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74" r:id="rId3"/>
    <p:sldId id="283" r:id="rId4"/>
    <p:sldId id="328" r:id="rId5"/>
    <p:sldId id="315" r:id="rId6"/>
    <p:sldId id="314" r:id="rId7"/>
    <p:sldId id="289" r:id="rId8"/>
    <p:sldId id="329" r:id="rId9"/>
    <p:sldId id="310" r:id="rId10"/>
    <p:sldId id="330" r:id="rId11"/>
    <p:sldId id="311" r:id="rId12"/>
    <p:sldId id="331" r:id="rId13"/>
    <p:sldId id="280" r:id="rId14"/>
    <p:sldId id="313" r:id="rId15"/>
    <p:sldId id="323" r:id="rId16"/>
    <p:sldId id="324" r:id="rId17"/>
    <p:sldId id="332" r:id="rId18"/>
    <p:sldId id="326" r:id="rId19"/>
    <p:sldId id="327" r:id="rId20"/>
    <p:sldId id="26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>
      <p:cViewPr varScale="1">
        <p:scale>
          <a:sx n="82" d="100"/>
          <a:sy n="82" d="100"/>
        </p:scale>
        <p:origin x="149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16654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38047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38047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696831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97637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97637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97637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97637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97637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9763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77839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9763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9763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5115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5115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43602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16654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16654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hyperlink" Target="https://ru.wikipedia.org/wiki/%D0%A4%D0%B0%D0%B9%D0%BB:Wolfgang_Amad%C3%A9_Mozart_(2_Varianten).og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539553" y="3249739"/>
            <a:ext cx="8322092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 Махамбета в творчестве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О.Сулейменова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А. Вознесенского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10 класс 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9244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934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00201"/>
            <a:ext cx="2890664" cy="4061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  <a:latin typeface="Monotype Corsiva" charset="0"/>
                <a:ea typeface="Monotype Corsiva" charset="0"/>
                <a:cs typeface="Monotype Corsiva" charset="0"/>
              </a:rPr>
              <a:t> </a:t>
            </a:r>
            <a:endParaRPr lang="ru-RU" b="1" i="1" dirty="0">
              <a:solidFill>
                <a:schemeClr val="tx2"/>
              </a:solidFill>
              <a:latin typeface="Monotype Corsiva" charset="0"/>
              <a:ea typeface="Monotype Corsiva" charset="0"/>
              <a:cs typeface="Monotype Corsiva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4446185" y="384104"/>
            <a:ext cx="251628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2108639"/>
            <a:ext cx="7435472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62880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473" y="1340768"/>
            <a:ext cx="33944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Мольба (Песня акына)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славы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коровы,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шаткой короны земной —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пошли мне, Господь, второго, —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 вытянул петь со мной!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прошу ни любви ворованной,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 денег, ни орденов -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пошли мне, Господь, второго, —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 не был так одинок…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3312" y="1340769"/>
            <a:ext cx="420235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четвёртая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врет, что мы переродились и стадом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плетёмся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поганым, покорным,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покойным?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коням! По коням! По коням!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не на коне -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значит, тот под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конём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гибнуть в огне,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сами станем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огнём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коням!..</a:t>
            </a:r>
          </a:p>
        </p:txBody>
      </p:sp>
    </p:spTree>
    <p:extLst>
      <p:ext uri="{BB962C8B-B14F-4D97-AF65-F5344CB8AC3E}">
        <p14:creationId xmlns:p14="http://schemas.microsoft.com/office/powerpoint/2010/main" val="330277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3" y="20794"/>
            <a:ext cx="9116911" cy="77286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9090"/>
            <a:ext cx="8229600" cy="60184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12676" y="6556045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0367" y="2204864"/>
            <a:ext cx="8668384" cy="511818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329351"/>
              </p:ext>
            </p:extLst>
          </p:nvPr>
        </p:nvGraphicFramePr>
        <p:xfrm>
          <a:off x="827584" y="2716682"/>
          <a:ext cx="7632847" cy="2453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8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0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 Сулейменов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Поэтический образ Махамбета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 Вознесенский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5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Поэт-кочевник,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Борец за свободу и независимость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Поэтический друг и соратник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27584" y="1340768"/>
            <a:ext cx="7363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из текста стихотворений О. Сулейменова и А. Вознесенского цитаты, подтверждающие поэтические образы Махамбета.</a:t>
            </a:r>
          </a:p>
        </p:txBody>
      </p:sp>
    </p:spTree>
    <p:extLst>
      <p:ext uri="{BB962C8B-B14F-4D97-AF65-F5344CB8AC3E}">
        <p14:creationId xmlns:p14="http://schemas.microsoft.com/office/powerpoint/2010/main" val="128369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3" y="20794"/>
            <a:ext cx="9116911" cy="77286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9090"/>
            <a:ext cx="8229600" cy="60184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ответ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12676" y="6556045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0367" y="2204864"/>
            <a:ext cx="8668384" cy="511818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239768"/>
              </p:ext>
            </p:extLst>
          </p:nvPr>
        </p:nvGraphicFramePr>
        <p:xfrm>
          <a:off x="300005" y="1268759"/>
          <a:ext cx="8520468" cy="5950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8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4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6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 Сулейменов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838" marR="388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Поэтический образ Махамбета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838" marR="388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 Вознесенский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838" marR="388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 потому, когда кочевье выманит/всё моё племя, -/я один пашу,/когда никто не смеет слова вымолвить,/мне рот завяжут - /я стихи пишу»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838" marR="388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Поэт-кочевник,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Борец за свободу и независимость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838" marR="388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«Я матёрый, ветрами тёртый,/Но бессмысленно одному/горло драть и таранить тьму»;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«Кто врёт, что мы переродились и стадом плетёмся -/ поганым, покорным,/покойным?/ По коням! По коням! По коням!»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838" marR="388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«Грозный мой Махамбет,/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 давно - / персонаж в оперетте, /я тебе не завидовал, /не позавидуй  мне»;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«Моря полны водой, пока Урал/не высохнет./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 ты жив, мы –живы…»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838" marR="388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Поэтический друг и соратник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838" marR="388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«Зачитываюсь Махамбетом./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Заслышу Азию во мне/Антенной вздрогнет в кабинете/Стрела, торчащая в стене!»;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«Не славы и не коровы,/не шаткой короны земной - /пошли мне, Господь, второго - /чтоб вытянул петь со мной!»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8838" marR="388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15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33009" y="818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631" y="404664"/>
            <a:ext cx="8595169" cy="548072"/>
          </a:xfrm>
        </p:spPr>
        <p:txBody>
          <a:bodyPr>
            <a:noAutofit/>
          </a:bodyPr>
          <a:lstStyle/>
          <a:p>
            <a:pPr algn="l"/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Консультация.</a:t>
            </a:r>
            <a:r>
              <a:rPr lang="ru-RU" sz="1800" b="1" dirty="0"/>
              <a:t>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Пунктуация в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сложных синтаксических конструкциях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1312037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Сложная синтаксическая конструкция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предложение, в котором присутствуют разные типы синтаксических связей.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распадается на большие логико-синтаксические блоки. В сложных синтаксических конструкциях знаки препинания ставятся 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общих основаниях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правил постановки знаков препинания в ССП, СПП, БСП: учитывается вид союзов, смысловые отношения частей предложения, порядок их расположения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2" y="1151879"/>
            <a:ext cx="6490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</a:t>
            </a:r>
            <a:endParaRPr lang="ru-RU" dirty="0"/>
          </a:p>
        </p:txBody>
      </p:sp>
      <p:pic>
        <p:nvPicPr>
          <p:cNvPr id="3075" name="Рисунок 1" descr="https://grammatika-rus.ru/wp-content/uploads/2020/02/slozhnye-predlozheniya-s-raznymi-tipami-svyazi-1024x77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8" b="26523"/>
          <a:stretch>
            <a:fillRect/>
          </a:stretch>
        </p:blipFill>
        <p:spPr bwMode="auto">
          <a:xfrm>
            <a:off x="827584" y="2479280"/>
            <a:ext cx="7128791" cy="375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439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7895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40011"/>
            <a:ext cx="7507480" cy="30092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00004" y="1151879"/>
            <a:ext cx="8375665" cy="47974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k-K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ССК</a:t>
            </a:r>
            <a:endParaRPr lang="kk-K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потому, когда кочевье выманит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Всё моё племя,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один пашу,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никто не смеет слова вымолвить,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рот завяжут-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стихи пишу.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ССК с  подчинительной и бессоюзной связью. Состоит из двух логико-смысловых блоков.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[ …, (когда 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db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db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],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800" u="db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[</a:t>
            </a:r>
            <a:r>
              <a:rPr lang="ru-RU" sz="1800" u="db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-[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u="db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блоке ССК знаки препинания ставятся в соответствии с пунктуационными нормами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блоке  - в соответствии с пунктуационными нормами в СПП и БСП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</a:t>
            </a:r>
          </a:p>
          <a:p>
            <a:pPr marL="0" indent="0">
              <a:buNone/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текстах ССК. Объясните графически структуру ССК и постановку знаков препинания.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42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7895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40011"/>
            <a:ext cx="7507480" cy="30092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Верный ответ</a:t>
            </a:r>
            <a:b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1407788"/>
            <a:ext cx="8136118" cy="4613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411760" y="2955302"/>
            <a:ext cx="5976664" cy="25648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endParaRPr kumimoji="0" lang="de-DE" altLang="ru-RU" sz="1600" b="0" i="0" u="none" strike="noStrike" cap="none" normalizeH="0" baseline="30000" dirty="0" smtClean="0">
              <a:ln>
                <a:noFill/>
              </a:ln>
              <a:solidFill>
                <a:srgbClr val="0B008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407788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407788"/>
            <a:ext cx="75074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кажется мне: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Махамбет, как стрела,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китайской стене,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головою — в кирпич,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штаны с бахромой —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оперенье;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ССК 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бессоюзной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сочинительной связью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Состоит из двух логико-смысловых блоков.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     ]: [      ],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 [     ].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блок – БСП,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– простое предложение. Между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блоками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сочинительная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связь.</a:t>
            </a:r>
          </a:p>
        </p:txBody>
      </p:sp>
    </p:spTree>
    <p:extLst>
      <p:ext uri="{BB962C8B-B14F-4D97-AF65-F5344CB8AC3E}">
        <p14:creationId xmlns:p14="http://schemas.microsoft.com/office/powerpoint/2010/main" val="340915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7895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40011"/>
            <a:ext cx="7507480" cy="30092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</a:t>
            </a:r>
            <a:b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12675" y="1151879"/>
            <a:ext cx="8362089" cy="11249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1" y="1407788"/>
            <a:ext cx="79928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2677" y="1151878"/>
            <a:ext cx="836208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По­э­ти­чес­кий та­лант Ма­хам­бе­та вдох­нов­лял по­встан­цев на борь­бу с фе­о­да­лиз­мом. Имен­но это­му пе­ри­о­ду по­эт по­свя­тил сти­хотво­ре­ние «Тот не ге­рой». В ма­лень­ком сти­хотво­ре­нии Ма­хам­бет по­ка­зал об­раз на­сто­я­ще­го джи­ги­та – во­и­на – ге­роя:</a:t>
            </a:r>
          </a:p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не стёр стре­ме­на­ми но­ги,</a:t>
            </a:r>
            <a:b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не слил­ся с копь­ём на ко­не,</a:t>
            </a:r>
            <a:b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не все ещё вы­знал до­ро­ги</a:t>
            </a:r>
            <a:b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пот­ник не изъ­ез­дил вко­нец,</a:t>
            </a:r>
            <a:b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не знал день и ночь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не­по­коя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не бре­дил едой и во­дой…</a:t>
            </a:r>
            <a:b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Тот ещё не муж­чи­на, не во­ин,</a:t>
            </a:r>
            <a:b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Тот ещё не ге­рой.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Насколько, по вашему мнению,  О. Сулейменову и А. Вознесенскому удалось  в своих произведениях раскрыть  образ Махамбета как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поэта,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воина, героя казахского народа? Используя примеры из стихотворений О. Сулейменова и А. Вознесенского, знания по истории Казахстана, напишите эссе по следующей структурно – смысловой схеме: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1.Тезис.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Аргументы в качестве доказательства тезиса.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Вывод.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Используйте в эссе сложные синтаксические конструкции. </a:t>
            </a:r>
          </a:p>
        </p:txBody>
      </p:sp>
    </p:spTree>
    <p:extLst>
      <p:ext uri="{BB962C8B-B14F-4D97-AF65-F5344CB8AC3E}">
        <p14:creationId xmlns:p14="http://schemas.microsoft.com/office/powerpoint/2010/main" val="227800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7895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40011"/>
            <a:ext cx="7507480" cy="30092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ответ</a:t>
            </a:r>
            <a:b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1" y="1407788"/>
            <a:ext cx="79928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004" y="1052736"/>
            <a:ext cx="8375665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О.Сулейменов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А. Вознесенский показали Махамбета в своих произведениях настоящим героем казахского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народа, поэтом и гражданином.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Образ Махамбета, прежде всего,  воплотил в себе  качества борца за свободу и независимость своего народа. Смелость Махамбета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Утемисова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одного из руководителей крестьянского восстания, достойна уважения. Он под­ня­л зна­мя борь­бы про­тив угне­та­те­лей и пе­ре­да­л эс­та­фе­ту борь­бы за со­ци­аль­ную спра­вед­ли­вость но­вым по­ко­ле­ни­ям. Этот образ ярко показан А. Вознесенским: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коне-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тот под конём.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гибнуть в огне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сами станем огнём – 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коням!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Велика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 Махамбета как поэта, как свободного гражданина. Эти образы воплотил в своей поэзии О. Сулейменов:</a:t>
            </a:r>
          </a:p>
          <a:p>
            <a:pPr marL="0" indent="0">
              <a:buNone/>
            </a:pP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потому, когда кочевье 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выманит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Всё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моё племя,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один пашу,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никто не смеет слова вымолвить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рот завяжут 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стихи пишу.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благодаря лирике О. Сулейменова и А.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Вознесенского, образ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героя казахского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народа, поэта и гражданина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Махамбета стал ещё  ближе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понятнее многим читателям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686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03199"/>
            <a:ext cx="7507480" cy="633513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«Незаконченное предложение»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12675" y="1151879"/>
            <a:ext cx="8362089" cy="1124993"/>
          </a:xfrm>
        </p:spPr>
        <p:txBody>
          <a:bodyPr>
            <a:normAutofit/>
          </a:bodyPr>
          <a:lstStyle/>
          <a:p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Информация о файле">
            <a:hlinkClick r:id="rId4" tooltip="Информация о файле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650" y="98425"/>
            <a:ext cx="104775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Информация о файле">
            <a:hlinkClick r:id="rId4" tooltip="Информация о файле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0" y="250825"/>
            <a:ext cx="104775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1" y="1407788"/>
            <a:ext cx="79928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1" y="1484783"/>
            <a:ext cx="7776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Рисунок 1" descr="https://ds04.infourok.ru/uploads/ex/053a/00047209-57c32a8f/img1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509" y="2204864"/>
            <a:ext cx="6596843" cy="3201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2676" y="1052736"/>
            <a:ext cx="7183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Ребята, сегодня на уроке вы познакомились с поэтическим содружеством О. Сулейменова и А. Вознесенского, которое дало читателям неповторимый  образ Махамбета.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61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6668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03199"/>
            <a:ext cx="7507480" cy="633513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задание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12675" y="1151879"/>
            <a:ext cx="8362089" cy="1124993"/>
          </a:xfrm>
        </p:spPr>
        <p:txBody>
          <a:bodyPr>
            <a:normAutofit/>
          </a:bodyPr>
          <a:lstStyle/>
          <a:p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1" y="1407788"/>
            <a:ext cx="79928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1" y="1484783"/>
            <a:ext cx="7776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84783"/>
            <a:ext cx="65527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«Свободный микрофон»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причины, по которым надо обязательно прочитать лирические произведения О. Сулейменова и А. Вознесенского, объединённые образом Махамбета.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окончен! До встречи на следующем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уроке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57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10548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4440575" y="384104"/>
            <a:ext cx="262849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prstClr val="white"/>
                </a:solidFill>
                <a:latin typeface="Century Gothic" pitchFamily="34" charset="0"/>
              </a:rPr>
              <a:t> 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2108639"/>
            <a:ext cx="7435472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412776"/>
            <a:ext cx="71287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на уроке вы будете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определять лексические особенности текста публицистического стиля;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анализировать содержание художественных текстов, определяя роль деталей в раскрытии основной мысли;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создавать причинно-следственное эссе;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объяснять и соблюдать пунктуационные нормы в сложных синтаксических конструкциях.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30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3467" y="-8927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507480" cy="66629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 словарь урока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987824" y="1268760"/>
            <a:ext cx="5699248" cy="3744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Махамбет </a:t>
            </a:r>
            <a:r>
              <a:rPr lang="ru-RU" sz="1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Утемисов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певец, вышедший из среды аристократии, открыто вставший на сторону народных масс. Один из руководителей восстания казахов в Западном Казахстане в 1836—1838 годах.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Развив традиции героических певцов, преобразовал образы казахской поэзии, усилил социальные мотивы, что привело к появлению гражданской лирики в истории казахской поэзии. Жанры лирических песен-стихов Махамбета довольно многообразны: среди них есть и песни-обращения к друзьям или врагам, построенные в форме речи-призыва или обличения, и песни-плачи (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жоқтау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толгау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элегии.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Его стихи и песни: "Проклятие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Жангиру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"Султану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Баймагамбету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"Война". 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Исатай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сын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Таймана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"Великая мечта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связь между явлениями в процессе развития, когда новое, снимая старое, сохраняет в себе некоторые его элементы.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s://thepresentation.ru/img/thumbs/8ed805cf45165b9779c4714e466cbe22-800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76" t="4352" r="30522" b="22546"/>
          <a:stretch>
            <a:fillRect/>
          </a:stretch>
        </p:blipFill>
        <p:spPr bwMode="auto">
          <a:xfrm>
            <a:off x="387942" y="1268760"/>
            <a:ext cx="2383858" cy="292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047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83522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507480" cy="666295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Предтекстовая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12676" y="1151879"/>
            <a:ext cx="8501910" cy="4797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Один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поэтических образов лирики О. Сулейменова и А. Вознесенского, важнейший для понимания творчества поэтов, – это образ Махамбета. Личность и творчество Махамбета всегда привлекала внимание писателей и культурологов.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Олжас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Сулейменов ещё в своём раннем творчестве всем сердцем воспринял поэзию Махамбета, как близкую своей поэтической стихии. Поэтическая преемственность лирики Махамбета впервые прозвучала в стихотворении  Сулейменова «Последние мысли Махамбета, умирающего на берегу Урала от раны». Влияние поэтики Махамбета присутствует и в других стихотворениях Сулейменова, но как-то незримо, набросками и штрихами, тематикой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образами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читателю предоставлялась возможность самому проводить параллели и находить преемственность. Хотя ещё в юности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Олжас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Сулейменов признавался своему кумиру Махамбету: «Какая радость, что я стал поэтом, иначе бы не знал, что ты поэт».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начале 70-х годов, когда готовилась книга новых переводов Махамбета, посвящённая 170-летию со дня рождения поэта,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Олжас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Сулейменов предложил перевести стихи казахского классика своему другу Андрею Вознесенскому. Вместо переводов Вознесенский создал замечательный поэтический сборник «Читая Махамбета». В цикле «Читая Махамбета» русский поэт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 поэта – кочевника с мужественной, но ранимой душой.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Так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результате творческой дружбы двух больших поэтов 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Олжаса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Сулейменова и Андрея Вознесенского -  появился  уникальный «совместный проект». И образ поэта Махамбета, ставший определяющим идеалом борца за свободу творчества, благодаря лирике А. Вознесенского и О.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Сулейменова,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 близок и понятен многим читателям. </a:t>
            </a:r>
          </a:p>
        </p:txBody>
      </p:sp>
    </p:spTree>
    <p:extLst>
      <p:ext uri="{BB962C8B-B14F-4D97-AF65-F5344CB8AC3E}">
        <p14:creationId xmlns:p14="http://schemas.microsoft.com/office/powerpoint/2010/main" val="404904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0"/>
            <a:ext cx="8944865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472" y="1268760"/>
            <a:ext cx="8074968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005" y="1052737"/>
            <a:ext cx="83756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слова статьи: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лирика, поэтический образ, культуролог, преемственность, кумир, классик, поэтический сборник, творческая дружба. Соотнесите слова с их лексическим значением. Выберите нужное значение слов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308178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1. Соотнесите слова с их значением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560896"/>
              </p:ext>
            </p:extLst>
          </p:nvPr>
        </p:nvGraphicFramePr>
        <p:xfrm>
          <a:off x="300005" y="2183348"/>
          <a:ext cx="8375664" cy="41820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54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9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Лирика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Художественная мысль, выраженная при помощи какого-либо поэтического средства (метафоры, метонимии и т. п.).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Поэтический образ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Учёный, исследующий различные виды искусств, народные традиции и социальные течения.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Культуролог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Образец, эталон, идеал, пример для подражания.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Преемственность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 из трех основных родов художественной литературы (наряду с эпосом и драмой).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Кумир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Выдающийся, общепризнанный деятель науки, искусства, литературы, творения которого имеют непреходящую ценность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Классик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Книга, в которой собраны, напечатаны вместе стихотворные произведения.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Поэтический сборник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Отношения, основанные на общности взглядов к творческой деятельности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4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Творческая дружба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между явлениями в процессе развития, когда новое, снимая старое, сохраняет в себе некоторые его элементы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590" marR="2259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50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0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11560" y="2164724"/>
            <a:ext cx="7579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kumimoji="0" lang="en-US" altLang="en-US" sz="2400" b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3768" y="1916832"/>
            <a:ext cx="144016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 smtClean="0"/>
          </a:p>
          <a:p>
            <a:r>
              <a:rPr lang="ru-RU" sz="3200" b="1" dirty="0" smtClean="0"/>
              <a:t>1.Г</a:t>
            </a:r>
            <a:endParaRPr lang="ru-RU" sz="3200" dirty="0"/>
          </a:p>
          <a:p>
            <a:r>
              <a:rPr lang="ru-RU" sz="3200" b="1" dirty="0"/>
              <a:t>2.А</a:t>
            </a:r>
            <a:endParaRPr lang="ru-RU" sz="3200" dirty="0"/>
          </a:p>
          <a:p>
            <a:r>
              <a:rPr lang="ru-RU" sz="3200" b="1" dirty="0"/>
              <a:t>3.Б</a:t>
            </a:r>
            <a:endParaRPr lang="ru-RU" sz="3200" dirty="0"/>
          </a:p>
          <a:p>
            <a:r>
              <a:rPr lang="ru-RU" sz="3200" b="1" dirty="0" smtClean="0"/>
              <a:t>4.З</a:t>
            </a:r>
            <a:endParaRPr lang="ru-RU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771800" y="40466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Верный ответ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2348880"/>
            <a:ext cx="11521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5.В</a:t>
            </a:r>
            <a:endParaRPr lang="ru-RU" sz="3200" dirty="0"/>
          </a:p>
          <a:p>
            <a:r>
              <a:rPr lang="ru-RU" sz="3200" b="1" dirty="0"/>
              <a:t>6.Д</a:t>
            </a:r>
            <a:endParaRPr lang="ru-RU" sz="3200" dirty="0"/>
          </a:p>
          <a:p>
            <a:r>
              <a:rPr lang="ru-RU" sz="3200" b="1" dirty="0"/>
              <a:t>7.Е</a:t>
            </a:r>
            <a:endParaRPr lang="ru-RU" sz="3200" dirty="0"/>
          </a:p>
          <a:p>
            <a:r>
              <a:rPr lang="ru-RU" sz="3200" b="1" dirty="0"/>
              <a:t>8.Ж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61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5553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056784" cy="980728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340769"/>
            <a:ext cx="57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12677" y="1151880"/>
            <a:ext cx="8119766" cy="11249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стихотворение О. Сулейменова «Последние мысли Махамбета, умирающего на берегу реки Урала от раны», отрывки из стихотворения «Андрею Вознесенскому», отрывки из поэтического сборника А. Вознесенского «Читая Махамбета». </a:t>
            </a:r>
          </a:p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 Сулейменов « Последние мысли Махамбета, умирающего на берегу Урала от раны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05" y="2564904"/>
            <a:ext cx="33358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удивительно: когда я весел,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ни потребуется —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всё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дают,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захочется унылых песен,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их с великой радостью поют.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Бываю рад, и все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бывают рады,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убегу, и все за мной в кусты.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в жару я вижу дно Урала,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кажется, что все моря пусты.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7" y="2204864"/>
            <a:ext cx="4896545" cy="4422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потому, когда кочевье выманит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всё мое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племя, —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один пашу,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никто не смеет слова вымолвить,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рот завяжут —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стихи пишу.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Эх, если бы сказали мне: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«Великий,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 людей, уже пора — простить,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 будет счастлив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твоей улыбки!»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Тогда бы я старался не грустить.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Сказали бы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смущённые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мужчины: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«Моря полны водой, пока Урал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высохнет.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 ты жив, мы — живы...»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Тогда бы я, клянусь, не умирал.</a:t>
            </a:r>
          </a:p>
        </p:txBody>
      </p:sp>
    </p:spTree>
    <p:extLst>
      <p:ext uri="{BB962C8B-B14F-4D97-AF65-F5344CB8AC3E}">
        <p14:creationId xmlns:p14="http://schemas.microsoft.com/office/powerpoint/2010/main" val="194135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9244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934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00201"/>
            <a:ext cx="2890664" cy="4061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  <a:latin typeface="Monotype Corsiva" charset="0"/>
                <a:ea typeface="Monotype Corsiva" charset="0"/>
                <a:cs typeface="Monotype Corsiva" charset="0"/>
              </a:rPr>
              <a:t> </a:t>
            </a:r>
            <a:endParaRPr lang="ru-RU" b="1" i="1" dirty="0">
              <a:solidFill>
                <a:schemeClr val="tx2"/>
              </a:solidFill>
              <a:latin typeface="Monotype Corsiva" charset="0"/>
              <a:ea typeface="Monotype Corsiva" charset="0"/>
              <a:cs typeface="Monotype Corsiva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4446185" y="384104"/>
            <a:ext cx="251628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2108639"/>
            <a:ext cx="7435472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628800"/>
            <a:ext cx="32403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 Сулейменов. Андрею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Вознесенскому (отрывок)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Махамбет, как стрела,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китайской стене,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головою — в кирпич,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штаны с бахромой —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оперенье.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Грозный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мой Махамбет,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давно —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персонаж в оперетте,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тебе не завидовал,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позавидуй мне.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1999" y="2276872"/>
            <a:ext cx="352839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пытайся понять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нашу странную речь,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вылезай из проклятой стены: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уже сделана брешь,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тебе будет не просто —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жить в царствии прозы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поэзией,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исправляя метафорой мир,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Европу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Азией.</a:t>
            </a:r>
          </a:p>
        </p:txBody>
      </p:sp>
    </p:spTree>
    <p:extLst>
      <p:ext uri="{BB962C8B-B14F-4D97-AF65-F5344CB8AC3E}">
        <p14:creationId xmlns:p14="http://schemas.microsoft.com/office/powerpoint/2010/main" val="410908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9244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934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00201"/>
            <a:ext cx="2890664" cy="4061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  <a:latin typeface="Monotype Corsiva" charset="0"/>
                <a:ea typeface="Monotype Corsiva" charset="0"/>
                <a:cs typeface="Monotype Corsiva" charset="0"/>
              </a:rPr>
              <a:t> </a:t>
            </a:r>
            <a:endParaRPr lang="ru-RU" b="1" i="1" dirty="0">
              <a:solidFill>
                <a:schemeClr val="tx2"/>
              </a:solidFill>
              <a:latin typeface="Monotype Corsiva" charset="0"/>
              <a:ea typeface="Monotype Corsiva" charset="0"/>
              <a:cs typeface="Monotype Corsiva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4446185" y="384104"/>
            <a:ext cx="251628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2108639"/>
            <a:ext cx="7435472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62880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7" y="1193628"/>
            <a:ext cx="73448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Вознесенский «Читая Махамбета»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Зачитываюсь Махамбетом.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Заслышу Азию во мне.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Антенной вздрогнет в кабинете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Стрела, торчащая в стене!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Отставший лебедь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Стрела вторая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последний твой лебедь, Азия!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ты, родина, под туманом?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Отыщи меня хоть стрелой.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Закричал от смертельной раны, я б узнал,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мой край живой!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матёрый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ветрами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тёртый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бессмысленно одному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горло драть и таранить тьму.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живой, но мертвей, чем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мёртвый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8597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5444</TotalTime>
  <Words>1296</Words>
  <Application>Microsoft Office PowerPoint</Application>
  <PresentationFormat>Экран (4:3)</PresentationFormat>
  <Paragraphs>270</Paragraphs>
  <Slides>20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Comfortaa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Тематический словарь урока</vt:lpstr>
      <vt:lpstr>Предтекстовая работа</vt:lpstr>
      <vt:lpstr>Презентация PowerPoint</vt:lpstr>
      <vt:lpstr>Презентация PowerPoint</vt:lpstr>
      <vt:lpstr>  Чтение</vt:lpstr>
      <vt:lpstr>Чтение</vt:lpstr>
      <vt:lpstr>Чтение</vt:lpstr>
      <vt:lpstr>Чтение</vt:lpstr>
      <vt:lpstr>Задание 2</vt:lpstr>
      <vt:lpstr>Примерный ответ</vt:lpstr>
      <vt:lpstr>Консультация. Пунктуация в сложных синтаксических конструкциях </vt:lpstr>
      <vt:lpstr>  </vt:lpstr>
      <vt:lpstr>Верный ответ  </vt:lpstr>
      <vt:lpstr>Задание 4  </vt:lpstr>
      <vt:lpstr>Примерный ответ  </vt:lpstr>
      <vt:lpstr>Рефлексия «Незаконченное предложение»</vt:lpstr>
      <vt:lpstr>Учебное задание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236</cp:revision>
  <dcterms:created xsi:type="dcterms:W3CDTF">2020-07-18T05:19:20Z</dcterms:created>
  <dcterms:modified xsi:type="dcterms:W3CDTF">2024-12-13T15:49:10Z</dcterms:modified>
</cp:coreProperties>
</file>