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4" r:id="rId3"/>
    <p:sldId id="283" r:id="rId4"/>
    <p:sldId id="328" r:id="rId5"/>
    <p:sldId id="315" r:id="rId6"/>
    <p:sldId id="314" r:id="rId7"/>
    <p:sldId id="289" r:id="rId8"/>
    <p:sldId id="310" r:id="rId9"/>
    <p:sldId id="311" r:id="rId10"/>
    <p:sldId id="280" r:id="rId11"/>
    <p:sldId id="313" r:id="rId12"/>
    <p:sldId id="323" r:id="rId13"/>
    <p:sldId id="324" r:id="rId14"/>
    <p:sldId id="325" r:id="rId15"/>
    <p:sldId id="326" r:id="rId16"/>
    <p:sldId id="327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82" d="100"/>
          <a:sy n="82" d="100"/>
        </p:scale>
        <p:origin x="149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3602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hyperlink" Target="https://ru.wikipedia.org/wiki/%D0%A4%D0%B0%D0%B9%D0%BB:Wolfgang_Amad%C3%A9_Mozart_(2_Varianten).og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 Пушкин. Трагедия «Моцарт и Сальери»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631" y="404664"/>
            <a:ext cx="8595169" cy="548072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Консультация.</a:t>
            </a:r>
            <a:r>
              <a:rPr lang="ru-RU" sz="1800" b="1" dirty="0"/>
              <a:t> </a:t>
            </a:r>
            <a:r>
              <a:rPr lang="ru-RU" sz="1800" b="1" dirty="0">
                <a:solidFill>
                  <a:schemeClr val="bg1"/>
                </a:solidFill>
              </a:rPr>
              <a:t>Правописание Н, НН в разных частях речи.</a:t>
            </a:r>
            <a:br>
              <a:rPr lang="ru-RU" sz="1800" b="1" dirty="0">
                <a:solidFill>
                  <a:schemeClr val="bg1"/>
                </a:solidFill>
              </a:rPr>
            </a:b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2" y="1151879"/>
            <a:ext cx="649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</p:txBody>
      </p:sp>
      <p:pic>
        <p:nvPicPr>
          <p:cNvPr id="4" name="Picture 2" descr="Открытый урок по русскому языку для старших классов &quot;Правописание Н и НН в  разных частях речи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04" y="1052736"/>
            <a:ext cx="82324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151879"/>
            <a:ext cx="8675669" cy="4869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2955302"/>
            <a:ext cx="5976664" cy="256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kumimoji="0" lang="de-DE" altLang="ru-RU" sz="1600" b="0" i="0" u="none" strike="noStrike" cap="none" normalizeH="0" baseline="30000" dirty="0" smtClean="0">
              <a:ln>
                <a:noFill/>
              </a:ln>
              <a:solidFill>
                <a:srgbClr val="0B0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1" y="105273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Выписать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четвертого абзаца текста пример предложения, где употребляются слова с  орфограммой «Н и НН в разных частях речи», объяснить 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правописание.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из текста: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Моцарт и Сальери»  -  единстве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 пьеса, поставле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 при жизни Пушкина: впервые была показа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на сцене Александринского театра 27 января 1832 года.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орфограммы: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Единственная, необыкновенной – пишется НН, потому что эти слова являются прилагательными, образованными от существительных при помощи суффикса –ЕНН- 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Поставленная –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пишется НН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потому что это  полное причастие, образованное от глагола совершенного вида (что сделать?).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пишется 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потому что это краткое причастие (какова?), которое всегда пишется с одной Н.</a:t>
            </a: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речи прилагательных и причастий свидетельствуют о желании автора быть выразительным, писать кратко, убедительно.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Верный ответ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407788"/>
            <a:ext cx="8136118" cy="4613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2955302"/>
            <a:ext cx="5976664" cy="256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kumimoji="0" lang="de-DE" altLang="ru-RU" sz="1600" b="0" i="0" u="none" strike="noStrike" cap="none" normalizeH="0" baseline="30000" dirty="0" smtClean="0">
              <a:ln>
                <a:noFill/>
              </a:ln>
              <a:solidFill>
                <a:srgbClr val="0B0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407788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пьесы заключается в том, что всего лишь несколькими штрихами наброса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 портреты великих музыкантов, рассказа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необыкнове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 история великой зависти.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Необыкновенная – пишется НН, потому что это прилагательное, образованное от существительного при помощи суффикса –ЕНН- ;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Набросаны, рассказана  – пишется Н, потому что это краткие причастия (каковы? какова?), которые всегда пишутся с одной буквой Н.</a:t>
            </a:r>
          </a:p>
        </p:txBody>
      </p:sp>
    </p:spTree>
    <p:extLst>
      <p:ext uri="{BB962C8B-B14F-4D97-AF65-F5344CB8AC3E}">
        <p14:creationId xmlns:p14="http://schemas.microsoft.com/office/powerpoint/2010/main" val="34091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kk-K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эссе – рассуждение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 «Зависть в нашей жизни», </a:t>
            </a:r>
            <a:r>
              <a:rPr lang="kk-K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в тексте полные и краткие прилагательные, причастия с Н и </a:t>
            </a:r>
            <a:r>
              <a:rPr lang="kk-K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НН,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следующей структурно – смысловой схеме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1.Тезис.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Три аргумента в качестве доказательства тезиса.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Вывод. </a:t>
            </a:r>
            <a:endParaRPr lang="ru-RU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тезиса можете выбрать одно из определений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«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зависть»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 в разных толковых словарях и  высказываниях известных людей: </a:t>
            </a:r>
          </a:p>
          <a:p>
            <a:pPr marL="0" indent="0">
              <a:buNone/>
            </a:pP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284984"/>
            <a:ext cx="7848872" cy="210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«Зависть – это досада по чужом добре или благе» (словарь Даля).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«Зависть – это желание иметь то, что есть у другого» (словарь Ушакова).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«Зависть-это неудовольствие при виде чужого счастья и удовольствие в его же несчастье» (Спиноза)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«Зависть полагает начало раздору»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«Зависть – сестра соревнований»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(А.С. Пушкин).</a:t>
            </a:r>
          </a:p>
        </p:txBody>
      </p:sp>
    </p:spTree>
    <p:extLst>
      <p:ext uri="{BB962C8B-B14F-4D97-AF65-F5344CB8AC3E}">
        <p14:creationId xmlns:p14="http://schemas.microsoft.com/office/powerpoint/2010/main" val="22780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7198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Зависть полагает начало раздору», - утверждал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 согласен с этим утверждением, так как считаю, что зависть является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недостатком, отрицательным моральным качеством.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Свою мысль я хочу доказать следующими аргументами. Во-первых, человек постоянно ищет недостатки в объекте своей зависти  и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же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может использовать их против него. Во-вторых, ненависть, которая овладела завистником, может привести к каким-то противоправным действиям. В –третьих, отравляет жизнь не только тем, кому завидует, но и нарушает энергетический баланс своего организма.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Поэтому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жить так, чтобы зависти не было места в нашей жизни. Правильно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расставленные жизненные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приоритеты не дадут этому порочному чувству овладеть нашими душами.</a:t>
            </a:r>
          </a:p>
        </p:txBody>
      </p:sp>
    </p:spTree>
    <p:extLst>
      <p:ext uri="{BB962C8B-B14F-4D97-AF65-F5344CB8AC3E}">
        <p14:creationId xmlns:p14="http://schemas.microsoft.com/office/powerpoint/2010/main" val="23179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7198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«Незаконченное предложение»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Информация о файле">
            <a:hlinkClick r:id="rId4" tooltip="Информация о файле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650" y="98425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Информация о файле">
            <a:hlinkClick r:id="rId4" tooltip="Информация о файле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50" y="250825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669449"/>
            <a:ext cx="44644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я узнал  …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удалось …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Самая интересная информация, полученная на уроке…..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хотелось бы изучить/прочитать… </a:t>
            </a:r>
          </a:p>
        </p:txBody>
      </p:sp>
      <p:pic>
        <p:nvPicPr>
          <p:cNvPr id="2050" name="Picture 2" descr="https://www.xn--c1abcmcndgt0g.xn--p1ai/files/dovolny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684" y="1728239"/>
            <a:ext cx="3046756" cy="256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61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6668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Учебное задание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3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«Дневник вдумчивого читателя»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в хрестоматии произведение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А.С. Пушкина «Моцарт и Сальери». Запишите, что поразило вас в большей степени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встречи на следующем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уроке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57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10548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2776"/>
            <a:ext cx="71287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 будете: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знакомиться с историей создания трагедии, значением терминов, относящихся к особенностям драматического произведения;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учиться пользоваться различными  видами чтения, излагать сжато информацию  текста;  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текст-рассуждение.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07480" cy="666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 урока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340769"/>
            <a:ext cx="8147520" cy="41764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Драма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литературный, сценический и кинематографический жанр, один из трех основных художественных родов литературы(наряду с лирикой и эпосом), представляющий собой произведения, построенные в форме диалога и предназначенные для использования на сцене.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Пьеса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литературное произведение, предназначенное для сценического исполнения: трагедия, комедия и т.д.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Трагедия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драматическое произведение, изображающее  напряженную борьбу страстей или идей, общественную или личную катастрофу, обычно оканчивающееся гибелью героя.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07480" cy="666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 урока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67744" y="1556792"/>
            <a:ext cx="6646842" cy="4392488"/>
          </a:xfrm>
        </p:spPr>
        <p:txBody>
          <a:bodyPr>
            <a:noAutofit/>
          </a:bodyPr>
          <a:lstStyle/>
          <a:p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Во́льфганг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Амадéй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Мо́царт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австрийский композитор и музыкант-виртуоз. Один из самых популярных классических композиторов, Моцарт оказал большое влияние на мировую музыкальную культуру. По свидетельству современников, Моцарт обладал феноменальным музыкальным слухом, памятью и способностью к импровизации. Обстоятельства его ранней смерти  стали предметом многочисленных спекуляций и споров, которые в свою очередь дали почву для появления различных художественных вымыслов и расхожих мифов.</a:t>
            </a:r>
          </a:p>
          <a:p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Анто́нио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Салье́ри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итальянский и австрийский композитор, дирижёр и педагог, автор более чем 40 опер, многочисленных инструментальных и вокально-инструментальных сочинений, Сальери был одним из самых известных и признанных композиторов своего времени и не менее прославленным педагогом: среди его учеников — Людвиг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Бетховен, Франц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Шуберт Людвиг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Бетховен,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Ференц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Лист и Франц Моцарт. Проклятием Антонио Сальери стал миф о его причастности к смерти В.А. Моцарта.</a:t>
            </a:r>
          </a:p>
        </p:txBody>
      </p:sp>
      <p:pic>
        <p:nvPicPr>
          <p:cNvPr id="12" name="Рисунок 11" descr="C:\Users\Zeinelserik\Desktop\Mozart-vs-Salieri-1.jpg"/>
          <p:cNvPicPr/>
          <p:nvPr/>
        </p:nvPicPr>
        <p:blipFill>
          <a:blip r:embed="rId4" cstate="print"/>
          <a:srcRect r="49732"/>
          <a:stretch>
            <a:fillRect/>
          </a:stretch>
        </p:blipFill>
        <p:spPr bwMode="auto">
          <a:xfrm>
            <a:off x="300004" y="1407788"/>
            <a:ext cx="1910328" cy="2040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Zeinelserik\Desktop\Mozart-vs-Salieri-1.jpg"/>
          <p:cNvPicPr/>
          <p:nvPr/>
        </p:nvPicPr>
        <p:blipFill>
          <a:blip r:embed="rId4" cstate="print"/>
          <a:srcRect l="49426"/>
          <a:stretch>
            <a:fillRect/>
          </a:stretch>
        </p:blipFill>
        <p:spPr bwMode="auto">
          <a:xfrm>
            <a:off x="225452" y="3789041"/>
            <a:ext cx="1984880" cy="216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904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0"/>
            <a:ext cx="8944865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562582" y="339090"/>
            <a:ext cx="4089473" cy="43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А. С. Пушкин. Моцарт и Сальери</a:t>
            </a:r>
            <a:endParaRPr lang="ru-RU" alt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472" y="1268760"/>
            <a:ext cx="7786936" cy="485740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Творческое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наследие А.С. Пушкина обширно и разнообразно, включает поэзию, прозу, драматургию. Осенью 1830 года в Болдино Пушкин написал четыре трагедии: «Пир во время чумы», «Каменный гость», «Скупой рыцарь», «Моцарт и Сальери», изданные  под названием «Маленькие трагедии».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появилось благодаря самому Пушкину, который так охарактеризовал свои драматургические миниатюры в письме к критику Плетневу.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Известно, что первоначально трагедия «Моцарт и Сальери» носила название «Зависть». Исследованию и обличению этого порока она и была посвящена. Пушкин поднимает здесь глубокие вопросы, раскрывает трагедию человеческих душ, проникает в психологию своих героев. Дружба, творчество, отношение к миру и себе, понятие о таланте и гениальности – все это переплетено в драматическом конфликте пьесы. 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действующие лица пьесы – Моцарт и Сальери. Это вымышленные герои. Они лишь условно совпадают с реально жившими в 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веке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композиторами. Пушкин использовал легенду об отравлении Моцарта, чтобы показать, как зависть иссушает душу человека и приводит его к преступлению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«Моцарт и Сальери»  -  единственная пьеса, поставленная при жизни Пушкина: впервые была показана на сцене Александринского театра 27 января 1832 года. Сила этого произведения заключается в том, что всего лишь несколькими штрихами набросаны портреты великих музыкантов, рассказана история великой зависти.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5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6236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755576" y="260648"/>
            <a:ext cx="7111395" cy="718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1. Передайте краткое содержание текста через</a:t>
            </a:r>
          </a:p>
          <a:p>
            <a:pPr algn="ctr">
              <a:lnSpc>
                <a:spcPct val="115000"/>
              </a:lnSpc>
            </a:pPr>
            <a:r>
              <a:rPr lang="ru-RU" alt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составление цитатного плана</a:t>
            </a:r>
            <a:endParaRPr lang="ru-RU" altLang="ru-RU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1560" y="2164724"/>
            <a:ext cx="75794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en-US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en-US" altLang="en-US" sz="2400" b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03" y="1049466"/>
            <a:ext cx="84747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это краткая и дословная передача изречений другого человека или отрывок из литературного произведения.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письме заключается в кавычки. Если цитируется фраза не полностью, то на месте пропущенных слов ставится многоточие.</a:t>
            </a:r>
          </a:p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составления цитатного плана: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Прочитать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и продумать прочитанное.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Разбить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на смысловые части и озаглавить их цитатами, в которых содержится основная мысль фрагмента.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Проверить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отражают ли пункты плана основную мысль текста, связан ли последующий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предыдущим.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Проверить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знаки препинания в цитатах.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1.«…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Пушкин написал четыре трагедии, изданные под названием «Маленькие трагедии».</a:t>
            </a:r>
          </a:p>
        </p:txBody>
      </p:sp>
    </p:spTree>
    <p:extLst>
      <p:ext uri="{BB962C8B-B14F-4D97-AF65-F5344CB8AC3E}">
        <p14:creationId xmlns:p14="http://schemas.microsoft.com/office/powerpoint/2010/main" val="4366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056784" cy="980728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</a:t>
            </a:r>
            <a:r>
              <a:rPr lang="ru-RU" sz="1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цитатного плана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9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472" y="1525434"/>
            <a:ext cx="8218197" cy="498556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.«… Пушкин написал четыре трагедии, изданные под названием «Маленькие трагедии».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«Известно, что первоначально трагедия «Моцарт и Сальери» носила название «Зависть».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«Главные действующие лица – Сальери и Моцарт».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«…рассказана история великой зависти»</a:t>
            </a:r>
          </a:p>
        </p:txBody>
      </p:sp>
    </p:spTree>
    <p:extLst>
      <p:ext uri="{BB962C8B-B14F-4D97-AF65-F5344CB8AC3E}">
        <p14:creationId xmlns:p14="http://schemas.microsoft.com/office/powerpoint/2010/main" val="19413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9244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 Выполнить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тестовые задания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ru-RU" b="1" i="1" dirty="0">
              <a:solidFill>
                <a:schemeClr val="tx2"/>
              </a:solidFill>
              <a:latin typeface="Monotype Corsiva" charset="0"/>
              <a:ea typeface="Monotype Corsiva" charset="0"/>
              <a:cs typeface="Monotype Corsiva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052736"/>
            <a:ext cx="80648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1.Один из основных художественных родов литературы, представляющий собой произведения, построенные в форме диалога и предназначенные для использования на сцене: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лирика;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эпос;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драма.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 каком из творческих периодов Пушкина были написаны «Маленькие трагедии»?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Петербургский период;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Болдинский период;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Михайловский период.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Сколько трагедий входит в цикл «маленьких трагедий»?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3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4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9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Название цикла  «Маленькие трагедии» дано: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П.А. Плетневым;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 А.С. Пушкиным;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издателями.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вынесено в заглавие первоначального названия трагедии - «Зависть»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основная мысль;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тема.</a:t>
            </a:r>
          </a:p>
        </p:txBody>
      </p:sp>
    </p:spTree>
    <p:extLst>
      <p:ext uri="{BB962C8B-B14F-4D97-AF65-F5344CB8AC3E}">
        <p14:creationId xmlns:p14="http://schemas.microsoft.com/office/powerpoint/2010/main" val="418597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" y="20794"/>
            <a:ext cx="9116911" cy="77286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9090"/>
            <a:ext cx="8229600" cy="6018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Верные ответы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916832"/>
            <a:ext cx="56703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2.Б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3.Б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4.В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5.А</a:t>
            </a:r>
          </a:p>
        </p:txBody>
      </p:sp>
    </p:spTree>
    <p:extLst>
      <p:ext uri="{BB962C8B-B14F-4D97-AF65-F5344CB8AC3E}">
        <p14:creationId xmlns:p14="http://schemas.microsoft.com/office/powerpoint/2010/main" val="12836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4820</TotalTime>
  <Words>1261</Words>
  <Application>Microsoft Office PowerPoint</Application>
  <PresentationFormat>Экран (4:3)</PresentationFormat>
  <Paragraphs>194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Comfortaa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Тематический словарь урока</vt:lpstr>
      <vt:lpstr>Тематический словарь урока</vt:lpstr>
      <vt:lpstr>Презентация PowerPoint</vt:lpstr>
      <vt:lpstr>Презентация PowerPoint</vt:lpstr>
      <vt:lpstr>  Примерный образец цитатного плана  </vt:lpstr>
      <vt:lpstr>Задание 2. Выполнить тестовые задания</vt:lpstr>
      <vt:lpstr>Верные ответы</vt:lpstr>
      <vt:lpstr>Консультация. Правописание Н, НН в разных частях речи. </vt:lpstr>
      <vt:lpstr>Задание 3  </vt:lpstr>
      <vt:lpstr>Верный ответ  </vt:lpstr>
      <vt:lpstr>Задание 4  </vt:lpstr>
      <vt:lpstr>Примерный ответ</vt:lpstr>
      <vt:lpstr>Рефлексия «Незаконченное предложение»</vt:lpstr>
      <vt:lpstr>Учебное задание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210</cp:revision>
  <dcterms:created xsi:type="dcterms:W3CDTF">2020-07-18T05:19:20Z</dcterms:created>
  <dcterms:modified xsi:type="dcterms:W3CDTF">2024-12-13T15:35:21Z</dcterms:modified>
</cp:coreProperties>
</file>