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22" r:id="rId4"/>
    <p:sldId id="325" r:id="rId5"/>
    <p:sldId id="327" r:id="rId6"/>
    <p:sldId id="326" r:id="rId7"/>
    <p:sldId id="315" r:id="rId8"/>
    <p:sldId id="331" r:id="rId9"/>
    <p:sldId id="330" r:id="rId10"/>
    <p:sldId id="324" r:id="rId11"/>
    <p:sldId id="317" r:id="rId12"/>
    <p:sldId id="335" r:id="rId13"/>
    <p:sldId id="336" r:id="rId14"/>
    <p:sldId id="305" r:id="rId15"/>
    <p:sldId id="337" r:id="rId16"/>
    <p:sldId id="340" r:id="rId17"/>
    <p:sldId id="285" r:id="rId18"/>
    <p:sldId id="339" r:id="rId19"/>
    <p:sldId id="332" r:id="rId20"/>
    <p:sldId id="333" r:id="rId21"/>
    <p:sldId id="311" r:id="rId22"/>
    <p:sldId id="312" r:id="rId23"/>
    <p:sldId id="319" r:id="rId24"/>
    <p:sldId id="269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79763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2852936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-Экзюпери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Литературный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хронограф.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10 класс</a:t>
            </a:r>
          </a:p>
          <a:p>
            <a:pPr algn="ctr">
              <a:buClr>
                <a:srgbClr val="000000"/>
              </a:buClr>
            </a:pPr>
            <a:r>
              <a:rPr lang="ru-RU" altLang="ru-RU" sz="24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Century Gothic" pitchFamily="34" charset="0"/>
              </a:rPr>
              <a:t>Учитель русского языка и литературы </a:t>
            </a: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440845"/>
            <a:ext cx="4114800" cy="4104456"/>
          </a:xfrm>
        </p:spPr>
        <p:txBody>
          <a:bodyPr>
            <a:noAutofit/>
          </a:bodyPr>
          <a:lstStyle/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11515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96768" y="1742326"/>
            <a:ext cx="4355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Экзюпери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 летчиком, которого отличали бесстрашие, готовность всегда прийти на помощь товарищу и удивительное жизнелюбие. Его самолет 15 раз терпел крушение, врачи не допускали его к полетам, но он не мог жить без неба, не мог не помогать людям.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1944 г. он погиб, производя разведывательную аэрофотосъёмку в труднейших фронтовых условиях.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 поднимался в небо, чтобы ещё сильнее полюбить Землю. Поэтому и герои его также летают с одной планеты на другую</a:t>
            </a:r>
            <a:endParaRPr lang="ru-RU" sz="1600" dirty="0"/>
          </a:p>
        </p:txBody>
      </p:sp>
      <p:pic>
        <p:nvPicPr>
          <p:cNvPr id="9" name="Picture 34" descr="22"/>
          <p:cNvPicPr>
            <a:picLocks noGrp="1" noChangeAspect="1" noChangeArrowheads="1"/>
          </p:cNvPicPr>
          <p:nvPr/>
        </p:nvPicPr>
        <p:blipFill rotWithShape="1">
          <a:blip r:embed="rId3"/>
          <a:srcRect l="3965" t="4018" r="4728" b="3948"/>
          <a:stretch/>
        </p:blipFill>
        <p:spPr bwMode="auto">
          <a:xfrm>
            <a:off x="683568" y="1742326"/>
            <a:ext cx="330622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89725" y="1297713"/>
            <a:ext cx="40993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тяжелые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войны в 1943 году писатель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создает светлую сказку “Маленький принц”, которая стала рождественским подарком всем людям, подарив надежду на счастье. Он долго вынашивал замысел такого произведения, где выразил бы свои мечты.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2" descr="http://im2-tub-ru.yandex.net/i?id=95389431-6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151879"/>
            <a:ext cx="3312368" cy="407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4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961" y="794927"/>
            <a:ext cx="7772400" cy="681038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Заполнить хронологическую таблицу</a:t>
            </a:r>
            <a:endParaRPr lang="ru-RU" sz="2000" b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71364"/>
              </p:ext>
            </p:extLst>
          </p:nvPr>
        </p:nvGraphicFramePr>
        <p:xfrm>
          <a:off x="1497469" y="1628800"/>
          <a:ext cx="6216790" cy="4333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22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0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94928"/>
            <a:ext cx="7772400" cy="681038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</a:t>
            </a:r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401201"/>
              </p:ext>
            </p:extLst>
          </p:nvPr>
        </p:nvGraphicFramePr>
        <p:xfrm>
          <a:off x="1187624" y="1628800"/>
          <a:ext cx="6096000" cy="452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943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dirty="0" smtClean="0"/>
                        <a:t>1900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Родился в Лионе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dirty="0" smtClean="0"/>
                        <a:t>1912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Впервые полетел на самолете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Призвали в армию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dirty="0" smtClean="0"/>
                        <a:t>1922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Сдал экзамен и стал военным летчиком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dirty="0" smtClean="0"/>
                        <a:t>1943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Написал и напечатал «Маленький принц»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35">
                <a:tc>
                  <a:txBody>
                    <a:bodyPr/>
                    <a:lstStyle/>
                    <a:p>
                      <a:r>
                        <a:rPr lang="ru-RU" dirty="0" smtClean="0"/>
                        <a:t>1944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Погиб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749084"/>
            <a:ext cx="6696744" cy="87971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Повторим, что такое причастие и деепричастие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Какую роль играют они в речи.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475656" y="2492896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77079\Desktop\Экзюпери\причаст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9" y="1772816"/>
            <a:ext cx="7196672" cy="45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749084"/>
            <a:ext cx="6696744" cy="8797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слайдах № 6 и № 8 найдите и выпишите  причастия и деепричастия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475656" y="2492896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78631"/>
              </p:ext>
            </p:extLst>
          </p:nvPr>
        </p:nvGraphicFramePr>
        <p:xfrm>
          <a:off x="1475656" y="2132856"/>
          <a:ext cx="6096000" cy="185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31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Причастия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деепричастия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749084"/>
            <a:ext cx="6696744" cy="87971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слайдах № 6 и № 8 найдите и выпишите  причастия и деепричастия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1475656" y="2492896"/>
            <a:ext cx="446449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39301"/>
              </p:ext>
            </p:extLst>
          </p:nvPr>
        </p:nvGraphicFramePr>
        <p:xfrm>
          <a:off x="1475656" y="2132856"/>
          <a:ext cx="6096000" cy="36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31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Причастия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деепричастия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исколесивший командированный вернувшийся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охваченной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подаривший наполнены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открывая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познавая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любя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считая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0873" y="794926"/>
            <a:ext cx="7311898" cy="905881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Используя стратегию Эдварда де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«Шесть шляп мышления», распределите информацию с определенной точки зрения, которому соответствует шляпа</a:t>
            </a:r>
            <a:endParaRPr lang="ru-RU" sz="1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7374" y="2924944"/>
            <a:ext cx="3744416" cy="2721198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Эдварда де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«Шесть шляп мышления»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простой и удобный инструмент, чтобы научиться лучше: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1.работать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информацией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находить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выгоды и возможности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использовать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интуицию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критически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анализировать проблемы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генерировать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идеи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организовывать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 мышление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77079\Desktop\Экзюпери\шесть шля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4303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311898" cy="905881"/>
          </a:xfrm>
        </p:spPr>
        <p:txBody>
          <a:bodyPr>
            <a:noAutofit/>
          </a:bodyPr>
          <a:lstStyle/>
          <a:p>
            <a:r>
              <a:rPr lang="kk-KZ" sz="2400" b="0" dirty="0">
                <a:latin typeface="Times New Roman" pitchFamily="18" charset="0"/>
                <a:cs typeface="Times New Roman" pitchFamily="18" charset="0"/>
              </a:rPr>
              <a:t>Как работают шляпы?</a:t>
            </a:r>
            <a:endParaRPr lang="ru-RU" sz="2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2924944"/>
            <a:ext cx="7947180" cy="272119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шляпа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объективные факты и цифры;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Черная шляпа-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возможные проблемы ;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Красная шляпа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—эмоции и чувства;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Желтая шляпа-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чем ценность;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Зеленая шляпа-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каковы новые идеи и взгляды;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Синяя шляпа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—обобщения и выводы.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472" y="692696"/>
            <a:ext cx="6726483" cy="103186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3. Шесть шляп мышления</a:t>
            </a:r>
            <a:endParaRPr lang="ru-RU" sz="24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48195" y="1766224"/>
            <a:ext cx="4784576" cy="1048265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-Экзюпери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летчиком, журналистом, жил во Франции, участвовал во Второй мировой войне, погиб в 1944  как герой.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7565" r="65497" b="63786"/>
          <a:stretch/>
        </p:blipFill>
        <p:spPr bwMode="auto">
          <a:xfrm>
            <a:off x="755576" y="1725549"/>
            <a:ext cx="1741119" cy="10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10648" b="54720"/>
          <a:stretch/>
        </p:blipFill>
        <p:spPr bwMode="auto">
          <a:xfrm>
            <a:off x="867469" y="3140967"/>
            <a:ext cx="1623529" cy="14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1"/>
          <p:cNvSpPr txBox="1">
            <a:spLocks/>
          </p:cNvSpPr>
          <p:nvPr/>
        </p:nvSpPr>
        <p:spPr>
          <a:xfrm>
            <a:off x="3107121" y="3573016"/>
            <a:ext cx="4784576" cy="80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мировая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война.Участвует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боевых действиях во Франции и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Испании.Попадает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неоднократно 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авиакатострофы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4" t="52785" r="2221" b="16599"/>
          <a:stretch/>
        </p:blipFill>
        <p:spPr bwMode="auto">
          <a:xfrm>
            <a:off x="905889" y="4808302"/>
            <a:ext cx="1590806" cy="14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1"/>
          <p:cNvSpPr txBox="1">
            <a:spLocks/>
          </p:cNvSpPr>
          <p:nvPr/>
        </p:nvSpPr>
        <p:spPr>
          <a:xfrm>
            <a:off x="3414327" y="5085548"/>
            <a:ext cx="478457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Удивительная личность, писатель, журналист, который известен на весь мир. Верный друг и товарищ.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811145" cy="3492103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понимать детально содержание  текстов, соотнося детали с основной мыслью текста;</a:t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3.создавать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высказывание (побуждение, убеждение, информационную речь), используя приёмы привлечения внимания и учитывая целевую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аудиторию;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1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причастия,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деепричастия в тексте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1682923" cy="92412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89092" y="703829"/>
            <a:ext cx="7772400" cy="73501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3. Шесть шляп мышления</a:t>
            </a:r>
            <a:endParaRPr lang="ru-RU" sz="2400" dirty="0"/>
          </a:p>
        </p:txBody>
      </p:sp>
      <p:pic>
        <p:nvPicPr>
          <p:cNvPr id="7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6" r="32446" b="69387"/>
          <a:stretch/>
        </p:blipFill>
        <p:spPr bwMode="auto">
          <a:xfrm>
            <a:off x="687116" y="1578475"/>
            <a:ext cx="1628384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3144699" y="1922025"/>
            <a:ext cx="4784576" cy="80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смотря на свой мягкий и дружелюбный характер, был участником  Второй мировой войны и принес пользу Родине.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73645" r="50929"/>
          <a:stretch/>
        </p:blipFill>
        <p:spPr bwMode="auto">
          <a:xfrm>
            <a:off x="737020" y="3312464"/>
            <a:ext cx="1599784" cy="127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1"/>
          <p:cNvSpPr txBox="1">
            <a:spLocks/>
          </p:cNvSpPr>
          <p:nvPr/>
        </p:nvSpPr>
        <p:spPr>
          <a:xfrm>
            <a:off x="3432816" y="3547706"/>
            <a:ext cx="4784576" cy="80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-Экзюпери –человек творческий. Если бы не погиб во время войны, смог бы много сделать для сохранения мира на земле.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77079\Desktop\Экзюпери\шесть шляп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4" r="72662" b="24878"/>
          <a:stretch/>
        </p:blipFill>
        <p:spPr bwMode="auto">
          <a:xfrm>
            <a:off x="715716" y="4705383"/>
            <a:ext cx="1599784" cy="13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1"/>
          <p:cNvSpPr txBox="1">
            <a:spLocks/>
          </p:cNvSpPr>
          <p:nvPr/>
        </p:nvSpPr>
        <p:spPr>
          <a:xfrm>
            <a:off x="3275856" y="4869160"/>
            <a:ext cx="4784576" cy="80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Опытный летчик, великий писатель-гуманист, создавший много известных произведений, считал, что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любовью можно победить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зло.</a:t>
            </a:r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520632"/>
            <a:ext cx="7008300" cy="147002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4. Используя прием «ПОПС-формула»,  попробуйте доказать,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-Экзюпери-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прекрасный человек и талантливый  писатель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7269" y="2348880"/>
            <a:ext cx="7580051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77079\Desktop\Экзюпери\f39462a67b781eae3116dc084a7c0e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9" y="1772817"/>
            <a:ext cx="8465530" cy="486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472" y="996747"/>
            <a:ext cx="7772400" cy="29046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1472580"/>
            <a:ext cx="7056784" cy="17526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Я считаю, что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-Экзюпери- прекрасный человек и талантливый  писатель</a:t>
            </a:r>
            <a:r>
              <a:rPr lang="ru-RU" sz="3600" dirty="0" smtClean="0"/>
              <a:t>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Потому что у него было много друзей, которым он посвятил свои произведения.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Я хочу доказать это на примере. Сент-Экзюпери любил людей и всегда помогал тем, кто в этом нуждался. Его книги учат нас любить людей, проявлять заботу о близких.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Поэтому Антуан Сент-Экзюпери –великий писатель, чье имя известно во всем мире и его произведения читают до сих пор.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17269" y="2348880"/>
            <a:ext cx="7580051" cy="464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3600400" cy="792088"/>
          </a:xfrm>
        </p:spPr>
        <p:txBody>
          <a:bodyPr>
            <a:normAutofit/>
          </a:bodyPr>
          <a:lstStyle/>
          <a:p>
            <a:r>
              <a:rPr lang="kk-KZ" sz="3600" b="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ÑÐ¸ÐµÐ¼ ÑÐµÑÐ»ÐµÐºÑÐ¸Ð¸ Ð² ÐºÐ¾Ð½ÑÐµ ÑÑÐ¾ÐºÐ° Â«ÐÐµÑÑÐ½Ð¸ÑÐ° ÑÑÐ¿ÐµÑÐ°Â». ÐÐ°Ðº ÐµÐ³Ð¾ Ð¸ÑÐ¿Ð¾Ð»ÑÐ·Ð¾Ð²Ð°ÑÑ? -  ÐÐµÑÐ¾Ð´Ð¸ÑÐµÑÐºÐ¸Ðµ Ð¿ÑÐ¸ÐµÐ¼Ñ - ÐÑÐµÐ¿Ð¾Ð´Ð°Ð²Ð°Ð½Ð¸Ðµ - ÐÐ±ÑÐ°Ð·Ð¾Ð²Ð°Ð½Ð¸Ðµ, Ð²Ð¾ÑÐ¿Ð¸ÑÐ°Ð½Ð¸Ðµ Ð¸ Ð¾Ð±ÑÑÐµÐ½Ð¸Ðµ -  Ð¡Ð¾Ð¾Ð±ÑÐµÑÑÐ²Ð¾ Ð²Ð·Ð°Ð¸Ð¼Ð¾Ð¿Ð¾Ð¼Ð¾ÑÐ¸ ÑÑÐ¸ÑÐµÐ»ÐµÐ¹ ÐÐµÐ´ÑÐ¾Ð²ÐµÑ.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82314" cy="52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4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10520" y="-83357"/>
            <a:ext cx="8565148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765" y="2952619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Прочитать «Маленький принц» А.Сент-Экзюпери</a:t>
            </a:r>
            <a:r>
              <a:rPr lang="kk-KZ" sz="2800" dirty="0"/>
              <a:t>	</a:t>
            </a:r>
            <a:endParaRPr lang="ru-RU" sz="2800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981872" y="339090"/>
            <a:ext cx="3250847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471" y="1218583"/>
            <a:ext cx="8218197" cy="417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70519" y="1700808"/>
            <a:ext cx="80911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77079\Desktop\корз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5112568" cy="4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07418"/>
            <a:ext cx="3151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Корзина идей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570519" y="1700808"/>
            <a:ext cx="80911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77079\Desktop\корз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20" y="2408244"/>
            <a:ext cx="2404466" cy="20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907418"/>
            <a:ext cx="31519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Корзина идей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5" y="2147084"/>
            <a:ext cx="55670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Кто такой Антуан Сент-Экзюпери?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он написал?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Почему его творчество интересует людей до сих пор? </a:t>
            </a:r>
          </a:p>
        </p:txBody>
      </p:sp>
    </p:spTree>
    <p:extLst>
      <p:ext uri="{BB962C8B-B14F-4D97-AF65-F5344CB8AC3E}">
        <p14:creationId xmlns:p14="http://schemas.microsoft.com/office/powerpoint/2010/main" val="13215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27992"/>
            <a:ext cx="9144000" cy="6698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эпиграф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pic>
        <p:nvPicPr>
          <p:cNvPr id="12" name="Picture 2" descr="C:\Users\77079\Desktop\Экзюпери\tsitaty-ты-живешь-в-своих-поступках-а-не-в-теле-ты-антуан-де-сент-экзюпери-170973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2931" r="73147" b="13770"/>
          <a:stretch/>
        </p:blipFill>
        <p:spPr bwMode="auto">
          <a:xfrm>
            <a:off x="412676" y="1772816"/>
            <a:ext cx="2794000" cy="389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27687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Человек должен сбыться…Действие спасает от смерти…страха, от всех слабостей и болезней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А.Сент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-Экзюпери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9406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412676" y="1151879"/>
            <a:ext cx="8501910" cy="511818"/>
          </a:xfrm>
          <a:prstGeom prst="rect">
            <a:avLst/>
          </a:prstGeom>
        </p:spPr>
        <p:txBody>
          <a:bodyPr lIns="80147" tIns="40074" rIns="80147" bIns="40074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930" y="1386367"/>
            <a:ext cx="4879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Он сбылся, сбылся как опытный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ответственный и очень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аккуратный;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чиновник по особым поручениям, исколесивший по долгу службы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полмира;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журналист, командированный в страну Советов и вернувшийся с серией статей о жизни в Советском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союзе;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корреспондент в охваченной гражданской войной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Испании; 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литератор, подаривший всему миру бессмертные произведения,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носитель высоких моральных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качеств. Он всем сердцем ненавидел жестокость и насилие, воевал с фашизмом и с помощью самолета, и с помощью пера. Строки его произведений   наполнены любовью к Человеку.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77079\Videos\Movavi Screen Recorder\Скриншот 17-11-2020 20.40.58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8" b="1708"/>
          <a:stretch/>
        </p:blipFill>
        <p:spPr bwMode="auto">
          <a:xfrm>
            <a:off x="507020" y="1151879"/>
            <a:ext cx="2662065" cy="49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4320480" cy="49685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Антуан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 Сент-Экзюпери родился в 1900 году в Лионе. Детство его прошло в старинном родовом замке Сен-Морис. Род Экзюпери происходил от рыцарей Грааля.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Романтичность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чувство единения с природой с детства отличали будущего писателя. По вечерам дети забирались на чердак и, тесно прижавшись друг к другу, усаживались на старый сундук, слушали сказки матери, любуясь звездным небом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воздух впервые поднялся в 1912 г. Машиной управлял выдающийся летчик Г.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Вроблевски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С тех пор он беззаветно  полюбил небо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1921 году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олодого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человека призвали в армию, и он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попал в истребительную авиацию.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После успешной сдачи экзамена, он получил права военного летчика. В 1922 г. он получил звание младшего лейтенанта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77079\Desktop\за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800455" cy="45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440845"/>
            <a:ext cx="4114800" cy="4104456"/>
          </a:xfrm>
        </p:spPr>
        <p:txBody>
          <a:bodyPr>
            <a:noAutofit/>
          </a:bodyPr>
          <a:lstStyle/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-56586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11960" y="10527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Все, кому посчастливилось знать Сент-Экзюпери в качестве друга или товарища , говорили, что он был удивительно светлым и жизнерадостным человеком.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сидел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месте и постоянно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стремился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что-то делать,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открывая, познавая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новое.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будто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чувствовал, что времени ему отмеряно немного. Он был позитивно настроенным человеком, любил людей. Даже если его обижали , старался не терять веры в них и всегда помогал тем, кто в этом нуждался. Сент-Экзюпери до последнего верил, что только любя этот мир и то, что ты делаешь, можно действительно что-то привнести в жизнь. Он презирал ненависть, не видел в 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смысла, считая,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она все разрушает. Потому что верил, что только любовью можно победить ненависть. Эти мысли, вера в жизнь прослеживаются в его творчестве.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3"/>
          <a:stretch/>
        </p:blipFill>
        <p:spPr bwMode="auto">
          <a:xfrm>
            <a:off x="323528" y="2060848"/>
            <a:ext cx="3816424" cy="295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4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683568" y="2060848"/>
            <a:ext cx="8091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04" y="1131982"/>
            <a:ext cx="5208099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77079\Desktop\Экзюпери\кни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99" y="924417"/>
            <a:ext cx="1942874" cy="2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77079\Desktop\Экзюпери\книг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34" y="3839484"/>
            <a:ext cx="1724139" cy="24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77079\Desktop\Экзюпери\книга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56" y="2609900"/>
            <a:ext cx="1524000" cy="233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96638" y="1519780"/>
            <a:ext cx="346645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Ему хотелось уберечь от забвения дорогие имена, невероятные события, придуманные воображением образы. Так создавалась его тонкая философская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проза. Почти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все, что он успел написать, посвящено его друзьям. Произведения «Южный почтовый», «Планета людей» и «Ночной полет» посвящены пилотам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Дидье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Дора,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Анори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Гийоме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Жану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Мермозу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«Письмо заложнику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другу детства Лиону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1094</Words>
  <Application>Microsoft Office PowerPoint</Application>
  <PresentationFormat>Экран (4:3)</PresentationFormat>
  <Paragraphs>113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Comfortaa</vt:lpstr>
      <vt:lpstr>Times New Roman</vt:lpstr>
      <vt:lpstr>Тема Office</vt:lpstr>
      <vt:lpstr>Презентация PowerPoint</vt:lpstr>
      <vt:lpstr>1.   понимать детально содержание  текстов, соотнося детали с основной мыслью текста;   3.создавать высказывание (побуждение, убеждение, информационную речь), используя приёмы привлечения внимания и учитывая целевую аудиторию;  4. находить причастия, деепричастия в тексте.  </vt:lpstr>
      <vt:lpstr>Презентация PowerPoint</vt:lpstr>
      <vt:lpstr>Презентация PowerPoint</vt:lpstr>
      <vt:lpstr> эпиграф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1. Заполнить хронологическую таблицу</vt:lpstr>
      <vt:lpstr>Задание 1. ВЫПОЛНЕНИЕ</vt:lpstr>
      <vt:lpstr>Презентация PowerPoint</vt:lpstr>
      <vt:lpstr>Презентация PowerPoint</vt:lpstr>
      <vt:lpstr>Презентация PowerPoint</vt:lpstr>
      <vt:lpstr>Задание 3. Используя стратегию Эдварда де Боно «Шесть шляп мышления», распределите информацию с определенной точки зрения, которому соответствует шляпа</vt:lpstr>
      <vt:lpstr>Как работают шляпы?</vt:lpstr>
      <vt:lpstr>Задание 3. Шесть шляп мышления</vt:lpstr>
      <vt:lpstr>Задание 3. Шесть шляп мышления</vt:lpstr>
      <vt:lpstr>Задание 4. Используя прием «ПОПС-формула»,  попробуйте доказать, что А.Сент-Экзюпери-прекрасный человек и талантливый  писатель. </vt:lpstr>
      <vt:lpstr>  Задание 4  </vt:lpstr>
      <vt:lpstr>Рефлексия</vt:lpstr>
      <vt:lpstr>Прочитать «Маленький принц» А.Сент-Экзюпери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196</cp:revision>
  <dcterms:created xsi:type="dcterms:W3CDTF">2020-07-18T05:19:20Z</dcterms:created>
  <dcterms:modified xsi:type="dcterms:W3CDTF">2024-12-13T15:18:58Z</dcterms:modified>
</cp:coreProperties>
</file>