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57191" y="3352184"/>
            <a:ext cx="7766936" cy="2150841"/>
          </a:xfrm>
        </p:spPr>
        <p:txBody>
          <a:bodyPr/>
          <a:lstStyle/>
          <a:p>
            <a:r>
              <a:rPr 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Электр</a:t>
            </a:r>
            <a:r>
              <a:rPr lang="kk-K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қозғалтқыш және тұрақты токтың электргенераторы</a:t>
            </a:r>
            <a:br>
              <a:rPr lang="kk-K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(10-сынып,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тоқсан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87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585"/>
            <a:ext cx="12192000" cy="594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2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7215"/>
            <a:ext cx="12192000" cy="50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4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32" y="0"/>
            <a:ext cx="11188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9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1917"/>
            <a:ext cx="12192000" cy="517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0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068"/>
            <a:ext cx="12192000" cy="65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7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111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8545" y="0"/>
            <a:ext cx="12469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0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7527" y="1293091"/>
            <a:ext cx="70935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Сіздің білетініңіз: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 өрісінің энергиясы және оның көлемдік тығыздығы;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Механикалық және магнит өрісі энергиялары арасындағы сәйкестік.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k-K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Сіздің меңгеретініңіз: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Қолданыстағы электрқозғалтқыштың моделін зерттеу;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Фарадей заңы мен Ленц ережесін қолдану арқылы алынған нәтижелерді пайдалана отырып, дәлелді түрде түсіну.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k-K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12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839789"/>
            <a:ext cx="8596668" cy="1320800"/>
          </a:xfrm>
        </p:spPr>
        <p:txBody>
          <a:bodyPr>
            <a:normAutofit/>
          </a:bodyPr>
          <a:lstStyle/>
          <a:p>
            <a:r>
              <a:rPr lang="kk-KZ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 генераторы – энергияның қандай да бір түрін электр энергиясына айналдыратын қондырғы.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7334" y="2087418"/>
            <a:ext cx="7432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 қозғалтқыш – электр энергиясын механикалық энергияға түрлендіруге арналған машина.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16" y="3201092"/>
            <a:ext cx="4905147" cy="336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9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1846810" y="988291"/>
            <a:ext cx="367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144424" y="5347855"/>
            <a:ext cx="5606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 өрісіндегі тогы бар рама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925"/>
            <a:ext cx="9587345" cy="466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2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89396"/>
            <a:ext cx="9584575" cy="466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3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626"/>
            <a:ext cx="9567949" cy="466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3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940"/>
            <a:ext cx="9551324" cy="466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2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3251"/>
            <a:ext cx="9493135" cy="466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3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277"/>
            <a:ext cx="12192000" cy="609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768</TotalTime>
  <Words>81</Words>
  <Application>Microsoft Office PowerPoint</Application>
  <PresentationFormat>Широкоэкранный</PresentationFormat>
  <Paragraphs>14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Times New Roman</vt:lpstr>
      <vt:lpstr>Trebuchet MS</vt:lpstr>
      <vt:lpstr>Wingdings 3</vt:lpstr>
      <vt:lpstr>Аспект</vt:lpstr>
      <vt:lpstr>Сабақтың тақырыбы: Электрқозғалтқыш және тұрақты токтың электргенераторы (10-сынып, IV тоқсан)</vt:lpstr>
      <vt:lpstr>Презентация PowerPoint</vt:lpstr>
      <vt:lpstr>Ток генераторы – энергияның қандай да бір түрін электр энергиясына айналдыратын қондырғы.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Электркозгалткыш жане туракты токтин электргенераторы</dc:title>
  <dc:creator>Пользователь Windows</dc:creator>
  <cp:lastModifiedBy>Данагул</cp:lastModifiedBy>
  <cp:revision>24</cp:revision>
  <dcterms:created xsi:type="dcterms:W3CDTF">2021-03-30T15:13:27Z</dcterms:created>
  <dcterms:modified xsi:type="dcterms:W3CDTF">2024-12-22T14:53:27Z</dcterms:modified>
</cp:coreProperties>
</file>