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5.png" ContentType="image/png"/>
  <Override PartName="/ppt/media/image4.jpeg" ContentType="image/jpeg"/>
  <Override PartName="/ppt/media/image6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9339E7-C5C0-4202-97D2-9D1745A838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C8197C2-9425-436C-95CC-95F92A2E559F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0" name="Google Shape;78;p1"/>
          <p:cNvCxnSpPr/>
          <p:nvPr/>
        </p:nvCxnSpPr>
        <p:spPr>
          <a:xfrm>
            <a:off x="757080" y="3716280"/>
            <a:ext cx="10694160" cy="37440"/>
          </a:xfrm>
          <a:prstGeom prst="straightConnector1">
            <a:avLst/>
          </a:prstGeom>
          <a:ln w="57240">
            <a:solidFill>
              <a:srgbClr val="4472c4"/>
            </a:solidFill>
            <a:miter/>
          </a:ln>
        </p:spPr>
      </p:cxnSp>
      <p:sp>
        <p:nvSpPr>
          <p:cNvPr id="11" name="TextBox 25"/>
          <p:cNvSpPr/>
          <p:nvPr/>
        </p:nvSpPr>
        <p:spPr>
          <a:xfrm>
            <a:off x="1228680" y="40114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Сабақтың тақырыбы: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9"/>
          <p:cNvSpPr/>
          <p:nvPr/>
        </p:nvSpPr>
        <p:spPr>
          <a:xfrm>
            <a:off x="8182080" y="196920"/>
            <a:ext cx="35683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ҚАЗАҚ ТІЛІ МЕН ӘДЕБИЕТІ (Т1)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10-СЫНЫП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TextBox 1"/>
          <p:cNvSpPr/>
          <p:nvPr/>
        </p:nvSpPr>
        <p:spPr>
          <a:xfrm>
            <a:off x="1242720" y="320760"/>
            <a:ext cx="252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Бөлім тақырыбы: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Прямоугольник 1"/>
          <p:cNvSpPr/>
          <p:nvPr/>
        </p:nvSpPr>
        <p:spPr>
          <a:xfrm>
            <a:off x="2201400" y="1805040"/>
            <a:ext cx="55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ІІІ бөлім.  Аңызбен өрілген көркем сөз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Прямоугольник 2"/>
          <p:cNvSpPr/>
          <p:nvPr/>
        </p:nvSpPr>
        <p:spPr>
          <a:xfrm>
            <a:off x="1692360" y="4602240"/>
            <a:ext cx="75661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М.Мағауин “Шақан-Шері”романы кейіпкерлер әлемі және ғаламдық мәселелер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90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  <a:ea typeface="Arial"/>
              </a:rPr>
              <a:t>Сабақты бекіту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4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pic>
        <p:nvPicPr>
          <p:cNvPr id="95" name="Схема 1" descr=""/>
          <p:cNvPicPr/>
          <p:nvPr/>
        </p:nvPicPr>
        <p:blipFill>
          <a:blip r:embed="rId2"/>
          <a:stretch/>
        </p:blipFill>
        <p:spPr>
          <a:xfrm>
            <a:off x="1023840" y="944640"/>
            <a:ext cx="10144080" cy="54198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       </a:t>
            </a: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Қосымша тапсырма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7" name="TextBox 4"/>
          <p:cNvSpPr/>
          <p:nvPr/>
        </p:nvSpPr>
        <p:spPr>
          <a:xfrm>
            <a:off x="1372680" y="2054160"/>
            <a:ext cx="90558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Табиғат пен адамның біртұтастығы туралы ойланыңыз.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Адамзат өзінің кесірінен табиғаттың жоғалтқанын қалайша орнына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келтіре алады деген ойдың төңірегінде ізденіңіз.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7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21" name="Google Shape;78;p1"/>
          <p:cNvCxnSpPr/>
          <p:nvPr/>
        </p:nvCxnSpPr>
        <p:spPr>
          <a:xfrm>
            <a:off x="652320" y="338904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22" name="TextBox 8"/>
          <p:cNvSpPr/>
          <p:nvPr/>
        </p:nvSpPr>
        <p:spPr>
          <a:xfrm>
            <a:off x="1133640" y="2588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Оқу мақсат(тар)ы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TextBox 1"/>
          <p:cNvSpPr/>
          <p:nvPr/>
        </p:nvSpPr>
        <p:spPr>
          <a:xfrm>
            <a:off x="1717560" y="3849840"/>
            <a:ext cx="802656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 мақсаттары: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Шығарма үзінділерін  түсініп оқиды;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Үзінділерді ғаламдық тақырыптағы өзекті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мәселелермен байланыстырады.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Прямоугольник 1"/>
          <p:cNvSpPr/>
          <p:nvPr/>
        </p:nvSpPr>
        <p:spPr>
          <a:xfrm>
            <a:off x="1908000" y="1593720"/>
            <a:ext cx="8375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10.1.4.1 Көркем шығармадан алған үзінділерді ғаламдық тақырыптағы өзекті мәселелермен байланыстыру.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6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30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31" name="TextBox 8"/>
          <p:cNvSpPr/>
          <p:nvPr/>
        </p:nvSpPr>
        <p:spPr>
          <a:xfrm>
            <a:off x="1282680" y="199224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TextBox 9"/>
          <p:cNvSpPr/>
          <p:nvPr/>
        </p:nvSpPr>
        <p:spPr>
          <a:xfrm>
            <a:off x="1133640" y="2588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Бағалау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Прямоугольник 1"/>
          <p:cNvSpPr/>
          <p:nvPr/>
        </p:nvSpPr>
        <p:spPr>
          <a:xfrm>
            <a:off x="1893960" y="1574640"/>
            <a:ext cx="609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Шығарма үзінділерін  түсініп оқиды;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Үзінділерді ғаламдық тақырыптағы өзекті мәселелермен байланыстырады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5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Ой шақыру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39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40" name="Прямоугольник 1"/>
          <p:cNvSpPr/>
          <p:nvPr/>
        </p:nvSpPr>
        <p:spPr>
          <a:xfrm>
            <a:off x="214200" y="1008000"/>
            <a:ext cx="6696360" cy="42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000" strike="noStrike" u="none">
                <a:solidFill>
                  <a:srgbClr val="0070c0"/>
                </a:solidFill>
                <a:uFillTx/>
                <a:latin typeface="Times New Roman"/>
                <a:ea typeface="Calibri"/>
              </a:rPr>
              <a:t>«Алты неліктен» әдісі бойынша ойланып көріңіздер.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Прямоугольник 2"/>
          <p:cNvSpPr/>
          <p:nvPr/>
        </p:nvSpPr>
        <p:spPr>
          <a:xfrm>
            <a:off x="3576600" y="1609560"/>
            <a:ext cx="5194080" cy="38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7000"/>
              </a:lnSpc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Неліктен шығарма «Шақан-шері» деп аталады?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Прямоугольник 4"/>
          <p:cNvSpPr/>
          <p:nvPr/>
        </p:nvSpPr>
        <p:spPr>
          <a:xfrm>
            <a:off x="7431120" y="2322360"/>
            <a:ext cx="4446000" cy="38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7000"/>
              </a:lnSpc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Неліктен Шақан  жолбарысқа айналды?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Прямоугольник 6"/>
          <p:cNvSpPr/>
          <p:nvPr/>
        </p:nvSpPr>
        <p:spPr>
          <a:xfrm>
            <a:off x="2416320" y="5261040"/>
            <a:ext cx="7360920" cy="42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Неліктен романды «Көксерек» әңгімесімен  мазмұндас дейміз?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4" name="Прямоугольник 7"/>
          <p:cNvSpPr/>
          <p:nvPr/>
        </p:nvSpPr>
        <p:spPr>
          <a:xfrm>
            <a:off x="229320" y="2328840"/>
            <a:ext cx="4739040" cy="38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7000"/>
              </a:lnSpc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Неліктен Шақан өзін өлген адамға теңейді?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5" name="TextBox 9"/>
          <p:cNvSpPr/>
          <p:nvPr/>
        </p:nvSpPr>
        <p:spPr>
          <a:xfrm>
            <a:off x="365040" y="3182760"/>
            <a:ext cx="3683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Неліктен қазақ даласында жолбарыстар жойылып кеткен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?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7797240" y="3448080"/>
            <a:ext cx="23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7" name="Рисунок 19" descr="Мұхтар Мағауин &quot;Шақан шері&quot; романы"/>
          <p:cNvPicPr/>
          <p:nvPr/>
        </p:nvPicPr>
        <p:blipFill>
          <a:blip r:embed="rId2"/>
          <a:stretch/>
        </p:blipFill>
        <p:spPr>
          <a:xfrm>
            <a:off x="4243320" y="2425680"/>
            <a:ext cx="2906640" cy="2749680"/>
          </a:xfrm>
          <a:prstGeom prst="rect">
            <a:avLst/>
          </a:prstGeom>
          <a:ln w="0">
            <a:noFill/>
          </a:ln>
        </p:spPr>
      </p:pic>
      <p:sp>
        <p:nvSpPr>
          <p:cNvPr id="48" name="Прямоугольник 12"/>
          <p:cNvSpPr/>
          <p:nvPr/>
        </p:nvSpPr>
        <p:spPr>
          <a:xfrm>
            <a:off x="7257960" y="3440160"/>
            <a:ext cx="4683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Неліктен соңғы жолбарыс 1940 жылы өлтірілген деген ақпарат берілген?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50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Прямоугольник 73"/>
          <p:cNvSpPr/>
          <p:nvPr/>
        </p:nvSpPr>
        <p:spPr>
          <a:xfrm>
            <a:off x="1528920" y="1050840"/>
            <a:ext cx="78595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Әйелі мен баласын жолбарыс жарып өлтірген, жүрегінен қайғының қаны сорғалаған Шақан жолбарыстың терісін   жамылып, жыртқышқа айналғандықтан, ел арасында Шақан-Шері атанады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54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55" name="TextBox 1"/>
          <p:cNvSpPr/>
          <p:nvPr/>
        </p:nvSpPr>
        <p:spPr>
          <a:xfrm>
            <a:off x="6955920" y="2470320"/>
            <a:ext cx="47502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Шақанның қоғамдағы әділетсіздікке жаны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шыдамай жабайы тіршілік кешуі, адамдардар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ортасынан безінуі, жан-дүниесін өлдіге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санағаны еді.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TextBox 3"/>
          <p:cNvSpPr/>
          <p:nvPr/>
        </p:nvSpPr>
        <p:spPr>
          <a:xfrm>
            <a:off x="6742440" y="4065480"/>
            <a:ext cx="52916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Шақан баласы мен әйелін жарып өлтірген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жолбарыс атаулыдан кек алу үшін жолбарыс терісін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жамылып жолбарыстардың соңына түсті.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TextBox 5"/>
          <p:cNvSpPr/>
          <p:nvPr/>
        </p:nvSpPr>
        <p:spPr>
          <a:xfrm>
            <a:off x="3329640" y="5359320"/>
            <a:ext cx="80740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Шығармада адамзат мен табиғат арасындағы байланыстың, тепе-теңдіктің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жойылуы мәселесі көтерілгендіктен, «Көксерек» повесімен үндестікте жазылған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шығарма болып табылады дейміз.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8" name="Рисунок 14" descr="Мұхтар Мағауин &quot;Шақан шері&quot; романы"/>
          <p:cNvPicPr/>
          <p:nvPr/>
        </p:nvPicPr>
        <p:blipFill>
          <a:blip r:embed="rId2"/>
          <a:stretch/>
        </p:blipFill>
        <p:spPr>
          <a:xfrm>
            <a:off x="3949560" y="2054160"/>
            <a:ext cx="2908440" cy="2498760"/>
          </a:xfrm>
          <a:prstGeom prst="rect">
            <a:avLst/>
          </a:prstGeom>
          <a:ln w="0">
            <a:noFill/>
          </a:ln>
        </p:spPr>
      </p:pic>
      <p:sp>
        <p:nvSpPr>
          <p:cNvPr id="59" name="TextBox 6"/>
          <p:cNvSpPr/>
          <p:nvPr/>
        </p:nvSpPr>
        <p:spPr>
          <a:xfrm>
            <a:off x="217800" y="2414520"/>
            <a:ext cx="39409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Қазақ даласында жолбарыстардың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жойылып кетуінің себебі: адамдардың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табиғатқа деген жанашырлығының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жоқтығы.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Прямоугольник 7"/>
          <p:cNvSpPr/>
          <p:nvPr/>
        </p:nvSpPr>
        <p:spPr>
          <a:xfrm>
            <a:off x="206280" y="4406760"/>
            <a:ext cx="60962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Архивтердегі құжаттарда Іле-Балқаш даласын мекендеген  соңғы жолбарыс 1940 жылы өлтірілген деген ақпарат табылған.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2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1-т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Прямоугольник 1"/>
          <p:cNvSpPr/>
          <p:nvPr/>
        </p:nvSpPr>
        <p:spPr>
          <a:xfrm>
            <a:off x="1647720" y="1155600"/>
            <a:ext cx="9128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Шақан-Шері» романынан алынған үзіндіні тағы бір зер салып, оқып шығыңыз.        Үзіндідегі сөзбен кестеленген суретті көз алдыңызға елестеніңіз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7" name="Picture 2" descr="C:\Users\Админ\Downloads\IMG20210113012711.jpg"/>
          <p:cNvPicPr/>
          <p:nvPr/>
        </p:nvPicPr>
        <p:blipFill>
          <a:blip r:embed="rId2"/>
          <a:srcRect l="5731" t="21393" r="3725" b="28176"/>
          <a:stretch/>
        </p:blipFill>
        <p:spPr>
          <a:xfrm>
            <a:off x="1647720" y="1955880"/>
            <a:ext cx="9369360" cy="3111480"/>
          </a:xfrm>
          <a:prstGeom prst="rect">
            <a:avLst/>
          </a:prstGeom>
          <a:ln w="0">
            <a:noFill/>
          </a:ln>
        </p:spPr>
      </p:pic>
      <p:sp>
        <p:nvSpPr>
          <p:cNvPr id="68" name="TextBox 5"/>
          <p:cNvSpPr/>
          <p:nvPr/>
        </p:nvSpPr>
        <p:spPr>
          <a:xfrm>
            <a:off x="2826360" y="5276880"/>
            <a:ext cx="41137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Үзіндіні зер салып оқып шығады;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Оқиға суретін көз алдына елестетеді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       </a:t>
            </a: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Өзіңді тексер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0" name="Picture 2" descr="Мұхтар Мағауин &quot;Шақан шері&quot; романы"/>
          <p:cNvPicPr/>
          <p:nvPr/>
        </p:nvPicPr>
        <p:blipFill>
          <a:blip r:embed="rId1"/>
          <a:stretch/>
        </p:blipFill>
        <p:spPr>
          <a:xfrm>
            <a:off x="328680" y="1152360"/>
            <a:ext cx="3822480" cy="3614760"/>
          </a:xfrm>
          <a:prstGeom prst="rect">
            <a:avLst/>
          </a:prstGeom>
          <a:ln w="0">
            <a:noFill/>
          </a:ln>
        </p:spPr>
      </p:pic>
      <p:sp>
        <p:nvSpPr>
          <p:cNvPr id="71" name="TextBox 5"/>
          <p:cNvSpPr/>
          <p:nvPr/>
        </p:nvSpPr>
        <p:spPr>
          <a:xfrm>
            <a:off x="4152960" y="1573200"/>
            <a:ext cx="693900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Үзіндіде   Шақан мен оның әйелі , баласы паналаған жерде     аяқ астынан  пайда болған жолбарыстың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балаға шабуыл жасағаны,  жолбарысқа қарай бар күшін жинап атылған Шақанды, баланы аузына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тістеген күйі қамыс ішіне еніп кете барған жолбарыстың суреті көз алдымызға келді.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73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77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78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2-тапсырма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79" name=""/>
          <p:cNvGraphicFramePr/>
          <p:nvPr/>
        </p:nvGraphicFramePr>
        <p:xfrm>
          <a:off x="2536920" y="2174760"/>
          <a:ext cx="8031240" cy="1857600"/>
        </p:xfrm>
        <a:graphic>
          <a:graphicData uri="http://schemas.openxmlformats.org/drawingml/2006/table">
            <a:tbl>
              <a:tblPr/>
              <a:tblGrid>
                <a:gridCol w="2676600"/>
                <a:gridCol w="2678040"/>
                <a:gridCol w="2676600"/>
              </a:tblGrid>
              <a:tr h="1276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Үзіндідегі негізгі ой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Ғаламдық  мәселемен </a:t>
                      </a: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байланысы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Менің ойым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581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80" name="Прямоугольник 1"/>
          <p:cNvSpPr/>
          <p:nvPr/>
        </p:nvSpPr>
        <p:spPr>
          <a:xfrm>
            <a:off x="2763720" y="4186080"/>
            <a:ext cx="60962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Білім алушы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үзіндідегі негізгі ойды анықтайды;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-ғаламдық мәселемен байланыстырады;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-өз ойын білдіреді.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Прямоугольник 2"/>
          <p:cNvSpPr/>
          <p:nvPr/>
        </p:nvSpPr>
        <p:spPr>
          <a:xfrm>
            <a:off x="2087640" y="1031760"/>
            <a:ext cx="91407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Шақан-Шері» романынан алынған үзіндідегі әке психологиясын ғаламдық тақырыптағы өзекті мәселемен байланыстырыңыз. Мәселеге қатысты өз ойыңызды білдіріңіз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83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       </a:t>
            </a: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Өзіңді тексер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87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graphicFrame>
        <p:nvGraphicFramePr>
          <p:cNvPr id="88" name=""/>
          <p:cNvGraphicFramePr/>
          <p:nvPr/>
        </p:nvGraphicFramePr>
        <p:xfrm>
          <a:off x="652320" y="1528920"/>
          <a:ext cx="10185480" cy="4132080"/>
        </p:xfrm>
        <a:graphic>
          <a:graphicData uri="http://schemas.openxmlformats.org/drawingml/2006/table">
            <a:tbl>
              <a:tblPr/>
              <a:tblGrid>
                <a:gridCol w="3395880"/>
                <a:gridCol w="3394080"/>
                <a:gridCol w="3395520"/>
              </a:tblGrid>
              <a:tr h="748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Үзіндідегі негізгі ой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Ғаламдық  мәселемен </a:t>
                      </a: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байланысы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Менің ойым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383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Үзіндідегі негізгі ой адамдарға аш , жаралы жолбарыстың шабуыл жасауы. Әкенің баласына араша түсе алмай қайғы құшағында қалуы. Адамдар табиғатқа зұлымдық жасайды. Ал табиғат өз кезегінде адамдардан өш алады.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Адамдардың материалдық құндылықты көздеген ашкөздігі табиғаттағы көптеген жан-жануарлардың жойылып кетуіне әкеліп соқты. Экологиялық мәселе-ғаламдық мәселе болып табылады.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Табиғаттағы жан-жануарлардың жойылып кетуі- адамзат үшін орны толмас өкініш деп ойлаймын. Ұсақ аңдардың жойылуы ірі аңдардың корек таба алмай ашығуына әкеп соқты. Шығармадағы жолбарыстың еш жазығы жоқ еді. Жолбарыс -  бар жоғы өзіне қорек іздеген жыртқыш аң. Табиғаттың трагедиясына адамдар кінәлі деп есептеймін.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TIMING</cp:lastModifiedBy>
  <cp:lastPrinted>2020-03-24T14:36:16Z</cp:lastPrinted>
  <dcterms:modified xsi:type="dcterms:W3CDTF">2021-01-20T10:03:18Z</dcterms:modified>
  <cp:revision>439</cp:revision>
  <dc:subject/>
  <dc:title>Презентация PowerPoint</dc:title>
</cp:coreProperties>
</file>