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13"/>
  </p:notesMasterIdLst>
  <p:sldIdLst>
    <p:sldId id="257" r:id="rId2"/>
    <p:sldId id="286" r:id="rId3"/>
    <p:sldId id="288" r:id="rId4"/>
    <p:sldId id="330" r:id="rId5"/>
    <p:sldId id="327" r:id="rId6"/>
    <p:sldId id="332" r:id="rId7"/>
    <p:sldId id="334" r:id="rId8"/>
    <p:sldId id="326" r:id="rId9"/>
    <p:sldId id="322" r:id="rId10"/>
    <p:sldId id="285" r:id="rId11"/>
    <p:sldId id="319" r:id="rId12"/>
  </p:sldIdLst>
  <p:sldSz cx="12801600" cy="9601200" type="A3"/>
  <p:notesSz cx="6858000" cy="9144000"/>
  <p:defaultTextStyle>
    <a:defPPr>
      <a:defRPr lang="ru-RU"/>
    </a:defPPr>
    <a:lvl1pPr marL="0" algn="l" defTabSz="1378533" rtl="0" eaLnBrk="1" latinLnBrk="0" hangingPunct="1">
      <a:defRPr sz="2700" kern="1200">
        <a:solidFill>
          <a:schemeClr val="tx1"/>
        </a:solidFill>
        <a:latin typeface="+mn-lt"/>
        <a:ea typeface="+mn-ea"/>
        <a:cs typeface="+mn-cs"/>
      </a:defRPr>
    </a:lvl1pPr>
    <a:lvl2pPr marL="689267" algn="l" defTabSz="1378533" rtl="0" eaLnBrk="1" latinLnBrk="0" hangingPunct="1">
      <a:defRPr sz="2700" kern="1200">
        <a:solidFill>
          <a:schemeClr val="tx1"/>
        </a:solidFill>
        <a:latin typeface="+mn-lt"/>
        <a:ea typeface="+mn-ea"/>
        <a:cs typeface="+mn-cs"/>
      </a:defRPr>
    </a:lvl2pPr>
    <a:lvl3pPr marL="1378533" algn="l" defTabSz="1378533" rtl="0" eaLnBrk="1" latinLnBrk="0" hangingPunct="1">
      <a:defRPr sz="2700" kern="1200">
        <a:solidFill>
          <a:schemeClr val="tx1"/>
        </a:solidFill>
        <a:latin typeface="+mn-lt"/>
        <a:ea typeface="+mn-ea"/>
        <a:cs typeface="+mn-cs"/>
      </a:defRPr>
    </a:lvl3pPr>
    <a:lvl4pPr marL="2067800" algn="l" defTabSz="1378533" rtl="0" eaLnBrk="1" latinLnBrk="0" hangingPunct="1">
      <a:defRPr sz="2700" kern="1200">
        <a:solidFill>
          <a:schemeClr val="tx1"/>
        </a:solidFill>
        <a:latin typeface="+mn-lt"/>
        <a:ea typeface="+mn-ea"/>
        <a:cs typeface="+mn-cs"/>
      </a:defRPr>
    </a:lvl4pPr>
    <a:lvl5pPr marL="2757066" algn="l" defTabSz="1378533" rtl="0" eaLnBrk="1" latinLnBrk="0" hangingPunct="1">
      <a:defRPr sz="2700" kern="1200">
        <a:solidFill>
          <a:schemeClr val="tx1"/>
        </a:solidFill>
        <a:latin typeface="+mn-lt"/>
        <a:ea typeface="+mn-ea"/>
        <a:cs typeface="+mn-cs"/>
      </a:defRPr>
    </a:lvl5pPr>
    <a:lvl6pPr marL="3446333" algn="l" defTabSz="1378533" rtl="0" eaLnBrk="1" latinLnBrk="0" hangingPunct="1">
      <a:defRPr sz="2700" kern="1200">
        <a:solidFill>
          <a:schemeClr val="tx1"/>
        </a:solidFill>
        <a:latin typeface="+mn-lt"/>
        <a:ea typeface="+mn-ea"/>
        <a:cs typeface="+mn-cs"/>
      </a:defRPr>
    </a:lvl6pPr>
    <a:lvl7pPr marL="4135600" algn="l" defTabSz="1378533" rtl="0" eaLnBrk="1" latinLnBrk="0" hangingPunct="1">
      <a:defRPr sz="2700" kern="1200">
        <a:solidFill>
          <a:schemeClr val="tx1"/>
        </a:solidFill>
        <a:latin typeface="+mn-lt"/>
        <a:ea typeface="+mn-ea"/>
        <a:cs typeface="+mn-cs"/>
      </a:defRPr>
    </a:lvl7pPr>
    <a:lvl8pPr marL="4824866" algn="l" defTabSz="1378533" rtl="0" eaLnBrk="1" latinLnBrk="0" hangingPunct="1">
      <a:defRPr sz="2700" kern="1200">
        <a:solidFill>
          <a:schemeClr val="tx1"/>
        </a:solidFill>
        <a:latin typeface="+mn-lt"/>
        <a:ea typeface="+mn-ea"/>
        <a:cs typeface="+mn-cs"/>
      </a:defRPr>
    </a:lvl8pPr>
    <a:lvl9pPr marL="5514133" algn="l" defTabSz="1378533" rtl="0" eaLnBrk="1" latinLnBrk="0" hangingPunct="1">
      <a:defRPr sz="2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5">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1" autoAdjust="0"/>
    <p:restoredTop sz="94374" autoAdjust="0"/>
  </p:normalViewPr>
  <p:slideViewPr>
    <p:cSldViewPr>
      <p:cViewPr varScale="1">
        <p:scale>
          <a:sx n="44" d="100"/>
          <a:sy n="44" d="100"/>
        </p:scale>
        <p:origin x="86" y="370"/>
      </p:cViewPr>
      <p:guideLst>
        <p:guide orient="horz" pos="3025"/>
        <p:guide pos="4032"/>
      </p:guideLst>
    </p:cSldViewPr>
  </p:slideViewPr>
  <p:outlineViewPr>
    <p:cViewPr>
      <p:scale>
        <a:sx n="33" d="100"/>
        <a:sy n="33" d="100"/>
      </p:scale>
      <p:origin x="0" y="-1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DF2E70-E421-4604-A534-D74DAFC6B8FC}" type="datetimeFigureOut">
              <a:rPr lang="ru-RU" smtClean="0"/>
              <a:t>30.10.2024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AC30A0-2661-45C7-8D17-CD50ED3CA094}" type="slidenum">
              <a:rPr lang="ru-RU" smtClean="0"/>
              <a:t>‹#›</a:t>
            </a:fld>
            <a:endParaRPr lang="ru-RU"/>
          </a:p>
        </p:txBody>
      </p:sp>
    </p:spTree>
    <p:extLst>
      <p:ext uri="{BB962C8B-B14F-4D97-AF65-F5344CB8AC3E}">
        <p14:creationId xmlns:p14="http://schemas.microsoft.com/office/powerpoint/2010/main" val="1714029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60120" y="2982600"/>
            <a:ext cx="10881361" cy="2058036"/>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920242" y="5440681"/>
            <a:ext cx="8961120" cy="2453640"/>
          </a:xfrm>
        </p:spPr>
        <p:txBody>
          <a:bodyPr/>
          <a:lstStyle>
            <a:lvl1pPr marL="0" indent="0" algn="ctr">
              <a:buNone/>
              <a:defRPr>
                <a:solidFill>
                  <a:schemeClr val="tx1">
                    <a:tint val="75000"/>
                  </a:schemeClr>
                </a:solidFill>
              </a:defRPr>
            </a:lvl1pPr>
            <a:lvl2pPr marL="689267" indent="0" algn="ctr">
              <a:buNone/>
              <a:defRPr>
                <a:solidFill>
                  <a:schemeClr val="tx1">
                    <a:tint val="75000"/>
                  </a:schemeClr>
                </a:solidFill>
              </a:defRPr>
            </a:lvl2pPr>
            <a:lvl3pPr marL="1378533" indent="0" algn="ctr">
              <a:buNone/>
              <a:defRPr>
                <a:solidFill>
                  <a:schemeClr val="tx1">
                    <a:tint val="75000"/>
                  </a:schemeClr>
                </a:solidFill>
              </a:defRPr>
            </a:lvl3pPr>
            <a:lvl4pPr marL="2067800" indent="0" algn="ctr">
              <a:buNone/>
              <a:defRPr>
                <a:solidFill>
                  <a:schemeClr val="tx1">
                    <a:tint val="75000"/>
                  </a:schemeClr>
                </a:solidFill>
              </a:defRPr>
            </a:lvl4pPr>
            <a:lvl5pPr marL="2757066" indent="0" algn="ctr">
              <a:buNone/>
              <a:defRPr>
                <a:solidFill>
                  <a:schemeClr val="tx1">
                    <a:tint val="75000"/>
                  </a:schemeClr>
                </a:solidFill>
              </a:defRPr>
            </a:lvl5pPr>
            <a:lvl6pPr marL="3446333" indent="0" algn="ctr">
              <a:buNone/>
              <a:defRPr>
                <a:solidFill>
                  <a:schemeClr val="tx1">
                    <a:tint val="75000"/>
                  </a:schemeClr>
                </a:solidFill>
              </a:defRPr>
            </a:lvl6pPr>
            <a:lvl7pPr marL="4135600" indent="0" algn="ctr">
              <a:buNone/>
              <a:defRPr>
                <a:solidFill>
                  <a:schemeClr val="tx1">
                    <a:tint val="75000"/>
                  </a:schemeClr>
                </a:solidFill>
              </a:defRPr>
            </a:lvl7pPr>
            <a:lvl8pPr marL="4824866" indent="0" algn="ctr">
              <a:buNone/>
              <a:defRPr>
                <a:solidFill>
                  <a:schemeClr val="tx1">
                    <a:tint val="75000"/>
                  </a:schemeClr>
                </a:solidFill>
              </a:defRPr>
            </a:lvl8pPr>
            <a:lvl9pPr marL="5514133"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281162" y="288926"/>
            <a:ext cx="2880360" cy="6142991"/>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40081" y="288926"/>
            <a:ext cx="8427719" cy="614299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1237" y="6169663"/>
            <a:ext cx="10881361" cy="1906904"/>
          </a:xfrm>
        </p:spPr>
        <p:txBody>
          <a:bodyPr anchor="t"/>
          <a:lstStyle>
            <a:lvl1pPr algn="l">
              <a:defRPr sz="6100" b="1" cap="all"/>
            </a:lvl1pPr>
          </a:lstStyle>
          <a:p>
            <a:r>
              <a:rPr lang="ru-RU" smtClean="0"/>
              <a:t>Образец заголовка</a:t>
            </a:r>
            <a:endParaRPr lang="ru-RU"/>
          </a:p>
        </p:txBody>
      </p:sp>
      <p:sp>
        <p:nvSpPr>
          <p:cNvPr id="3" name="Текст 2"/>
          <p:cNvSpPr>
            <a:spLocks noGrp="1"/>
          </p:cNvSpPr>
          <p:nvPr>
            <p:ph type="body" idx="1"/>
          </p:nvPr>
        </p:nvSpPr>
        <p:spPr>
          <a:xfrm>
            <a:off x="1011237" y="4069399"/>
            <a:ext cx="10881361" cy="2100263"/>
          </a:xfrm>
        </p:spPr>
        <p:txBody>
          <a:bodyPr anchor="b"/>
          <a:lstStyle>
            <a:lvl1pPr marL="0" indent="0">
              <a:buNone/>
              <a:defRPr sz="3000">
                <a:solidFill>
                  <a:schemeClr val="tx1">
                    <a:tint val="75000"/>
                  </a:schemeClr>
                </a:solidFill>
              </a:defRPr>
            </a:lvl1pPr>
            <a:lvl2pPr marL="689267" indent="0">
              <a:buNone/>
              <a:defRPr sz="2700">
                <a:solidFill>
                  <a:schemeClr val="tx1">
                    <a:tint val="75000"/>
                  </a:schemeClr>
                </a:solidFill>
              </a:defRPr>
            </a:lvl2pPr>
            <a:lvl3pPr marL="1378533" indent="0">
              <a:buNone/>
              <a:defRPr sz="2500">
                <a:solidFill>
                  <a:schemeClr val="tx1">
                    <a:tint val="75000"/>
                  </a:schemeClr>
                </a:solidFill>
              </a:defRPr>
            </a:lvl3pPr>
            <a:lvl4pPr marL="2067800" indent="0">
              <a:buNone/>
              <a:defRPr sz="2100">
                <a:solidFill>
                  <a:schemeClr val="tx1">
                    <a:tint val="75000"/>
                  </a:schemeClr>
                </a:solidFill>
              </a:defRPr>
            </a:lvl4pPr>
            <a:lvl5pPr marL="2757066" indent="0">
              <a:buNone/>
              <a:defRPr sz="2100">
                <a:solidFill>
                  <a:schemeClr val="tx1">
                    <a:tint val="75000"/>
                  </a:schemeClr>
                </a:solidFill>
              </a:defRPr>
            </a:lvl5pPr>
            <a:lvl6pPr marL="3446333" indent="0">
              <a:buNone/>
              <a:defRPr sz="2100">
                <a:solidFill>
                  <a:schemeClr val="tx1">
                    <a:tint val="75000"/>
                  </a:schemeClr>
                </a:solidFill>
              </a:defRPr>
            </a:lvl6pPr>
            <a:lvl7pPr marL="4135600" indent="0">
              <a:buNone/>
              <a:defRPr sz="2100">
                <a:solidFill>
                  <a:schemeClr val="tx1">
                    <a:tint val="75000"/>
                  </a:schemeClr>
                </a:solidFill>
              </a:defRPr>
            </a:lvl7pPr>
            <a:lvl8pPr marL="4824866" indent="0">
              <a:buNone/>
              <a:defRPr sz="2100">
                <a:solidFill>
                  <a:schemeClr val="tx1">
                    <a:tint val="75000"/>
                  </a:schemeClr>
                </a:solidFill>
              </a:defRPr>
            </a:lvl8pPr>
            <a:lvl9pPr marL="5514133" indent="0">
              <a:buNone/>
              <a:defRPr sz="21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40080" y="1680213"/>
            <a:ext cx="5654041" cy="4751704"/>
          </a:xfrm>
        </p:spPr>
        <p:txBody>
          <a:bodyPr/>
          <a:lstStyle>
            <a:lvl1pPr>
              <a:defRPr sz="4300"/>
            </a:lvl1pPr>
            <a:lvl2pPr>
              <a:defRPr sz="3600"/>
            </a:lvl2pPr>
            <a:lvl3pPr>
              <a:defRPr sz="3000"/>
            </a:lvl3pPr>
            <a:lvl4pPr>
              <a:defRPr sz="2700"/>
            </a:lvl4pPr>
            <a:lvl5pPr>
              <a:defRPr sz="2700"/>
            </a:lvl5pPr>
            <a:lvl6pPr>
              <a:defRPr sz="2700"/>
            </a:lvl6pPr>
            <a:lvl7pPr>
              <a:defRPr sz="2700"/>
            </a:lvl7pPr>
            <a:lvl8pPr>
              <a:defRPr sz="2700"/>
            </a:lvl8pPr>
            <a:lvl9pPr>
              <a:defRPr sz="2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507481" y="1680213"/>
            <a:ext cx="5654041" cy="4751704"/>
          </a:xfrm>
        </p:spPr>
        <p:txBody>
          <a:bodyPr/>
          <a:lstStyle>
            <a:lvl1pPr>
              <a:defRPr sz="4300"/>
            </a:lvl1pPr>
            <a:lvl2pPr>
              <a:defRPr sz="3600"/>
            </a:lvl2pPr>
            <a:lvl3pPr>
              <a:defRPr sz="3000"/>
            </a:lvl3pPr>
            <a:lvl4pPr>
              <a:defRPr sz="2700"/>
            </a:lvl4pPr>
            <a:lvl5pPr>
              <a:defRPr sz="2700"/>
            </a:lvl5pPr>
            <a:lvl6pPr>
              <a:defRPr sz="2700"/>
            </a:lvl6pPr>
            <a:lvl7pPr>
              <a:defRPr sz="2700"/>
            </a:lvl7pPr>
            <a:lvl8pPr>
              <a:defRPr sz="2700"/>
            </a:lvl8pPr>
            <a:lvl9pPr>
              <a:defRPr sz="2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2" y="384495"/>
            <a:ext cx="11521440" cy="16002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40079" y="2149159"/>
            <a:ext cx="5656264" cy="895668"/>
          </a:xfrm>
        </p:spPr>
        <p:txBody>
          <a:bodyPr anchor="b"/>
          <a:lstStyle>
            <a:lvl1pPr marL="0" indent="0">
              <a:buNone/>
              <a:defRPr sz="3600" b="1"/>
            </a:lvl1pPr>
            <a:lvl2pPr marL="689267" indent="0">
              <a:buNone/>
              <a:defRPr sz="3000" b="1"/>
            </a:lvl2pPr>
            <a:lvl3pPr marL="1378533" indent="0">
              <a:buNone/>
              <a:defRPr sz="2700" b="1"/>
            </a:lvl3pPr>
            <a:lvl4pPr marL="2067800" indent="0">
              <a:buNone/>
              <a:defRPr sz="2500" b="1"/>
            </a:lvl4pPr>
            <a:lvl5pPr marL="2757066" indent="0">
              <a:buNone/>
              <a:defRPr sz="2500" b="1"/>
            </a:lvl5pPr>
            <a:lvl6pPr marL="3446333" indent="0">
              <a:buNone/>
              <a:defRPr sz="2500" b="1"/>
            </a:lvl6pPr>
            <a:lvl7pPr marL="4135600" indent="0">
              <a:buNone/>
              <a:defRPr sz="2500" b="1"/>
            </a:lvl7pPr>
            <a:lvl8pPr marL="4824866" indent="0">
              <a:buNone/>
              <a:defRPr sz="2500" b="1"/>
            </a:lvl8pPr>
            <a:lvl9pPr marL="5514133" indent="0">
              <a:buNone/>
              <a:defRPr sz="2500" b="1"/>
            </a:lvl9pPr>
          </a:lstStyle>
          <a:p>
            <a:pPr lvl="0"/>
            <a:r>
              <a:rPr lang="ru-RU" smtClean="0"/>
              <a:t>Образец текста</a:t>
            </a:r>
          </a:p>
        </p:txBody>
      </p:sp>
      <p:sp>
        <p:nvSpPr>
          <p:cNvPr id="4" name="Содержимое 3"/>
          <p:cNvSpPr>
            <a:spLocks noGrp="1"/>
          </p:cNvSpPr>
          <p:nvPr>
            <p:ph sz="half" idx="2"/>
          </p:nvPr>
        </p:nvSpPr>
        <p:spPr>
          <a:xfrm>
            <a:off x="640079" y="3044826"/>
            <a:ext cx="5656264" cy="5531803"/>
          </a:xfrm>
        </p:spPr>
        <p:txBody>
          <a:bodyPr/>
          <a:lstStyle>
            <a:lvl1pPr>
              <a:defRPr sz="3600"/>
            </a:lvl1pPr>
            <a:lvl2pPr>
              <a:defRPr sz="3000"/>
            </a:lvl2pPr>
            <a:lvl3pPr>
              <a:defRPr sz="27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503041" y="2149159"/>
            <a:ext cx="5658485" cy="895668"/>
          </a:xfrm>
        </p:spPr>
        <p:txBody>
          <a:bodyPr anchor="b"/>
          <a:lstStyle>
            <a:lvl1pPr marL="0" indent="0">
              <a:buNone/>
              <a:defRPr sz="3600" b="1"/>
            </a:lvl1pPr>
            <a:lvl2pPr marL="689267" indent="0">
              <a:buNone/>
              <a:defRPr sz="3000" b="1"/>
            </a:lvl2pPr>
            <a:lvl3pPr marL="1378533" indent="0">
              <a:buNone/>
              <a:defRPr sz="2700" b="1"/>
            </a:lvl3pPr>
            <a:lvl4pPr marL="2067800" indent="0">
              <a:buNone/>
              <a:defRPr sz="2500" b="1"/>
            </a:lvl4pPr>
            <a:lvl5pPr marL="2757066" indent="0">
              <a:buNone/>
              <a:defRPr sz="2500" b="1"/>
            </a:lvl5pPr>
            <a:lvl6pPr marL="3446333" indent="0">
              <a:buNone/>
              <a:defRPr sz="2500" b="1"/>
            </a:lvl6pPr>
            <a:lvl7pPr marL="4135600" indent="0">
              <a:buNone/>
              <a:defRPr sz="2500" b="1"/>
            </a:lvl7pPr>
            <a:lvl8pPr marL="4824866" indent="0">
              <a:buNone/>
              <a:defRPr sz="2500" b="1"/>
            </a:lvl8pPr>
            <a:lvl9pPr marL="5514133" indent="0">
              <a:buNone/>
              <a:defRPr sz="2500" b="1"/>
            </a:lvl9pPr>
          </a:lstStyle>
          <a:p>
            <a:pPr lvl="0"/>
            <a:r>
              <a:rPr lang="ru-RU" smtClean="0"/>
              <a:t>Образец текста</a:t>
            </a:r>
          </a:p>
        </p:txBody>
      </p:sp>
      <p:sp>
        <p:nvSpPr>
          <p:cNvPr id="6" name="Содержимое 5"/>
          <p:cNvSpPr>
            <a:spLocks noGrp="1"/>
          </p:cNvSpPr>
          <p:nvPr>
            <p:ph sz="quarter" idx="4"/>
          </p:nvPr>
        </p:nvSpPr>
        <p:spPr>
          <a:xfrm>
            <a:off x="6503041" y="3044826"/>
            <a:ext cx="5658485" cy="5531803"/>
          </a:xfrm>
        </p:spPr>
        <p:txBody>
          <a:bodyPr/>
          <a:lstStyle>
            <a:lvl1pPr>
              <a:defRPr sz="3600"/>
            </a:lvl1pPr>
            <a:lvl2pPr>
              <a:defRPr sz="3000"/>
            </a:lvl2pPr>
            <a:lvl3pPr>
              <a:defRPr sz="27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7" y="382269"/>
            <a:ext cx="4211638" cy="1626873"/>
          </a:xfrm>
        </p:spPr>
        <p:txBody>
          <a:bodyPr anchor="b"/>
          <a:lstStyle>
            <a:lvl1pPr algn="l">
              <a:defRPr sz="3000" b="1"/>
            </a:lvl1pPr>
          </a:lstStyle>
          <a:p>
            <a:r>
              <a:rPr lang="ru-RU" smtClean="0"/>
              <a:t>Образец заголовка</a:t>
            </a:r>
            <a:endParaRPr lang="ru-RU"/>
          </a:p>
        </p:txBody>
      </p:sp>
      <p:sp>
        <p:nvSpPr>
          <p:cNvPr id="3" name="Содержимое 2"/>
          <p:cNvSpPr>
            <a:spLocks noGrp="1"/>
          </p:cNvSpPr>
          <p:nvPr>
            <p:ph idx="1"/>
          </p:nvPr>
        </p:nvSpPr>
        <p:spPr>
          <a:xfrm>
            <a:off x="5005071" y="382275"/>
            <a:ext cx="7156450" cy="8194357"/>
          </a:xfrm>
        </p:spPr>
        <p:txBody>
          <a:bodyPr/>
          <a:lstStyle>
            <a:lvl1pPr>
              <a:defRPr sz="4800"/>
            </a:lvl1pPr>
            <a:lvl2pPr>
              <a:defRPr sz="4300"/>
            </a:lvl2pPr>
            <a:lvl3pPr>
              <a:defRPr sz="3600"/>
            </a:lvl3pPr>
            <a:lvl4pPr>
              <a:defRPr sz="3000"/>
            </a:lvl4pPr>
            <a:lvl5pPr>
              <a:defRPr sz="3000"/>
            </a:lvl5pPr>
            <a:lvl6pPr>
              <a:defRPr sz="3000"/>
            </a:lvl6pPr>
            <a:lvl7pPr>
              <a:defRPr sz="3000"/>
            </a:lvl7pPr>
            <a:lvl8pPr>
              <a:defRPr sz="3000"/>
            </a:lvl8pPr>
            <a:lvl9pPr>
              <a:defRPr sz="3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40087" y="2009145"/>
            <a:ext cx="4211638" cy="6567488"/>
          </a:xfrm>
        </p:spPr>
        <p:txBody>
          <a:bodyPr/>
          <a:lstStyle>
            <a:lvl1pPr marL="0" indent="0">
              <a:buNone/>
              <a:defRPr sz="2100"/>
            </a:lvl1pPr>
            <a:lvl2pPr marL="689267" indent="0">
              <a:buNone/>
              <a:defRPr sz="1800"/>
            </a:lvl2pPr>
            <a:lvl3pPr marL="1378533" indent="0">
              <a:buNone/>
              <a:defRPr sz="1400"/>
            </a:lvl3pPr>
            <a:lvl4pPr marL="2067800" indent="0">
              <a:buNone/>
              <a:defRPr sz="1400"/>
            </a:lvl4pPr>
            <a:lvl5pPr marL="2757066" indent="0">
              <a:buNone/>
              <a:defRPr sz="1400"/>
            </a:lvl5pPr>
            <a:lvl6pPr marL="3446333" indent="0">
              <a:buNone/>
              <a:defRPr sz="1400"/>
            </a:lvl6pPr>
            <a:lvl7pPr marL="4135600" indent="0">
              <a:buNone/>
              <a:defRPr sz="1400"/>
            </a:lvl7pPr>
            <a:lvl8pPr marL="4824866" indent="0">
              <a:buNone/>
              <a:defRPr sz="1400"/>
            </a:lvl8pPr>
            <a:lvl9pPr marL="5514133" indent="0">
              <a:buNone/>
              <a:defRPr sz="1400"/>
            </a:lvl9pPr>
          </a:lstStyle>
          <a:p>
            <a:pPr lvl="0"/>
            <a:r>
              <a:rPr lang="ru-RU" smtClean="0"/>
              <a:t>Образец текста</a:t>
            </a:r>
          </a:p>
        </p:txBody>
      </p:sp>
      <p:sp>
        <p:nvSpPr>
          <p:cNvPr id="5" name="Дата 4"/>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09204" y="6720843"/>
            <a:ext cx="7680960" cy="793434"/>
          </a:xfrm>
        </p:spPr>
        <p:txBody>
          <a:bodyPr anchor="b"/>
          <a:lstStyle>
            <a:lvl1pPr algn="l">
              <a:defRPr sz="3000" b="1"/>
            </a:lvl1pPr>
          </a:lstStyle>
          <a:p>
            <a:r>
              <a:rPr lang="ru-RU" smtClean="0"/>
              <a:t>Образец заголовка</a:t>
            </a:r>
            <a:endParaRPr lang="ru-RU"/>
          </a:p>
        </p:txBody>
      </p:sp>
      <p:sp>
        <p:nvSpPr>
          <p:cNvPr id="3" name="Рисунок 2"/>
          <p:cNvSpPr>
            <a:spLocks noGrp="1"/>
          </p:cNvSpPr>
          <p:nvPr>
            <p:ph type="pic" idx="1"/>
          </p:nvPr>
        </p:nvSpPr>
        <p:spPr>
          <a:xfrm>
            <a:off x="2509204" y="857886"/>
            <a:ext cx="7680960" cy="5760720"/>
          </a:xfrm>
        </p:spPr>
        <p:txBody>
          <a:bodyPr/>
          <a:lstStyle>
            <a:lvl1pPr marL="0" indent="0">
              <a:buNone/>
              <a:defRPr sz="4800"/>
            </a:lvl1pPr>
            <a:lvl2pPr marL="689267" indent="0">
              <a:buNone/>
              <a:defRPr sz="4300"/>
            </a:lvl2pPr>
            <a:lvl3pPr marL="1378533" indent="0">
              <a:buNone/>
              <a:defRPr sz="3600"/>
            </a:lvl3pPr>
            <a:lvl4pPr marL="2067800" indent="0">
              <a:buNone/>
              <a:defRPr sz="3000"/>
            </a:lvl4pPr>
            <a:lvl5pPr marL="2757066" indent="0">
              <a:buNone/>
              <a:defRPr sz="3000"/>
            </a:lvl5pPr>
            <a:lvl6pPr marL="3446333" indent="0">
              <a:buNone/>
              <a:defRPr sz="3000"/>
            </a:lvl6pPr>
            <a:lvl7pPr marL="4135600" indent="0">
              <a:buNone/>
              <a:defRPr sz="3000"/>
            </a:lvl7pPr>
            <a:lvl8pPr marL="4824866" indent="0">
              <a:buNone/>
              <a:defRPr sz="3000"/>
            </a:lvl8pPr>
            <a:lvl9pPr marL="5514133" indent="0">
              <a:buNone/>
              <a:defRPr sz="3000"/>
            </a:lvl9pPr>
          </a:lstStyle>
          <a:p>
            <a:endParaRPr lang="ru-RU" dirty="0"/>
          </a:p>
        </p:txBody>
      </p:sp>
      <p:sp>
        <p:nvSpPr>
          <p:cNvPr id="4" name="Текст 3"/>
          <p:cNvSpPr>
            <a:spLocks noGrp="1"/>
          </p:cNvSpPr>
          <p:nvPr>
            <p:ph type="body" sz="half" idx="2"/>
          </p:nvPr>
        </p:nvSpPr>
        <p:spPr>
          <a:xfrm>
            <a:off x="2509204" y="7514277"/>
            <a:ext cx="7680960" cy="1126808"/>
          </a:xfrm>
        </p:spPr>
        <p:txBody>
          <a:bodyPr/>
          <a:lstStyle>
            <a:lvl1pPr marL="0" indent="0">
              <a:buNone/>
              <a:defRPr sz="2100"/>
            </a:lvl1pPr>
            <a:lvl2pPr marL="689267" indent="0">
              <a:buNone/>
              <a:defRPr sz="1800"/>
            </a:lvl2pPr>
            <a:lvl3pPr marL="1378533" indent="0">
              <a:buNone/>
              <a:defRPr sz="1400"/>
            </a:lvl3pPr>
            <a:lvl4pPr marL="2067800" indent="0">
              <a:buNone/>
              <a:defRPr sz="1400"/>
            </a:lvl4pPr>
            <a:lvl5pPr marL="2757066" indent="0">
              <a:buNone/>
              <a:defRPr sz="1400"/>
            </a:lvl5pPr>
            <a:lvl6pPr marL="3446333" indent="0">
              <a:buNone/>
              <a:defRPr sz="1400"/>
            </a:lvl6pPr>
            <a:lvl7pPr marL="4135600" indent="0">
              <a:buNone/>
              <a:defRPr sz="1400"/>
            </a:lvl7pPr>
            <a:lvl8pPr marL="4824866" indent="0">
              <a:buNone/>
              <a:defRPr sz="1400"/>
            </a:lvl8pPr>
            <a:lvl9pPr marL="5514133" indent="0">
              <a:buNone/>
              <a:defRPr sz="1400"/>
            </a:lvl9pPr>
          </a:lstStyle>
          <a:p>
            <a:pPr lvl="0"/>
            <a:r>
              <a:rPr lang="ru-RU" smtClean="0"/>
              <a:t>Образец текста</a:t>
            </a:r>
          </a:p>
        </p:txBody>
      </p:sp>
      <p:sp>
        <p:nvSpPr>
          <p:cNvPr id="5" name="Дата 4"/>
          <p:cNvSpPr>
            <a:spLocks noGrp="1"/>
          </p:cNvSpPr>
          <p:nvPr>
            <p:ph type="dt" sz="half" idx="10"/>
          </p:nvPr>
        </p:nvSpPr>
        <p:spPr/>
        <p:txBody>
          <a:bodyPr/>
          <a:lstStyle/>
          <a:p>
            <a:fld id="{6CA7AF8B-2C45-4357-87B4-E854C90DE346}" type="datetimeFigureOut">
              <a:rPr lang="ru-RU" smtClean="0"/>
              <a:pPr/>
              <a:t>30.10.2024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2" y="384495"/>
            <a:ext cx="11521440" cy="1600200"/>
          </a:xfrm>
          <a:prstGeom prst="rect">
            <a:avLst/>
          </a:prstGeom>
        </p:spPr>
        <p:txBody>
          <a:bodyPr vert="horz" lIns="137854" tIns="68926" rIns="137854" bIns="68926"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40082" y="2240282"/>
            <a:ext cx="11521440" cy="6336348"/>
          </a:xfrm>
          <a:prstGeom prst="rect">
            <a:avLst/>
          </a:prstGeom>
        </p:spPr>
        <p:txBody>
          <a:bodyPr vert="horz" lIns="137854" tIns="68926" rIns="137854" bIns="68926"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40079" y="8898894"/>
            <a:ext cx="2987041" cy="511175"/>
          </a:xfrm>
          <a:prstGeom prst="rect">
            <a:avLst/>
          </a:prstGeom>
        </p:spPr>
        <p:txBody>
          <a:bodyPr vert="horz" lIns="137854" tIns="68926" rIns="137854" bIns="68926" rtlCol="0" anchor="ctr"/>
          <a:lstStyle>
            <a:lvl1pPr algn="l">
              <a:defRPr sz="1800">
                <a:solidFill>
                  <a:schemeClr val="tx1">
                    <a:tint val="75000"/>
                  </a:schemeClr>
                </a:solidFill>
              </a:defRPr>
            </a:lvl1pPr>
          </a:lstStyle>
          <a:p>
            <a:fld id="{6CA7AF8B-2C45-4357-87B4-E854C90DE346}" type="datetimeFigureOut">
              <a:rPr lang="ru-RU" smtClean="0"/>
              <a:pPr/>
              <a:t>30.10.2024</a:t>
            </a:fld>
            <a:endParaRPr lang="ru-RU" dirty="0"/>
          </a:p>
        </p:txBody>
      </p:sp>
      <p:sp>
        <p:nvSpPr>
          <p:cNvPr id="5" name="Нижний колонтитул 4"/>
          <p:cNvSpPr>
            <a:spLocks noGrp="1"/>
          </p:cNvSpPr>
          <p:nvPr>
            <p:ph type="ftr" sz="quarter" idx="3"/>
          </p:nvPr>
        </p:nvSpPr>
        <p:spPr>
          <a:xfrm>
            <a:off x="4373882" y="8898894"/>
            <a:ext cx="4053840" cy="511175"/>
          </a:xfrm>
          <a:prstGeom prst="rect">
            <a:avLst/>
          </a:prstGeom>
        </p:spPr>
        <p:txBody>
          <a:bodyPr vert="horz" lIns="137854" tIns="68926" rIns="137854" bIns="68926" rtlCol="0" anchor="ctr"/>
          <a:lstStyle>
            <a:lvl1pPr algn="ctr">
              <a:defRPr sz="18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9174480" y="8898894"/>
            <a:ext cx="2987041" cy="511175"/>
          </a:xfrm>
          <a:prstGeom prst="rect">
            <a:avLst/>
          </a:prstGeom>
        </p:spPr>
        <p:txBody>
          <a:bodyPr vert="horz" lIns="137854" tIns="68926" rIns="137854" bIns="68926" rtlCol="0" anchor="ctr"/>
          <a:lstStyle>
            <a:lvl1pPr algn="r">
              <a:defRPr sz="18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ctr" defTabSz="1378533" rtl="0" eaLnBrk="1" latinLnBrk="0" hangingPunct="1">
        <a:spcBef>
          <a:spcPct val="0"/>
        </a:spcBef>
        <a:buNone/>
        <a:defRPr sz="6600" kern="1200">
          <a:solidFill>
            <a:schemeClr val="tx1"/>
          </a:solidFill>
          <a:latin typeface="+mj-lt"/>
          <a:ea typeface="+mj-ea"/>
          <a:cs typeface="+mj-cs"/>
        </a:defRPr>
      </a:lvl1pPr>
    </p:titleStyle>
    <p:bodyStyle>
      <a:lvl1pPr marL="516949" indent="-516949" algn="l" defTabSz="1378533" rtl="0" eaLnBrk="1" latinLnBrk="0" hangingPunct="1">
        <a:spcBef>
          <a:spcPct val="20000"/>
        </a:spcBef>
        <a:buFont typeface="Arial" pitchFamily="34" charset="0"/>
        <a:buChar char="•"/>
        <a:defRPr sz="4800" kern="1200">
          <a:solidFill>
            <a:schemeClr val="tx1"/>
          </a:solidFill>
          <a:latin typeface="+mn-lt"/>
          <a:ea typeface="+mn-ea"/>
          <a:cs typeface="+mn-cs"/>
        </a:defRPr>
      </a:lvl1pPr>
      <a:lvl2pPr marL="1120059" indent="-430792" algn="l" defTabSz="1378533" rtl="0" eaLnBrk="1" latinLnBrk="0" hangingPunct="1">
        <a:spcBef>
          <a:spcPct val="20000"/>
        </a:spcBef>
        <a:buFont typeface="Arial" pitchFamily="34" charset="0"/>
        <a:buChar char="–"/>
        <a:defRPr sz="4300" kern="1200">
          <a:solidFill>
            <a:schemeClr val="tx1"/>
          </a:solidFill>
          <a:latin typeface="+mn-lt"/>
          <a:ea typeface="+mn-ea"/>
          <a:cs typeface="+mn-cs"/>
        </a:defRPr>
      </a:lvl2pPr>
      <a:lvl3pPr marL="1723166" indent="-344633" algn="l" defTabSz="1378533" rtl="0" eaLnBrk="1" latinLnBrk="0" hangingPunct="1">
        <a:spcBef>
          <a:spcPct val="20000"/>
        </a:spcBef>
        <a:buFont typeface="Arial" pitchFamily="34" charset="0"/>
        <a:buChar char="•"/>
        <a:defRPr sz="3600" kern="1200">
          <a:solidFill>
            <a:schemeClr val="tx1"/>
          </a:solidFill>
          <a:latin typeface="+mn-lt"/>
          <a:ea typeface="+mn-ea"/>
          <a:cs typeface="+mn-cs"/>
        </a:defRPr>
      </a:lvl3pPr>
      <a:lvl4pPr marL="2412433" indent="-344633" algn="l" defTabSz="1378533" rtl="0" eaLnBrk="1" latinLnBrk="0" hangingPunct="1">
        <a:spcBef>
          <a:spcPct val="20000"/>
        </a:spcBef>
        <a:buFont typeface="Arial" pitchFamily="34" charset="0"/>
        <a:buChar char="–"/>
        <a:defRPr sz="3000" kern="1200">
          <a:solidFill>
            <a:schemeClr val="tx1"/>
          </a:solidFill>
          <a:latin typeface="+mn-lt"/>
          <a:ea typeface="+mn-ea"/>
          <a:cs typeface="+mn-cs"/>
        </a:defRPr>
      </a:lvl4pPr>
      <a:lvl5pPr marL="3101700" indent="-344633" algn="l" defTabSz="1378533" rtl="0" eaLnBrk="1" latinLnBrk="0" hangingPunct="1">
        <a:spcBef>
          <a:spcPct val="20000"/>
        </a:spcBef>
        <a:buFont typeface="Arial" pitchFamily="34" charset="0"/>
        <a:buChar char="»"/>
        <a:defRPr sz="3000" kern="1200">
          <a:solidFill>
            <a:schemeClr val="tx1"/>
          </a:solidFill>
          <a:latin typeface="+mn-lt"/>
          <a:ea typeface="+mn-ea"/>
          <a:cs typeface="+mn-cs"/>
        </a:defRPr>
      </a:lvl5pPr>
      <a:lvl6pPr marL="3790966" indent="-344633" algn="l" defTabSz="1378533" rtl="0" eaLnBrk="1" latinLnBrk="0" hangingPunct="1">
        <a:spcBef>
          <a:spcPct val="20000"/>
        </a:spcBef>
        <a:buFont typeface="Arial" pitchFamily="34" charset="0"/>
        <a:buChar char="•"/>
        <a:defRPr sz="3000" kern="1200">
          <a:solidFill>
            <a:schemeClr val="tx1"/>
          </a:solidFill>
          <a:latin typeface="+mn-lt"/>
          <a:ea typeface="+mn-ea"/>
          <a:cs typeface="+mn-cs"/>
        </a:defRPr>
      </a:lvl6pPr>
      <a:lvl7pPr marL="4480233" indent="-344633" algn="l" defTabSz="1378533" rtl="0" eaLnBrk="1" latinLnBrk="0" hangingPunct="1">
        <a:spcBef>
          <a:spcPct val="20000"/>
        </a:spcBef>
        <a:buFont typeface="Arial" pitchFamily="34" charset="0"/>
        <a:buChar char="•"/>
        <a:defRPr sz="3000" kern="1200">
          <a:solidFill>
            <a:schemeClr val="tx1"/>
          </a:solidFill>
          <a:latin typeface="+mn-lt"/>
          <a:ea typeface="+mn-ea"/>
          <a:cs typeface="+mn-cs"/>
        </a:defRPr>
      </a:lvl7pPr>
      <a:lvl8pPr marL="5169499" indent="-344633" algn="l" defTabSz="1378533" rtl="0" eaLnBrk="1" latinLnBrk="0" hangingPunct="1">
        <a:spcBef>
          <a:spcPct val="20000"/>
        </a:spcBef>
        <a:buFont typeface="Arial" pitchFamily="34" charset="0"/>
        <a:buChar char="•"/>
        <a:defRPr sz="3000" kern="1200">
          <a:solidFill>
            <a:schemeClr val="tx1"/>
          </a:solidFill>
          <a:latin typeface="+mn-lt"/>
          <a:ea typeface="+mn-ea"/>
          <a:cs typeface="+mn-cs"/>
        </a:defRPr>
      </a:lvl8pPr>
      <a:lvl9pPr marL="5858766" indent="-344633" algn="l" defTabSz="1378533" rtl="0" eaLnBrk="1" latinLnBrk="0" hangingPunct="1">
        <a:spcBef>
          <a:spcPct val="20000"/>
        </a:spcBef>
        <a:buFont typeface="Arial" pitchFamily="34" charset="0"/>
        <a:buChar char="•"/>
        <a:defRPr sz="3000" kern="1200">
          <a:solidFill>
            <a:schemeClr val="tx1"/>
          </a:solidFill>
          <a:latin typeface="+mn-lt"/>
          <a:ea typeface="+mn-ea"/>
          <a:cs typeface="+mn-cs"/>
        </a:defRPr>
      </a:lvl9pPr>
    </p:bodyStyle>
    <p:otherStyle>
      <a:defPPr>
        <a:defRPr lang="ru-RU"/>
      </a:defPPr>
      <a:lvl1pPr marL="0" algn="l" defTabSz="1378533" rtl="0" eaLnBrk="1" latinLnBrk="0" hangingPunct="1">
        <a:defRPr sz="2700" kern="1200">
          <a:solidFill>
            <a:schemeClr val="tx1"/>
          </a:solidFill>
          <a:latin typeface="+mn-lt"/>
          <a:ea typeface="+mn-ea"/>
          <a:cs typeface="+mn-cs"/>
        </a:defRPr>
      </a:lvl1pPr>
      <a:lvl2pPr marL="689267" algn="l" defTabSz="1378533" rtl="0" eaLnBrk="1" latinLnBrk="0" hangingPunct="1">
        <a:defRPr sz="2700" kern="1200">
          <a:solidFill>
            <a:schemeClr val="tx1"/>
          </a:solidFill>
          <a:latin typeface="+mn-lt"/>
          <a:ea typeface="+mn-ea"/>
          <a:cs typeface="+mn-cs"/>
        </a:defRPr>
      </a:lvl2pPr>
      <a:lvl3pPr marL="1378533" algn="l" defTabSz="1378533" rtl="0" eaLnBrk="1" latinLnBrk="0" hangingPunct="1">
        <a:defRPr sz="2700" kern="1200">
          <a:solidFill>
            <a:schemeClr val="tx1"/>
          </a:solidFill>
          <a:latin typeface="+mn-lt"/>
          <a:ea typeface="+mn-ea"/>
          <a:cs typeface="+mn-cs"/>
        </a:defRPr>
      </a:lvl3pPr>
      <a:lvl4pPr marL="2067800" algn="l" defTabSz="1378533" rtl="0" eaLnBrk="1" latinLnBrk="0" hangingPunct="1">
        <a:defRPr sz="2700" kern="1200">
          <a:solidFill>
            <a:schemeClr val="tx1"/>
          </a:solidFill>
          <a:latin typeface="+mn-lt"/>
          <a:ea typeface="+mn-ea"/>
          <a:cs typeface="+mn-cs"/>
        </a:defRPr>
      </a:lvl4pPr>
      <a:lvl5pPr marL="2757066" algn="l" defTabSz="1378533" rtl="0" eaLnBrk="1" latinLnBrk="0" hangingPunct="1">
        <a:defRPr sz="2700" kern="1200">
          <a:solidFill>
            <a:schemeClr val="tx1"/>
          </a:solidFill>
          <a:latin typeface="+mn-lt"/>
          <a:ea typeface="+mn-ea"/>
          <a:cs typeface="+mn-cs"/>
        </a:defRPr>
      </a:lvl5pPr>
      <a:lvl6pPr marL="3446333" algn="l" defTabSz="1378533" rtl="0" eaLnBrk="1" latinLnBrk="0" hangingPunct="1">
        <a:defRPr sz="2700" kern="1200">
          <a:solidFill>
            <a:schemeClr val="tx1"/>
          </a:solidFill>
          <a:latin typeface="+mn-lt"/>
          <a:ea typeface="+mn-ea"/>
          <a:cs typeface="+mn-cs"/>
        </a:defRPr>
      </a:lvl6pPr>
      <a:lvl7pPr marL="4135600" algn="l" defTabSz="1378533" rtl="0" eaLnBrk="1" latinLnBrk="0" hangingPunct="1">
        <a:defRPr sz="2700" kern="1200">
          <a:solidFill>
            <a:schemeClr val="tx1"/>
          </a:solidFill>
          <a:latin typeface="+mn-lt"/>
          <a:ea typeface="+mn-ea"/>
          <a:cs typeface="+mn-cs"/>
        </a:defRPr>
      </a:lvl7pPr>
      <a:lvl8pPr marL="4824866" algn="l" defTabSz="1378533" rtl="0" eaLnBrk="1" latinLnBrk="0" hangingPunct="1">
        <a:defRPr sz="2700" kern="1200">
          <a:solidFill>
            <a:schemeClr val="tx1"/>
          </a:solidFill>
          <a:latin typeface="+mn-lt"/>
          <a:ea typeface="+mn-ea"/>
          <a:cs typeface="+mn-cs"/>
        </a:defRPr>
      </a:lvl8pPr>
      <a:lvl9pPr marL="5514133" algn="l" defTabSz="1378533"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Блок-схема: документ 2"/>
          <p:cNvSpPr/>
          <p:nvPr/>
        </p:nvSpPr>
        <p:spPr>
          <a:xfrm rot="10800000">
            <a:off x="378724" y="779156"/>
            <a:ext cx="12044151" cy="8407552"/>
          </a:xfrm>
          <a:prstGeom prst="flowChartDocument">
            <a:avLst/>
          </a:prstGeom>
          <a:effectLst>
            <a:innerShdw blurRad="63500" dist="50800" dir="2700000">
              <a:prstClr val="black">
                <a:alpha val="50000"/>
              </a:prstClr>
            </a:innerShdw>
          </a:effectLst>
          <a:scene3d>
            <a:camera prst="orthographicFront"/>
            <a:lightRig rig="threePt" dir="t"/>
          </a:scene3d>
          <a:sp3d>
            <a:bevelT w="165100" prst="coolSlant"/>
          </a:sp3d>
        </p:spPr>
        <p:style>
          <a:lnRef idx="3">
            <a:schemeClr val="lt1"/>
          </a:lnRef>
          <a:fillRef idx="1">
            <a:schemeClr val="accent1"/>
          </a:fillRef>
          <a:effectRef idx="1">
            <a:schemeClr val="accent1"/>
          </a:effectRef>
          <a:fontRef idx="minor">
            <a:schemeClr val="lt1"/>
          </a:fontRef>
        </p:style>
        <p:txBody>
          <a:bodyPr lIns="148026" tIns="74013" rIns="148026" bIns="74013" rtlCol="0" anchor="ctr"/>
          <a:lstStyle/>
          <a:p>
            <a:pPr algn="ctr"/>
            <a:endParaRPr lang="ru-RU" dirty="0"/>
          </a:p>
        </p:txBody>
      </p:sp>
      <p:sp>
        <p:nvSpPr>
          <p:cNvPr id="7" name="TextBox 6"/>
          <p:cNvSpPr txBox="1"/>
          <p:nvPr/>
        </p:nvSpPr>
        <p:spPr>
          <a:xfrm>
            <a:off x="2455075" y="228793"/>
            <a:ext cx="7891447" cy="508530"/>
          </a:xfrm>
          <a:prstGeom prst="rect">
            <a:avLst/>
          </a:prstGeom>
          <a:noFill/>
        </p:spPr>
        <p:txBody>
          <a:bodyPr wrap="none" lIns="137854" tIns="68926" rIns="137854" bIns="68926" rtlCol="0">
            <a:spAutoFit/>
          </a:bodyPr>
          <a:lstStyle/>
          <a:p>
            <a:pPr algn="ctr"/>
            <a:r>
              <a:rPr lang="ru-RU" sz="2400" b="1" dirty="0" smtClean="0">
                <a:solidFill>
                  <a:srgbClr val="0070C0"/>
                </a:solidFill>
                <a:latin typeface="Times New Roman" pitchFamily="18" charset="0"/>
                <a:cs typeface="Times New Roman" pitchFamily="18" charset="0"/>
              </a:rPr>
              <a:t>«</a:t>
            </a:r>
            <a:r>
              <a:rPr lang="kk-KZ" sz="2400" b="1" dirty="0" smtClean="0">
                <a:solidFill>
                  <a:srgbClr val="0070C0"/>
                </a:solidFill>
                <a:latin typeface="Times New Roman" pitchFamily="18" charset="0"/>
                <a:cs typeface="Times New Roman" pitchFamily="18" charset="0"/>
              </a:rPr>
              <a:t>Әлкей Марғұлан атындағы №40 мектеп-лицейі</a:t>
            </a:r>
            <a:r>
              <a:rPr lang="ru-RU" sz="2400" b="1" dirty="0" smtClean="0">
                <a:solidFill>
                  <a:srgbClr val="0070C0"/>
                </a:solidFill>
                <a:latin typeface="Times New Roman" pitchFamily="18" charset="0"/>
                <a:cs typeface="Times New Roman" pitchFamily="18" charset="0"/>
              </a:rPr>
              <a:t>» ММ</a:t>
            </a:r>
            <a:endParaRPr lang="en-US" sz="2400" b="1" dirty="0" smtClean="0">
              <a:solidFill>
                <a:srgbClr val="0070C0"/>
              </a:solidFill>
              <a:latin typeface="Times New Roman" pitchFamily="18" charset="0"/>
              <a:cs typeface="Times New Roman" pitchFamily="18" charset="0"/>
            </a:endParaRPr>
          </a:p>
        </p:txBody>
      </p:sp>
      <p:sp>
        <p:nvSpPr>
          <p:cNvPr id="8" name="Заголовок 1"/>
          <p:cNvSpPr txBox="1">
            <a:spLocks/>
          </p:cNvSpPr>
          <p:nvPr/>
        </p:nvSpPr>
        <p:spPr>
          <a:xfrm>
            <a:off x="660450" y="2504459"/>
            <a:ext cx="11480700" cy="4209590"/>
          </a:xfrm>
          <a:prstGeom prst="rect">
            <a:avLst/>
          </a:prstGeom>
          <a:ln>
            <a:noFill/>
          </a:ln>
        </p:spPr>
        <p:txBody>
          <a:bodyPr vert="horz" lIns="0" tIns="0" rIns="27571" bIns="0" anchor="b">
            <a:no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endParaRPr lang="ru-RU" sz="2900" b="0" dirty="0">
              <a:solidFill>
                <a:schemeClr val="tx1"/>
              </a:solidFill>
              <a:latin typeface="Times New Roman" pitchFamily="18" charset="0"/>
              <a:cs typeface="Times New Roman" pitchFamily="18" charset="0"/>
            </a:endParaRPr>
          </a:p>
        </p:txBody>
      </p:sp>
      <p:sp>
        <p:nvSpPr>
          <p:cNvPr id="11" name="Полилиния 10"/>
          <p:cNvSpPr/>
          <p:nvPr/>
        </p:nvSpPr>
        <p:spPr>
          <a:xfrm>
            <a:off x="1043141" y="2228833"/>
            <a:ext cx="10358320" cy="428627"/>
          </a:xfrm>
          <a:custGeom>
            <a:avLst/>
            <a:gdLst>
              <a:gd name="connsiteX0" fmla="*/ 0 w 3914273"/>
              <a:gd name="connsiteY0" fmla="*/ 497305 h 497305"/>
              <a:gd name="connsiteX1" fmla="*/ 2117558 w 3914273"/>
              <a:gd name="connsiteY1" fmla="*/ 144379 h 497305"/>
              <a:gd name="connsiteX2" fmla="*/ 1780673 w 3914273"/>
              <a:gd name="connsiteY2" fmla="*/ 417095 h 497305"/>
              <a:gd name="connsiteX3" fmla="*/ 3914273 w 3914273"/>
              <a:gd name="connsiteY3" fmla="*/ 0 h 497305"/>
              <a:gd name="connsiteX4" fmla="*/ 3914273 w 3914273"/>
              <a:gd name="connsiteY4" fmla="*/ 0 h 4973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14273" h="497305">
                <a:moveTo>
                  <a:pt x="0" y="497305"/>
                </a:moveTo>
                <a:cubicBezTo>
                  <a:pt x="910389" y="327526"/>
                  <a:pt x="1820779" y="157747"/>
                  <a:pt x="2117558" y="144379"/>
                </a:cubicBezTo>
                <a:cubicBezTo>
                  <a:pt x="2414337" y="131011"/>
                  <a:pt x="1481221" y="441158"/>
                  <a:pt x="1780673" y="417095"/>
                </a:cubicBezTo>
                <a:cubicBezTo>
                  <a:pt x="2080126" y="393032"/>
                  <a:pt x="3914273" y="0"/>
                  <a:pt x="3914273" y="0"/>
                </a:cubicBezTo>
                <a:lnTo>
                  <a:pt x="3914273" y="0"/>
                </a:lnTo>
              </a:path>
            </a:pathLst>
          </a:custGeom>
          <a:ln/>
        </p:spPr>
        <p:style>
          <a:lnRef idx="3">
            <a:schemeClr val="accent1"/>
          </a:lnRef>
          <a:fillRef idx="0">
            <a:schemeClr val="accent1"/>
          </a:fillRef>
          <a:effectRef idx="2">
            <a:schemeClr val="accent1"/>
          </a:effectRef>
          <a:fontRef idx="minor">
            <a:schemeClr val="tx1"/>
          </a:fontRef>
        </p:style>
        <p:txBody>
          <a:bodyPr lIns="175324" tIns="87662" rIns="175324" bIns="87662" rtlCol="0" anchor="ctr"/>
          <a:lstStyle/>
          <a:p>
            <a:pPr algn="ctr"/>
            <a:endParaRPr lang="ru-RU" dirty="0"/>
          </a:p>
        </p:txBody>
      </p:sp>
      <p:sp>
        <p:nvSpPr>
          <p:cNvPr id="2" name="Прямоугольник 1"/>
          <p:cNvSpPr/>
          <p:nvPr/>
        </p:nvSpPr>
        <p:spPr>
          <a:xfrm>
            <a:off x="794321" y="3196977"/>
            <a:ext cx="11212958" cy="1671227"/>
          </a:xfrm>
          <a:prstGeom prst="rect">
            <a:avLst/>
          </a:prstGeom>
        </p:spPr>
        <p:txBody>
          <a:bodyPr wrap="square">
            <a:spAutoFit/>
          </a:bodyPr>
          <a:lstStyle/>
          <a:p>
            <a:pPr lvl="0" defTabSz="914400" fontAlgn="base">
              <a:spcBef>
                <a:spcPct val="20000"/>
              </a:spcBef>
              <a:spcAft>
                <a:spcPts val="300"/>
              </a:spcAft>
              <a:buClr>
                <a:srgbClr val="C3260C"/>
              </a:buClr>
              <a:buSzPct val="130000"/>
            </a:pPr>
            <a:endParaRPr lang="kk-KZ" altLang="ru-RU" sz="4000" b="1" dirty="0">
              <a:solidFill>
                <a:schemeClr val="accent1"/>
              </a:solidFill>
              <a:latin typeface="Times New Roman" panose="02020603050405020304" pitchFamily="18" charset="0"/>
              <a:cs typeface="Times New Roman" panose="02020603050405020304" pitchFamily="18" charset="0"/>
            </a:endParaRPr>
          </a:p>
          <a:p>
            <a:pPr lvl="0" defTabSz="914400" fontAlgn="base">
              <a:spcBef>
                <a:spcPct val="20000"/>
              </a:spcBef>
              <a:spcAft>
                <a:spcPts val="300"/>
              </a:spcAft>
              <a:buClr>
                <a:srgbClr val="C3260C"/>
              </a:buClr>
              <a:buSzPct val="130000"/>
            </a:pPr>
            <a:endParaRPr lang="kk-KZ" altLang="ru-RU" sz="2400" b="1" dirty="0" smtClean="0">
              <a:solidFill>
                <a:schemeClr val="accent1"/>
              </a:solidFill>
              <a:latin typeface="Times New Roman" panose="02020603050405020304" pitchFamily="18" charset="0"/>
              <a:cs typeface="Times New Roman" panose="02020603050405020304" pitchFamily="18" charset="0"/>
            </a:endParaRPr>
          </a:p>
          <a:p>
            <a:pPr lvl="0" defTabSz="914400" fontAlgn="base">
              <a:spcBef>
                <a:spcPct val="20000"/>
              </a:spcBef>
              <a:spcAft>
                <a:spcPts val="300"/>
              </a:spcAft>
              <a:buClr>
                <a:srgbClr val="C3260C"/>
              </a:buClr>
              <a:buSzPct val="130000"/>
            </a:pPr>
            <a:r>
              <a:rPr lang="kk-KZ" altLang="ru-RU" sz="2400" dirty="0" smtClean="0">
                <a:solidFill>
                  <a:schemeClr val="accent1"/>
                </a:solidFill>
                <a:latin typeface="Times New Roman" panose="02020603050405020304" pitchFamily="18" charset="0"/>
                <a:cs typeface="Times New Roman" panose="02020603050405020304" pitchFamily="18" charset="0"/>
              </a:rPr>
              <a:t> </a:t>
            </a:r>
            <a:endParaRPr lang="ru-RU" sz="4000" dirty="0">
              <a:solidFill>
                <a:schemeClr val="accent1"/>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649793" y="3826667"/>
            <a:ext cx="10625228" cy="2108269"/>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31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a:t>
            </a:r>
            <a:r>
              <a:rPr kumimoji="0" lang="ru-RU" sz="2400" b="0" i="0" u="none" strike="noStrike" kern="0" cap="none" spc="0" normalizeH="0" baseline="0" noProof="0" dirty="0" err="1"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Бөлім</a:t>
            </a:r>
            <a: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«Қазақтың </a:t>
            </a:r>
            <a:r>
              <a:rPr kumimoji="0" lang="ru-RU" sz="2400" b="0" i="0" u="none" strike="noStrike" kern="0" cap="none" spc="0" normalizeH="0" baseline="0" noProof="0" dirty="0" err="1"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Қанышы</a:t>
            </a:r>
            <a: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a:t>
            </a:r>
            <a:b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br>
            <a: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a:r>
            <a:b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br>
            <a:r>
              <a:rPr kumimoji="0" lang="ru-RU" sz="2400" b="0" i="0" u="none" strike="noStrike" kern="0" cap="none" spc="0" normalizeH="0" baseline="0" noProof="0" dirty="0" err="1"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Сабақтың</a:t>
            </a:r>
            <a: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a:t>
            </a:r>
            <a:r>
              <a:rPr kumimoji="0" lang="ru-RU" sz="2400" b="0" i="0" u="none" strike="noStrike" kern="0" cap="none" spc="0" normalizeH="0" baseline="0" noProof="0" dirty="0" err="1"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тақырыбы</a:t>
            </a:r>
            <a: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a:t>
            </a:r>
            <a:r>
              <a:rPr kumimoji="0" lang="ru-RU" sz="2400" b="0" i="0" u="none" strike="noStrike" kern="0" cap="none" spc="0" normalizeH="0" baseline="0" noProof="0" dirty="0" err="1"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Сібір</a:t>
            </a:r>
            <a: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a:t>
            </a:r>
            <a:r>
              <a:rPr kumimoji="0" lang="ru-RU" sz="2400" b="0" i="0" u="none" strike="noStrike" kern="0" cap="none" spc="0" normalizeH="0" baseline="0" noProof="0" dirty="0" err="1"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шамшырағында</a:t>
            </a:r>
            <a:r>
              <a:rPr lang="ru-RU" sz="2400" kern="0" dirty="0">
                <a:solidFill>
                  <a:srgbClr val="002060"/>
                </a:solidFill>
                <a:latin typeface="Times New Roman" panose="02020603050405020304" pitchFamily="18" charset="0"/>
                <a:ea typeface="Tahoma" pitchFamily="34" charset="0"/>
                <a:cs typeface="Times New Roman" panose="02020603050405020304" pitchFamily="18" charset="0"/>
              </a:rPr>
              <a:t>.</a:t>
            </a:r>
            <a: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t> </a:t>
            </a:r>
            <a:br>
              <a:rPr kumimoji="0" lang="ru-RU" sz="2400" b="0" i="0" u="none" strike="noStrike" kern="0" cap="none" spc="0" normalizeH="0" baseline="0" noProof="0" dirty="0" smtClean="0">
                <a:ln>
                  <a:noFill/>
                </a:ln>
                <a:solidFill>
                  <a:srgbClr val="002060"/>
                </a:solidFill>
                <a:effectLst/>
                <a:uLnTx/>
                <a:uFillTx/>
                <a:latin typeface="Times New Roman" panose="02020603050405020304" pitchFamily="18" charset="0"/>
                <a:ea typeface="Tahoma" pitchFamily="34" charset="0"/>
                <a:cs typeface="Times New Roman" panose="02020603050405020304" pitchFamily="18" charset="0"/>
              </a:rPr>
            </a:br>
            <a:r>
              <a:rPr kumimoji="0" lang="ru-RU" sz="2400" b="0" i="0" u="none" strike="noStrike" kern="0" cap="none" spc="0" normalizeH="0" baseline="0" noProof="0" dirty="0" smtClean="0">
                <a:ln>
                  <a:noFill/>
                </a:ln>
                <a:solidFill>
                  <a:prstClr val="black">
                    <a:lumMod val="85000"/>
                    <a:lumOff val="15000"/>
                  </a:prstClr>
                </a:solidFill>
                <a:effectLst/>
                <a:uLnTx/>
                <a:uFillTx/>
                <a:latin typeface="Times New Roman" panose="02020603050405020304" pitchFamily="18" charset="0"/>
                <a:ea typeface="+mj-ea"/>
                <a:cs typeface="Times New Roman" panose="02020603050405020304" pitchFamily="18" charset="0"/>
              </a:rPr>
              <a:t/>
            </a:r>
            <a:br>
              <a:rPr kumimoji="0" lang="ru-RU" sz="2400" b="0" i="0" u="none" strike="noStrike" kern="0" cap="none" spc="0" normalizeH="0" baseline="0" noProof="0" dirty="0" smtClean="0">
                <a:ln>
                  <a:noFill/>
                </a:ln>
                <a:solidFill>
                  <a:prstClr val="black">
                    <a:lumMod val="85000"/>
                    <a:lumOff val="15000"/>
                  </a:prstClr>
                </a:solidFill>
                <a:effectLst/>
                <a:uLnTx/>
                <a:uFillTx/>
                <a:latin typeface="Times New Roman" panose="02020603050405020304" pitchFamily="18" charset="0"/>
                <a:ea typeface="+mj-ea"/>
                <a:cs typeface="Times New Roman" panose="02020603050405020304" pitchFamily="18" charset="0"/>
              </a:rPr>
            </a:br>
            <a:endParaRPr kumimoji="0" lang="ru-RU" sz="2400" b="0" i="0" u="none" strike="noStrike" kern="0" cap="none" spc="0" normalizeH="0" baseline="0" noProof="0" dirty="0" smtClean="0">
              <a:ln>
                <a:noFill/>
              </a:ln>
              <a:solidFill>
                <a:sysClr val="windowText" lastClr="000000"/>
              </a:solidFill>
              <a:effectLst/>
              <a:uLnTx/>
              <a:uFillTx/>
            </a:endParaRPr>
          </a:p>
        </p:txBody>
      </p:sp>
      <p:sp>
        <p:nvSpPr>
          <p:cNvPr id="5" name="Прямоугольник 4"/>
          <p:cNvSpPr/>
          <p:nvPr/>
        </p:nvSpPr>
        <p:spPr>
          <a:xfrm>
            <a:off x="794321" y="1132050"/>
            <a:ext cx="3446239" cy="877163"/>
          </a:xfrm>
          <a:prstGeom prst="rect">
            <a:avLst/>
          </a:prstGeom>
        </p:spPr>
        <p:txBody>
          <a:bodyPr wrap="square">
            <a:spAutoFit/>
          </a:bodyPr>
          <a:lstStyle/>
          <a:p>
            <a:r>
              <a:rPr lang="ru-RU" sz="2400" b="1" kern="0" dirty="0">
                <a:solidFill>
                  <a:schemeClr val="accent1"/>
                </a:solidFill>
                <a:latin typeface="Times New Roman" panose="02020603050405020304" pitchFamily="18" charset="0"/>
                <a:ea typeface="Tahoma" pitchFamily="34" charset="0"/>
                <a:cs typeface="Times New Roman" panose="02020603050405020304" pitchFamily="18" charset="0"/>
              </a:rPr>
              <a:t>Қазақ әдебиеті</a:t>
            </a:r>
            <a:r>
              <a:rPr lang="ru-RU" sz="3100" kern="0" dirty="0">
                <a:solidFill>
                  <a:schemeClr val="accent1"/>
                </a:solidFill>
                <a:latin typeface="Times New Roman" panose="02020603050405020304" pitchFamily="18" charset="0"/>
                <a:ea typeface="Tahoma" pitchFamily="34" charset="0"/>
                <a:cs typeface="Times New Roman" panose="02020603050405020304" pitchFamily="18" charset="0"/>
              </a:rPr>
              <a:t/>
            </a:r>
            <a:br>
              <a:rPr lang="ru-RU" sz="3100" kern="0" dirty="0">
                <a:solidFill>
                  <a:schemeClr val="accent1"/>
                </a:solidFill>
                <a:latin typeface="Times New Roman" panose="02020603050405020304" pitchFamily="18" charset="0"/>
                <a:ea typeface="Tahoma" pitchFamily="34" charset="0"/>
                <a:cs typeface="Times New Roman" panose="02020603050405020304" pitchFamily="18" charset="0"/>
              </a:rPr>
            </a:br>
            <a:endParaRPr lang="ru-RU" dirty="0">
              <a:solidFill>
                <a:schemeClr val="accent1"/>
              </a:solidFill>
            </a:endParaRPr>
          </a:p>
        </p:txBody>
      </p:sp>
      <p:sp>
        <p:nvSpPr>
          <p:cNvPr id="6" name="Прямоугольник 5"/>
          <p:cNvSpPr/>
          <p:nvPr/>
        </p:nvSpPr>
        <p:spPr>
          <a:xfrm>
            <a:off x="8417024" y="1094001"/>
            <a:ext cx="1568058" cy="461665"/>
          </a:xfrm>
          <a:prstGeom prst="rect">
            <a:avLst/>
          </a:prstGeom>
        </p:spPr>
        <p:txBody>
          <a:bodyPr wrap="none">
            <a:spAutoFit/>
          </a:bodyPr>
          <a:lstStyle/>
          <a:p>
            <a:r>
              <a:rPr lang="ru-RU" sz="2400" b="1" kern="0" dirty="0">
                <a:solidFill>
                  <a:schemeClr val="accent1"/>
                </a:solidFill>
                <a:latin typeface="Times New Roman" panose="02020603050405020304" pitchFamily="18" charset="0"/>
                <a:ea typeface="Tahoma" pitchFamily="34" charset="0"/>
                <a:cs typeface="Times New Roman" panose="02020603050405020304" pitchFamily="18" charset="0"/>
              </a:rPr>
              <a:t>10-сынып</a:t>
            </a:r>
            <a:endParaRPr lang="ru-RU" sz="2400" b="1" dirty="0">
              <a:solidFill>
                <a:schemeClr val="accent1"/>
              </a:solidFill>
            </a:endParaRPr>
          </a:p>
        </p:txBody>
      </p:sp>
      <p:sp>
        <p:nvSpPr>
          <p:cNvPr id="9" name="Прямоугольник 8"/>
          <p:cNvSpPr/>
          <p:nvPr/>
        </p:nvSpPr>
        <p:spPr>
          <a:xfrm>
            <a:off x="1793826" y="2772805"/>
            <a:ext cx="9609173" cy="461665"/>
          </a:xfrm>
          <a:prstGeom prst="rect">
            <a:avLst/>
          </a:prstGeom>
        </p:spPr>
        <p:txBody>
          <a:bodyPr wrap="square">
            <a:spAutoFit/>
          </a:bodyPr>
          <a:lstStyle/>
          <a:p>
            <a:r>
              <a:rPr lang="ru-RU" sz="2400" kern="0" dirty="0">
                <a:solidFill>
                  <a:srgbClr val="002060"/>
                </a:solidFill>
                <a:latin typeface="Times New Roman" panose="02020603050405020304" pitchFamily="18" charset="0"/>
                <a:ea typeface="Tahoma" pitchFamily="34" charset="0"/>
                <a:cs typeface="Times New Roman" panose="02020603050405020304" pitchFamily="18" charset="0"/>
              </a:rPr>
              <a:t>Бағыты: Жаратылыстану-математикалық бағыт</a:t>
            </a:r>
            <a:endParaRPr lang="ru-RU" sz="2000" dirty="0"/>
          </a:p>
        </p:txBody>
      </p:sp>
      <p:sp>
        <p:nvSpPr>
          <p:cNvPr id="12" name="Прямоугольник 11"/>
          <p:cNvSpPr/>
          <p:nvPr/>
        </p:nvSpPr>
        <p:spPr>
          <a:xfrm>
            <a:off x="824409" y="7343739"/>
            <a:ext cx="10577052" cy="461665"/>
          </a:xfrm>
          <a:prstGeom prst="rect">
            <a:avLst/>
          </a:prstGeom>
        </p:spPr>
        <p:txBody>
          <a:bodyPr wrap="square">
            <a:spAutoFit/>
          </a:bodyPr>
          <a:lstStyle/>
          <a:p>
            <a:endParaRPr lang="ru-RU"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Блок-схема: документ 2"/>
          <p:cNvSpPr/>
          <p:nvPr/>
        </p:nvSpPr>
        <p:spPr>
          <a:xfrm rot="10800000">
            <a:off x="333885" y="340296"/>
            <a:ext cx="12133830" cy="9073008"/>
          </a:xfrm>
          <a:prstGeom prst="flowChartDocument">
            <a:avLst/>
          </a:prstGeom>
          <a:solidFill>
            <a:schemeClr val="accent1">
              <a:lumMod val="20000"/>
              <a:lumOff val="80000"/>
            </a:schemeClr>
          </a:solidFill>
          <a:effectLst>
            <a:innerShdw blurRad="63500" dist="50800" dir="2700000">
              <a:prstClr val="black">
                <a:alpha val="50000"/>
              </a:prstClr>
            </a:innerShdw>
          </a:effectLst>
          <a:scene3d>
            <a:camera prst="orthographicFront"/>
            <a:lightRig rig="threePt" dir="t"/>
          </a:scene3d>
          <a:sp3d>
            <a:bevelT w="165100" prst="coolSlant"/>
          </a:sp3d>
        </p:spPr>
        <p:style>
          <a:lnRef idx="3">
            <a:schemeClr val="lt1"/>
          </a:lnRef>
          <a:fillRef idx="1">
            <a:schemeClr val="accent1"/>
          </a:fillRef>
          <a:effectRef idx="1">
            <a:schemeClr val="accent1"/>
          </a:effectRef>
          <a:fontRef idx="minor">
            <a:schemeClr val="lt1"/>
          </a:fontRef>
        </p:style>
        <p:txBody>
          <a:bodyPr lIns="148026" tIns="74013" rIns="148026" bIns="74013" rtlCol="0" anchor="ctr"/>
          <a:lstStyle/>
          <a:p>
            <a:pPr algn="ctr"/>
            <a:endParaRPr lang="ru-RU" dirty="0"/>
          </a:p>
        </p:txBody>
      </p:sp>
      <p:sp>
        <p:nvSpPr>
          <p:cNvPr id="2" name="Прямоугольник 1"/>
          <p:cNvSpPr/>
          <p:nvPr/>
        </p:nvSpPr>
        <p:spPr>
          <a:xfrm>
            <a:off x="1000200" y="624136"/>
            <a:ext cx="5172418" cy="461665"/>
          </a:xfrm>
          <a:prstGeom prst="rect">
            <a:avLst/>
          </a:prstGeom>
        </p:spPr>
        <p:txBody>
          <a:bodyPr wrap="square">
            <a:spAutoFit/>
          </a:bodyPr>
          <a:lstStyle/>
          <a:p>
            <a:pPr lvl="0" defTabSz="457200">
              <a:spcBef>
                <a:spcPts val="1000"/>
              </a:spcBef>
              <a:buClr>
                <a:srgbClr val="A53010"/>
              </a:buClr>
              <a:defRPr/>
            </a:pPr>
            <a:r>
              <a:rPr lang="kk-KZ" sz="2400" b="1" dirty="0" smtClean="0">
                <a:solidFill>
                  <a:schemeClr val="accent1"/>
                </a:solidFill>
                <a:latin typeface="Times New Roman" panose="02020603050405020304" pitchFamily="18" charset="0"/>
                <a:cs typeface="Times New Roman" panose="02020603050405020304" pitchFamily="18" charset="0"/>
              </a:rPr>
              <a:t>Сабақты бекіту</a:t>
            </a:r>
            <a:endParaRPr lang="ru-RU" sz="2400" b="1" dirty="0">
              <a:solidFill>
                <a:schemeClr val="accent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504256" y="3206582"/>
            <a:ext cx="9577064" cy="1754326"/>
          </a:xfrm>
          <a:prstGeom prst="rect">
            <a:avLst/>
          </a:prstGeom>
        </p:spPr>
        <p:txBody>
          <a:bodyPr wrap="square">
            <a:spAutoFit/>
          </a:bodyPr>
          <a:lstStyle/>
          <a:p>
            <a:pPr>
              <a:lnSpc>
                <a:spcPct val="150000"/>
              </a:lnSpc>
            </a:pPr>
            <a:r>
              <a:rPr lang="kk-KZ" sz="2400" dirty="0" smtClean="0">
                <a:solidFill>
                  <a:schemeClr val="tx2"/>
                </a:solidFill>
                <a:latin typeface="Times New Roman" panose="02020603050405020304" pitchFamily="18" charset="0"/>
                <a:cs typeface="Times New Roman" panose="02020603050405020304" pitchFamily="18" charset="0"/>
              </a:rPr>
              <a:t>1.Шығармадағы  кейіпкерлерді  </a:t>
            </a:r>
            <a:r>
              <a:rPr lang="kk-KZ" sz="2400" dirty="0">
                <a:solidFill>
                  <a:schemeClr val="tx2"/>
                </a:solidFill>
                <a:latin typeface="Times New Roman" panose="02020603050405020304" pitchFamily="18" charset="0"/>
                <a:cs typeface="Times New Roman" panose="02020603050405020304" pitchFamily="18" charset="0"/>
              </a:rPr>
              <a:t>жинақтадық</a:t>
            </a:r>
            <a:r>
              <a:rPr lang="kk-KZ" sz="2400" dirty="0" smtClean="0">
                <a:solidFill>
                  <a:schemeClr val="tx2"/>
                </a:solidFill>
                <a:latin typeface="Times New Roman" panose="02020603050405020304" pitchFamily="18" charset="0"/>
                <a:cs typeface="Times New Roman" panose="02020603050405020304" pitchFamily="18" charset="0"/>
              </a:rPr>
              <a:t>.</a:t>
            </a:r>
          </a:p>
          <a:p>
            <a:pPr>
              <a:lnSpc>
                <a:spcPct val="150000"/>
              </a:lnSpc>
            </a:pPr>
            <a:r>
              <a:rPr lang="kk-KZ" sz="2400" dirty="0" smtClean="0">
                <a:solidFill>
                  <a:schemeClr val="tx2"/>
                </a:solidFill>
                <a:latin typeface="Times New Roman" panose="02020603050405020304" pitchFamily="18" charset="0"/>
                <a:cs typeface="Times New Roman" panose="02020603050405020304" pitchFamily="18" charset="0"/>
              </a:rPr>
              <a:t>2.Кейіпкелердің іс-әрекеттері арқылы портреттік мінездеме бердік.</a:t>
            </a:r>
          </a:p>
          <a:p>
            <a:pPr>
              <a:lnSpc>
                <a:spcPct val="150000"/>
              </a:lnSpc>
            </a:pPr>
            <a:r>
              <a:rPr lang="kk-KZ" sz="2400" dirty="0" smtClean="0">
                <a:solidFill>
                  <a:schemeClr val="tx2"/>
                </a:solidFill>
                <a:latin typeface="Times New Roman" panose="02020603050405020304" pitchFamily="18" charset="0"/>
                <a:cs typeface="Times New Roman" panose="02020603050405020304" pitchFamily="18" charset="0"/>
              </a:rPr>
              <a:t>3.Шығармадағы кейіпкерлердің жеке тұлғасын анықтадық.</a:t>
            </a:r>
            <a:endParaRPr lang="ru-RU" dirty="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документ 1"/>
          <p:cNvSpPr/>
          <p:nvPr/>
        </p:nvSpPr>
        <p:spPr>
          <a:xfrm rot="10800000">
            <a:off x="0" y="680206"/>
            <a:ext cx="12801600" cy="8929750"/>
          </a:xfrm>
          <a:prstGeom prst="flowChartDocument">
            <a:avLst/>
          </a:prstGeom>
          <a:solidFill>
            <a:schemeClr val="accent1">
              <a:lumMod val="20000"/>
              <a:lumOff val="80000"/>
            </a:schemeClr>
          </a:solidFill>
          <a:effectLst>
            <a:innerShdw blurRad="63500" dist="50800" dir="2700000">
              <a:prstClr val="black">
                <a:alpha val="50000"/>
              </a:prstClr>
            </a:innerShdw>
          </a:effectLst>
          <a:scene3d>
            <a:camera prst="orthographicFront"/>
            <a:lightRig rig="threePt" dir="t"/>
          </a:scene3d>
          <a:sp3d>
            <a:bevelT w="165100" prst="coolSlant"/>
          </a:sp3d>
        </p:spPr>
        <p:style>
          <a:lnRef idx="3">
            <a:schemeClr val="lt1"/>
          </a:lnRef>
          <a:fillRef idx="1">
            <a:schemeClr val="accent1"/>
          </a:fillRef>
          <a:effectRef idx="1">
            <a:schemeClr val="accent1"/>
          </a:effectRef>
          <a:fontRef idx="minor">
            <a:schemeClr val="lt1"/>
          </a:fontRef>
        </p:style>
        <p:txBody>
          <a:bodyPr lIns="148026" tIns="74013" rIns="148026" bIns="74013" rtlCol="0" anchor="ctr"/>
          <a:lstStyle/>
          <a:p>
            <a:pPr algn="ctr"/>
            <a:endParaRPr lang="ru-RU" dirty="0"/>
          </a:p>
        </p:txBody>
      </p:sp>
      <p:sp>
        <p:nvSpPr>
          <p:cNvPr id="3" name="Прямоугольник 2"/>
          <p:cNvSpPr/>
          <p:nvPr/>
        </p:nvSpPr>
        <p:spPr>
          <a:xfrm>
            <a:off x="542884" y="442882"/>
            <a:ext cx="2596545" cy="461665"/>
          </a:xfrm>
          <a:prstGeom prst="rect">
            <a:avLst/>
          </a:prstGeom>
        </p:spPr>
        <p:txBody>
          <a:bodyPr wrap="none">
            <a:spAutoFit/>
          </a:bodyPr>
          <a:lstStyle/>
          <a:p>
            <a:r>
              <a:rPr lang="kk-KZ" sz="2400" b="1" dirty="0" smtClean="0">
                <a:solidFill>
                  <a:schemeClr val="accent1"/>
                </a:solidFill>
                <a:latin typeface="Times New Roman" pitchFamily="18" charset="0"/>
                <a:cs typeface="Times New Roman" pitchFamily="18" charset="0"/>
              </a:rPr>
              <a:t>Оқу тапсырмасы</a:t>
            </a:r>
            <a:endParaRPr lang="ru-RU" sz="2400" b="1" dirty="0">
              <a:solidFill>
                <a:schemeClr val="accent1"/>
              </a:solidFill>
              <a:latin typeface="Times New Roman" pitchFamily="18" charset="0"/>
              <a:cs typeface="Times New Roman" pitchFamily="18" charset="0"/>
            </a:endParaRPr>
          </a:p>
        </p:txBody>
      </p:sp>
      <p:sp>
        <p:nvSpPr>
          <p:cNvPr id="55297" name="Rectangle 1"/>
          <p:cNvSpPr>
            <a:spLocks noChangeArrowheads="1"/>
          </p:cNvSpPr>
          <p:nvPr/>
        </p:nvSpPr>
        <p:spPr bwMode="auto">
          <a:xfrm>
            <a:off x="424136" y="3698007"/>
            <a:ext cx="11430080" cy="168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50000"/>
              </a:lnSpc>
              <a:spcBef>
                <a:spcPct val="0"/>
              </a:spcBef>
              <a:spcAft>
                <a:spcPct val="0"/>
              </a:spcAft>
              <a:buClrTx/>
              <a:buSzTx/>
              <a:buFontTx/>
              <a:buNone/>
              <a:tabLst/>
            </a:pPr>
            <a:r>
              <a:rPr lang="kk-KZ" sz="2400" dirty="0" smtClean="0">
                <a:solidFill>
                  <a:schemeClr val="tx2"/>
                </a:solidFill>
                <a:latin typeface="Times New Roman" pitchFamily="18" charset="0"/>
                <a:cs typeface="Times New Roman" pitchFamily="18" charset="0"/>
              </a:rPr>
              <a:t>Ұлттық Ғылым Академиясының толық мүшесі И.И.Боктың «Ашпыз деп ешкім де оқуды тастап кеткен жоқ.Өйткені  жұтқын тілеуінен гөрі білімге құштарлығымыз артығырақ еді» деген  ойға дәлелдер арқылы пікіріңді тұжырымдап жаз. </a:t>
            </a:r>
          </a:p>
        </p:txBody>
      </p:sp>
      <p:sp>
        <p:nvSpPr>
          <p:cNvPr id="4" name="Прямоугольник 3"/>
          <p:cNvSpPr/>
          <p:nvPr/>
        </p:nvSpPr>
        <p:spPr>
          <a:xfrm>
            <a:off x="558556" y="6994492"/>
            <a:ext cx="11161240" cy="830997"/>
          </a:xfrm>
          <a:prstGeom prst="rect">
            <a:avLst/>
          </a:prstGeom>
        </p:spPr>
        <p:txBody>
          <a:bodyPr wrap="square">
            <a:spAutoFit/>
          </a:bodyPr>
          <a:lstStyle/>
          <a:p>
            <a:pPr lvl="0" indent="449263" algn="just" defTabSz="914400" fontAlgn="base">
              <a:spcBef>
                <a:spcPct val="0"/>
              </a:spcBef>
              <a:spcAft>
                <a:spcPct val="0"/>
              </a:spcAft>
            </a:pPr>
            <a:r>
              <a:rPr lang="kk-KZ" sz="2400" dirty="0">
                <a:solidFill>
                  <a:srgbClr val="1F497D"/>
                </a:solidFill>
                <a:latin typeface="Times New Roman" pitchFamily="18" charset="0"/>
                <a:cs typeface="Times New Roman" pitchFamily="18" charset="0"/>
              </a:rPr>
              <a:t>Дескриптор:</a:t>
            </a:r>
          </a:p>
          <a:p>
            <a:pPr lvl="0" indent="449263" algn="just" defTabSz="914400" fontAlgn="base">
              <a:spcBef>
                <a:spcPct val="0"/>
              </a:spcBef>
              <a:spcAft>
                <a:spcPct val="0"/>
              </a:spcAft>
            </a:pPr>
            <a:r>
              <a:rPr lang="kk-KZ" sz="2400" dirty="0" smtClean="0">
                <a:solidFill>
                  <a:srgbClr val="1F497D"/>
                </a:solidFill>
                <a:latin typeface="Times New Roman" pitchFamily="18" charset="0"/>
                <a:cs typeface="Times New Roman" pitchFamily="18" charset="0"/>
              </a:rPr>
              <a:t>-тағылымды </a:t>
            </a:r>
            <a:r>
              <a:rPr lang="kk-KZ" sz="2400" dirty="0">
                <a:solidFill>
                  <a:srgbClr val="1F497D"/>
                </a:solidFill>
                <a:latin typeface="Times New Roman" pitchFamily="18" charset="0"/>
                <a:cs typeface="Times New Roman" pitchFamily="18" charset="0"/>
              </a:rPr>
              <a:t>ойды өз көзқарасымен </a:t>
            </a:r>
            <a:r>
              <a:rPr lang="kk-KZ" sz="2400" dirty="0" smtClean="0">
                <a:solidFill>
                  <a:srgbClr val="1F497D"/>
                </a:solidFill>
                <a:latin typeface="Times New Roman" pitchFamily="18" charset="0"/>
                <a:cs typeface="Times New Roman" pitchFamily="18" charset="0"/>
              </a:rPr>
              <a:t>тұжырымдап жазады.</a:t>
            </a:r>
            <a:endParaRPr lang="kk-KZ" sz="2400" dirty="0">
              <a:solidFill>
                <a:srgbClr val="1F497D"/>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документ 1"/>
          <p:cNvSpPr/>
          <p:nvPr/>
        </p:nvSpPr>
        <p:spPr>
          <a:xfrm rot="10800000">
            <a:off x="400007" y="-239960"/>
            <a:ext cx="11990954" cy="8858312"/>
          </a:xfrm>
          <a:prstGeom prst="flowChartDocument">
            <a:avLst/>
          </a:prstGeom>
          <a:solidFill>
            <a:schemeClr val="accent1">
              <a:lumMod val="20000"/>
              <a:lumOff val="80000"/>
            </a:schemeClr>
          </a:solidFill>
          <a:effectLst>
            <a:innerShdw blurRad="63500" dist="50800" dir="2700000">
              <a:prstClr val="black">
                <a:alpha val="50000"/>
              </a:prstClr>
            </a:innerShdw>
          </a:effectLst>
          <a:scene3d>
            <a:camera prst="orthographicFront"/>
            <a:lightRig rig="threePt" dir="t"/>
          </a:scene3d>
          <a:sp3d>
            <a:bevelT w="165100" prst="coolSlant"/>
          </a:sp3d>
        </p:spPr>
        <p:style>
          <a:lnRef idx="3">
            <a:schemeClr val="lt1"/>
          </a:lnRef>
          <a:fillRef idx="1">
            <a:schemeClr val="accent1"/>
          </a:fillRef>
          <a:effectRef idx="1">
            <a:schemeClr val="accent1"/>
          </a:effectRef>
          <a:fontRef idx="minor">
            <a:schemeClr val="lt1"/>
          </a:fontRef>
        </p:style>
        <p:txBody>
          <a:bodyPr lIns="148026" tIns="74013" rIns="148026" bIns="74013" rtlCol="0" anchor="ctr"/>
          <a:lstStyle/>
          <a:p>
            <a:pPr algn="ctr"/>
            <a:endParaRPr lang="ru-RU" dirty="0"/>
          </a:p>
        </p:txBody>
      </p:sp>
      <p:sp>
        <p:nvSpPr>
          <p:cNvPr id="4097" name="Rectangle 1"/>
          <p:cNvSpPr>
            <a:spLocks noChangeArrowheads="1"/>
          </p:cNvSpPr>
          <p:nvPr/>
        </p:nvSpPr>
        <p:spPr bwMode="auto">
          <a:xfrm>
            <a:off x="680444" y="6024736"/>
            <a:ext cx="1143008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kk-KZ" sz="2800" dirty="0" smtClean="0">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Прямоугольник 3"/>
          <p:cNvSpPr/>
          <p:nvPr/>
        </p:nvSpPr>
        <p:spPr>
          <a:xfrm>
            <a:off x="1030887" y="1776264"/>
            <a:ext cx="10729192" cy="5576014"/>
          </a:xfrm>
          <a:prstGeom prst="rect">
            <a:avLst/>
          </a:prstGeom>
        </p:spPr>
        <p:txBody>
          <a:bodyPr wrap="square">
            <a:spAutoFit/>
          </a:bodyPr>
          <a:lstStyle/>
          <a:p>
            <a:pPr lvl="0" algn="just" defTabSz="914400" eaLnBrk="0" fontAlgn="base" hangingPunct="0">
              <a:lnSpc>
                <a:spcPct val="107000"/>
              </a:lnSpc>
              <a:spcBef>
                <a:spcPct val="0"/>
              </a:spcBef>
              <a:spcAft>
                <a:spcPct val="0"/>
              </a:spcAft>
            </a:pPr>
            <a:r>
              <a:rPr lang="kk-KZ" altLang="ru-RU" sz="2400" dirty="0" smtClean="0">
                <a:solidFill>
                  <a:schemeClr val="accent1"/>
                </a:solidFill>
                <a:latin typeface="Times New Roman" panose="02020603050405020304" pitchFamily="18" charset="0"/>
                <a:cs typeface="Times New Roman" panose="02020603050405020304" pitchFamily="18" charset="0"/>
              </a:rPr>
              <a:t>Оқу </a:t>
            </a:r>
            <a:r>
              <a:rPr lang="kk-KZ" altLang="ru-RU" sz="2400" dirty="0">
                <a:solidFill>
                  <a:schemeClr val="accent1"/>
                </a:solidFill>
                <a:latin typeface="Times New Roman" panose="02020603050405020304" pitchFamily="18" charset="0"/>
                <a:cs typeface="Times New Roman" panose="02020603050405020304" pitchFamily="18" charset="0"/>
              </a:rPr>
              <a:t>мақсаты</a:t>
            </a:r>
            <a:r>
              <a:rPr lang="kk-KZ" altLang="ru-RU" sz="2400" dirty="0">
                <a:solidFill>
                  <a:srgbClr val="002060"/>
                </a:solidFill>
                <a:latin typeface="Times New Roman" panose="02020603050405020304" pitchFamily="18" charset="0"/>
                <a:cs typeface="Times New Roman" panose="02020603050405020304" pitchFamily="18" charset="0"/>
              </a:rPr>
              <a:t>:   </a:t>
            </a:r>
          </a:p>
          <a:p>
            <a:pPr lvl="0" defTabSz="914400">
              <a:lnSpc>
                <a:spcPct val="107000"/>
              </a:lnSpc>
              <a:spcBef>
                <a:spcPts val="1200"/>
              </a:spcBef>
              <a:spcAft>
                <a:spcPts val="800"/>
              </a:spcAft>
              <a:tabLst>
                <a:tab pos="1170305" algn="l"/>
              </a:tabLst>
            </a:pPr>
            <a:r>
              <a:rPr lang="kk-KZ" altLang="ru-RU" sz="2400" dirty="0" smtClean="0">
                <a:solidFill>
                  <a:srgbClr val="002060"/>
                </a:solidFill>
                <a:latin typeface="Times New Roman" panose="02020603050405020304" pitchFamily="18" charset="0"/>
                <a:cs typeface="Times New Roman" panose="02020603050405020304" pitchFamily="18" charset="0"/>
              </a:rPr>
              <a:t>10.1.3.1 Көркем </a:t>
            </a:r>
            <a:r>
              <a:rPr lang="kk-KZ" altLang="ru-RU" sz="2400" dirty="0">
                <a:solidFill>
                  <a:srgbClr val="002060"/>
                </a:solidFill>
                <a:latin typeface="Times New Roman" panose="02020603050405020304" pitchFamily="18" charset="0"/>
                <a:cs typeface="Times New Roman" panose="02020603050405020304" pitchFamily="18" charset="0"/>
              </a:rPr>
              <a:t>шығармадағы кейіпкерлер жүйесін жинақтау мен даралау</a:t>
            </a:r>
            <a:r>
              <a:rPr lang="kk-KZ" altLang="ru-RU" sz="2400" dirty="0" smtClean="0">
                <a:solidFill>
                  <a:srgbClr val="002060"/>
                </a:solidFill>
                <a:latin typeface="Times New Roman" panose="02020603050405020304" pitchFamily="18" charset="0"/>
                <a:cs typeface="Times New Roman" panose="02020603050405020304" pitchFamily="18" charset="0"/>
              </a:rPr>
              <a:t>.</a:t>
            </a:r>
          </a:p>
          <a:p>
            <a:pPr lvl="0" defTabSz="914400">
              <a:lnSpc>
                <a:spcPct val="107000"/>
              </a:lnSpc>
              <a:spcBef>
                <a:spcPts val="1200"/>
              </a:spcBef>
              <a:spcAft>
                <a:spcPts val="800"/>
              </a:spcAft>
              <a:tabLst>
                <a:tab pos="1170305" algn="l"/>
              </a:tabLst>
            </a:pPr>
            <a:r>
              <a:rPr lang="kk-KZ" altLang="ru-RU" sz="2400" dirty="0" smtClean="0">
                <a:solidFill>
                  <a:schemeClr val="accent1"/>
                </a:solidFill>
                <a:latin typeface="Times New Roman" panose="02020603050405020304" pitchFamily="18" charset="0"/>
                <a:cs typeface="Times New Roman" panose="02020603050405020304" pitchFamily="18" charset="0"/>
              </a:rPr>
              <a:t>Сабақ мақсаты:</a:t>
            </a:r>
          </a:p>
          <a:p>
            <a:pPr lvl="0" defTabSz="914400">
              <a:lnSpc>
                <a:spcPct val="107000"/>
              </a:lnSpc>
              <a:spcBef>
                <a:spcPts val="1200"/>
              </a:spcBef>
              <a:spcAft>
                <a:spcPts val="800"/>
              </a:spcAft>
              <a:tabLst>
                <a:tab pos="1170305" algn="l"/>
              </a:tabLst>
            </a:pPr>
            <a:r>
              <a:rPr lang="kk-KZ" altLang="ru-RU" sz="2400" dirty="0" smtClean="0">
                <a:solidFill>
                  <a:srgbClr val="002060"/>
                </a:solidFill>
                <a:latin typeface="Times New Roman" panose="02020603050405020304" pitchFamily="18" charset="0"/>
                <a:cs typeface="Times New Roman" panose="02020603050405020304" pitchFamily="18" charset="0"/>
              </a:rPr>
              <a:t>-     шығармадағы кейіпкелерді жинақтау;</a:t>
            </a:r>
          </a:p>
          <a:p>
            <a:pPr marL="457200" lvl="0" indent="-457200" defTabSz="914400">
              <a:lnSpc>
                <a:spcPct val="107000"/>
              </a:lnSpc>
              <a:spcBef>
                <a:spcPts val="1200"/>
              </a:spcBef>
              <a:spcAft>
                <a:spcPts val="800"/>
              </a:spcAft>
              <a:buFontTx/>
              <a:buChar char="-"/>
              <a:tabLst>
                <a:tab pos="1170305" algn="l"/>
              </a:tabLst>
            </a:pPr>
            <a:r>
              <a:rPr lang="kk-KZ" altLang="ru-RU" sz="2400" dirty="0" smtClean="0">
                <a:solidFill>
                  <a:srgbClr val="002060"/>
                </a:solidFill>
                <a:latin typeface="Times New Roman" panose="02020603050405020304" pitchFamily="18" charset="0"/>
                <a:cs typeface="Times New Roman" panose="02020603050405020304" pitchFamily="18" charset="0"/>
              </a:rPr>
              <a:t>іс-әрекеттері арқылы портреттік мінездеме беру;</a:t>
            </a:r>
          </a:p>
          <a:p>
            <a:pPr marL="457200" lvl="0" indent="-457200" defTabSz="914400">
              <a:lnSpc>
                <a:spcPct val="107000"/>
              </a:lnSpc>
              <a:spcBef>
                <a:spcPts val="1200"/>
              </a:spcBef>
              <a:spcAft>
                <a:spcPts val="800"/>
              </a:spcAft>
              <a:buFontTx/>
              <a:buChar char="-"/>
              <a:tabLst>
                <a:tab pos="1170305" algn="l"/>
              </a:tabLst>
            </a:pPr>
            <a:r>
              <a:rPr lang="kk-KZ" altLang="ru-RU" sz="2400" dirty="0" smtClean="0">
                <a:solidFill>
                  <a:srgbClr val="002060"/>
                </a:solidFill>
                <a:latin typeface="Times New Roman" panose="02020603050405020304" pitchFamily="18" charset="0"/>
                <a:cs typeface="Times New Roman" panose="02020603050405020304" pitchFamily="18" charset="0"/>
              </a:rPr>
              <a:t>кейіпкерлердің жеке тұлғасын анықтау.</a:t>
            </a:r>
          </a:p>
          <a:p>
            <a:pPr lvl="0" defTabSz="914400">
              <a:lnSpc>
                <a:spcPct val="107000"/>
              </a:lnSpc>
              <a:spcBef>
                <a:spcPts val="1200"/>
              </a:spcBef>
              <a:spcAft>
                <a:spcPts val="800"/>
              </a:spcAft>
              <a:tabLst>
                <a:tab pos="1170305" algn="l"/>
              </a:tabLst>
            </a:pPr>
            <a:r>
              <a:rPr lang="kk-KZ" altLang="ru-RU" sz="2400" dirty="0" smtClean="0">
                <a:solidFill>
                  <a:schemeClr val="accent1"/>
                </a:solidFill>
                <a:latin typeface="Times New Roman" panose="02020603050405020304" pitchFamily="18" charset="0"/>
                <a:cs typeface="Times New Roman" panose="02020603050405020304" pitchFamily="18" charset="0"/>
              </a:rPr>
              <a:t>Бағалау критериі:</a:t>
            </a:r>
            <a:endParaRPr lang="kk-KZ" altLang="ru-RU" sz="2400" dirty="0">
              <a:solidFill>
                <a:schemeClr val="accent1"/>
              </a:solidFill>
              <a:latin typeface="Times New Roman" panose="02020603050405020304" pitchFamily="18" charset="0"/>
              <a:cs typeface="Times New Roman" panose="02020603050405020304" pitchFamily="18" charset="0"/>
            </a:endParaRPr>
          </a:p>
          <a:p>
            <a:pPr lvl="0" defTabSz="914400">
              <a:lnSpc>
                <a:spcPct val="107000"/>
              </a:lnSpc>
              <a:spcBef>
                <a:spcPts val="1200"/>
              </a:spcBef>
              <a:spcAft>
                <a:spcPts val="800"/>
              </a:spcAft>
              <a:tabLst>
                <a:tab pos="1170305" algn="l"/>
              </a:tabLst>
            </a:pPr>
            <a:r>
              <a:rPr lang="kk-KZ" altLang="ru-RU" sz="2400" dirty="0">
                <a:solidFill>
                  <a:srgbClr val="002060"/>
                </a:solidFill>
                <a:latin typeface="Times New Roman" panose="02020603050405020304" pitchFamily="18" charset="0"/>
                <a:cs typeface="Times New Roman" panose="02020603050405020304" pitchFamily="18" charset="0"/>
              </a:rPr>
              <a:t> </a:t>
            </a:r>
            <a:r>
              <a:rPr lang="kk-KZ" altLang="ru-RU" sz="2400" dirty="0" smtClean="0">
                <a:solidFill>
                  <a:srgbClr val="002060"/>
                </a:solidFill>
                <a:latin typeface="Times New Roman" panose="02020603050405020304" pitchFamily="18" charset="0"/>
                <a:cs typeface="Times New Roman" panose="02020603050405020304" pitchFamily="18" charset="0"/>
              </a:rPr>
              <a:t>-</a:t>
            </a:r>
            <a:r>
              <a:rPr lang="kk-KZ" altLang="ru-RU" sz="2400" kern="50" dirty="0">
                <a:solidFill>
                  <a:srgbClr val="002060"/>
                </a:solidFill>
                <a:latin typeface="Times New Roman" panose="02020603050405020304" pitchFamily="18" charset="0"/>
                <a:cs typeface="Times New Roman" panose="02020603050405020304" pitchFamily="18" charset="0"/>
              </a:rPr>
              <a:t>к</a:t>
            </a:r>
            <a:r>
              <a:rPr lang="kk-KZ" sz="2400" kern="50" dirty="0" smtClean="0">
                <a:solidFill>
                  <a:srgbClr val="002060"/>
                </a:solidFill>
                <a:latin typeface="Times New Roman" panose="02020603050405020304" pitchFamily="18" charset="0"/>
                <a:ea typeface="WenQuanYi Micro Hei"/>
                <a:cs typeface="Times New Roman" panose="02020603050405020304" pitchFamily="18" charset="0"/>
              </a:rPr>
              <a:t>өркем </a:t>
            </a:r>
            <a:r>
              <a:rPr lang="kk-KZ" sz="2400" kern="50" dirty="0">
                <a:solidFill>
                  <a:srgbClr val="002060"/>
                </a:solidFill>
                <a:latin typeface="Times New Roman" panose="02020603050405020304" pitchFamily="18" charset="0"/>
                <a:ea typeface="WenQuanYi Micro Hei"/>
                <a:cs typeface="Times New Roman" panose="02020603050405020304" pitchFamily="18" charset="0"/>
              </a:rPr>
              <a:t>шығармадағы кейіпкерлер жүйесін жинақтап,  </a:t>
            </a:r>
            <a:r>
              <a:rPr lang="kk-KZ" sz="2400" kern="50" dirty="0" smtClean="0">
                <a:solidFill>
                  <a:srgbClr val="002060"/>
                </a:solidFill>
                <a:latin typeface="Times New Roman" panose="02020603050405020304" pitchFamily="18" charset="0"/>
                <a:ea typeface="WenQuanYi Micro Hei"/>
                <a:cs typeface="Times New Roman" panose="02020603050405020304" pitchFamily="18" charset="0"/>
              </a:rPr>
              <a:t>даралайды;</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lvl="0" algn="just" defTabSz="914400" eaLnBrk="0" fontAlgn="base" hangingPunct="0">
              <a:lnSpc>
                <a:spcPct val="107000"/>
              </a:lnSpc>
              <a:spcBef>
                <a:spcPct val="0"/>
              </a:spcBef>
              <a:spcAft>
                <a:spcPct val="0"/>
              </a:spcAft>
            </a:pPr>
            <a:r>
              <a:rPr lang="kk-KZ" altLang="ru-RU" sz="2400" dirty="0" smtClean="0">
                <a:solidFill>
                  <a:srgbClr val="002060"/>
                </a:solidFill>
                <a:latin typeface="Times New Roman" panose="02020603050405020304" pitchFamily="18" charset="0"/>
                <a:cs typeface="Times New Roman" panose="02020603050405020304" pitchFamily="18" charset="0"/>
              </a:rPr>
              <a:t> -шығармадағы кейіпкерлердің жеке тұлғасын анықтайды.</a:t>
            </a:r>
            <a:endParaRPr lang="kk-KZ" alt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6700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Блок-схема: документ 3"/>
          <p:cNvSpPr/>
          <p:nvPr/>
        </p:nvSpPr>
        <p:spPr>
          <a:xfrm rot="10800000">
            <a:off x="405323" y="485744"/>
            <a:ext cx="11990954" cy="8203288"/>
          </a:xfrm>
          <a:prstGeom prst="flowChartDocument">
            <a:avLst/>
          </a:prstGeom>
          <a:solidFill>
            <a:schemeClr val="accent1">
              <a:lumMod val="20000"/>
              <a:lumOff val="80000"/>
            </a:schemeClr>
          </a:solidFill>
          <a:effectLst>
            <a:innerShdw blurRad="63500" dist="50800" dir="2700000">
              <a:prstClr val="black">
                <a:alpha val="50000"/>
              </a:prstClr>
            </a:innerShdw>
          </a:effectLst>
          <a:scene3d>
            <a:camera prst="orthographicFront"/>
            <a:lightRig rig="threePt" dir="t"/>
          </a:scene3d>
          <a:sp3d>
            <a:bevelT w="165100" prst="coolSlant"/>
          </a:sp3d>
        </p:spPr>
        <p:style>
          <a:lnRef idx="3">
            <a:schemeClr val="lt1"/>
          </a:lnRef>
          <a:fillRef idx="1">
            <a:schemeClr val="accent1"/>
          </a:fillRef>
          <a:effectRef idx="1">
            <a:schemeClr val="accent1"/>
          </a:effectRef>
          <a:fontRef idx="minor">
            <a:schemeClr val="lt1"/>
          </a:fontRef>
        </p:style>
        <p:txBody>
          <a:bodyPr lIns="148026" tIns="74013" rIns="148026" bIns="74013" rtlCol="0" anchor="ctr"/>
          <a:lstStyle/>
          <a:p>
            <a:pPr algn="ctr"/>
            <a:endParaRPr lang="ru-RU" dirty="0"/>
          </a:p>
        </p:txBody>
      </p:sp>
      <p:sp>
        <p:nvSpPr>
          <p:cNvPr id="3073" name="Rectangle 1"/>
          <p:cNvSpPr>
            <a:spLocks noChangeArrowheads="1"/>
          </p:cNvSpPr>
          <p:nvPr/>
        </p:nvSpPr>
        <p:spPr bwMode="auto">
          <a:xfrm>
            <a:off x="405322" y="4932636"/>
            <a:ext cx="11715832"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Aft>
                <a:spcPts val="0"/>
              </a:spcAft>
            </a:pPr>
            <a:r>
              <a:rPr lang="en-US" dirty="0"/>
              <a:t>	</a:t>
            </a:r>
            <a:endParaRPr lang="ru-RU" dirty="0">
              <a:solidFill>
                <a:schemeClr val="accent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915244" y="2255235"/>
            <a:ext cx="10970484" cy="4093428"/>
          </a:xfrm>
          <a:prstGeom prst="rect">
            <a:avLst/>
          </a:prstGeom>
        </p:spPr>
        <p:txBody>
          <a:bodyPr wrap="square">
            <a:spAutoFit/>
          </a:bodyPr>
          <a:lstStyle/>
          <a:p>
            <a:endParaRPr lang="kk-KZ" sz="3200" b="1" dirty="0">
              <a:solidFill>
                <a:srgbClr val="C00000"/>
              </a:solidFill>
              <a:latin typeface="Times New Roman" pitchFamily="18" charset="0"/>
              <a:ea typeface="Times New Roman" pitchFamily="18" charset="0"/>
              <a:cs typeface="Times New Roman" pitchFamily="18" charset="0"/>
            </a:endParaRPr>
          </a:p>
          <a:p>
            <a:pPr>
              <a:lnSpc>
                <a:spcPct val="150000"/>
              </a:lnSpc>
            </a:pPr>
            <a:r>
              <a:rPr lang="kk-KZ" sz="2400" dirty="0" smtClean="0">
                <a:solidFill>
                  <a:schemeClr val="tx2"/>
                </a:solidFill>
                <a:latin typeface="Times New Roman" pitchFamily="18" charset="0"/>
                <a:ea typeface="Times New Roman" pitchFamily="18" charset="0"/>
                <a:cs typeface="Times New Roman" pitchFamily="18" charset="0"/>
              </a:rPr>
              <a:t>Шамшырақ сөзінің мағынасын қалай түсінесіздер</a:t>
            </a:r>
            <a:r>
              <a:rPr lang="kk-KZ" sz="2400" dirty="0">
                <a:solidFill>
                  <a:schemeClr val="tx2"/>
                </a:solidFill>
                <a:latin typeface="Times New Roman" pitchFamily="18" charset="0"/>
                <a:ea typeface="Times New Roman" pitchFamily="18" charset="0"/>
                <a:cs typeface="Times New Roman" pitchFamily="18" charset="0"/>
              </a:rPr>
              <a:t>? </a:t>
            </a:r>
            <a:endParaRPr lang="kk-KZ" sz="2400" dirty="0" smtClean="0">
              <a:solidFill>
                <a:schemeClr val="tx2"/>
              </a:solidFill>
              <a:latin typeface="Times New Roman" pitchFamily="18" charset="0"/>
              <a:ea typeface="Times New Roman" pitchFamily="18" charset="0"/>
              <a:cs typeface="Times New Roman" pitchFamily="18" charset="0"/>
            </a:endParaRPr>
          </a:p>
          <a:p>
            <a:pPr lvl="0">
              <a:lnSpc>
                <a:spcPct val="150000"/>
              </a:lnSpc>
            </a:pPr>
            <a:r>
              <a:rPr lang="kk-KZ" sz="2400" dirty="0" smtClean="0">
                <a:solidFill>
                  <a:schemeClr val="tx2"/>
                </a:solidFill>
                <a:latin typeface="Times New Roman" pitchFamily="18" charset="0"/>
                <a:ea typeface="Times New Roman" pitchFamily="18" charset="0"/>
                <a:cs typeface="Times New Roman" pitchFamily="18" charset="0"/>
              </a:rPr>
              <a:t>Сібір </a:t>
            </a:r>
            <a:r>
              <a:rPr lang="kk-KZ" sz="2400" dirty="0">
                <a:solidFill>
                  <a:schemeClr val="tx2"/>
                </a:solidFill>
                <a:latin typeface="Times New Roman" pitchFamily="18" charset="0"/>
                <a:ea typeface="Times New Roman" pitchFamily="18" charset="0"/>
                <a:cs typeface="Times New Roman" pitchFamily="18" charset="0"/>
              </a:rPr>
              <a:t>шамшырағы</a:t>
            </a:r>
            <a:r>
              <a:rPr lang="en-US" sz="2400" dirty="0">
                <a:solidFill>
                  <a:schemeClr val="tx2"/>
                </a:solidFill>
                <a:latin typeface="Times New Roman" pitchFamily="18" charset="0"/>
                <a:ea typeface="Times New Roman" pitchFamily="18" charset="0"/>
                <a:cs typeface="Times New Roman" pitchFamily="18" charset="0"/>
              </a:rPr>
              <a:t> </a:t>
            </a:r>
            <a:r>
              <a:rPr lang="en-US" sz="2400" dirty="0" smtClean="0">
                <a:solidFill>
                  <a:schemeClr val="tx2"/>
                </a:solidFill>
                <a:latin typeface="Times New Roman" pitchFamily="18" charset="0"/>
                <a:ea typeface="Times New Roman" pitchFamily="18" charset="0"/>
                <a:cs typeface="Times New Roman" pitchFamily="18" charset="0"/>
              </a:rPr>
              <a:t> </a:t>
            </a:r>
            <a:r>
              <a:rPr lang="kk-KZ" sz="2400" dirty="0" smtClean="0">
                <a:solidFill>
                  <a:schemeClr val="tx2"/>
                </a:solidFill>
                <a:latin typeface="Times New Roman" pitchFamily="18" charset="0"/>
                <a:ea typeface="Times New Roman" pitchFamily="18" charset="0"/>
                <a:cs typeface="Times New Roman" pitchFamily="18" charset="0"/>
              </a:rPr>
              <a:t>туралы не білесіздер?</a:t>
            </a:r>
            <a:r>
              <a:rPr lang="en-US" sz="2400" dirty="0">
                <a:solidFill>
                  <a:srgbClr val="1F497D"/>
                </a:solidFill>
                <a:latin typeface="Times New Roman" panose="02020603050405020304" pitchFamily="18" charset="0"/>
                <a:cs typeface="Times New Roman" panose="02020603050405020304" pitchFamily="18" charset="0"/>
              </a:rPr>
              <a:t> </a:t>
            </a:r>
            <a:endParaRPr lang="kk-KZ" sz="2400" dirty="0" smtClean="0">
              <a:solidFill>
                <a:srgbClr val="1F497D"/>
              </a:solidFill>
              <a:latin typeface="Times New Roman" panose="02020603050405020304" pitchFamily="18" charset="0"/>
              <a:cs typeface="Times New Roman" panose="02020603050405020304" pitchFamily="18" charset="0"/>
            </a:endParaRPr>
          </a:p>
          <a:p>
            <a:pPr lvl="0">
              <a:lnSpc>
                <a:spcPct val="150000"/>
              </a:lnSpc>
            </a:pPr>
            <a:endParaRPr lang="kk-KZ" sz="2400" dirty="0">
              <a:solidFill>
                <a:srgbClr val="1F497D"/>
              </a:solidFill>
              <a:latin typeface="Times New Roman" panose="02020603050405020304" pitchFamily="18" charset="0"/>
              <a:cs typeface="Times New Roman" panose="02020603050405020304" pitchFamily="18" charset="0"/>
            </a:endParaRPr>
          </a:p>
          <a:p>
            <a:pPr lvl="0">
              <a:lnSpc>
                <a:spcPct val="150000"/>
              </a:lnSpc>
            </a:pPr>
            <a:endParaRPr lang="kk-KZ" sz="2400" dirty="0" smtClean="0">
              <a:solidFill>
                <a:srgbClr val="1F497D"/>
              </a:solidFill>
              <a:latin typeface="Times New Roman" panose="02020603050405020304" pitchFamily="18" charset="0"/>
              <a:cs typeface="Times New Roman" panose="02020603050405020304" pitchFamily="18" charset="0"/>
            </a:endParaRPr>
          </a:p>
          <a:p>
            <a:pPr>
              <a:lnSpc>
                <a:spcPct val="150000"/>
              </a:lnSpc>
            </a:pPr>
            <a:endParaRPr lang="kk-KZ" sz="2800" dirty="0">
              <a:solidFill>
                <a:schemeClr val="tx2"/>
              </a:solidFill>
              <a:latin typeface="Times New Roman" pitchFamily="18" charset="0"/>
              <a:ea typeface="Times New Roman" pitchFamily="18" charset="0"/>
              <a:cs typeface="Times New Roman" pitchFamily="18" charset="0"/>
            </a:endParaRPr>
          </a:p>
          <a:p>
            <a:pPr>
              <a:lnSpc>
                <a:spcPct val="150000"/>
              </a:lnSpc>
            </a:pPr>
            <a:r>
              <a:rPr lang="kk-KZ" sz="2800" dirty="0" smtClean="0">
                <a:solidFill>
                  <a:schemeClr val="tx2"/>
                </a:solidFill>
                <a:latin typeface="Times New Roman" pitchFamily="18" charset="0"/>
                <a:ea typeface="Times New Roman" pitchFamily="18" charset="0"/>
                <a:cs typeface="Times New Roman" pitchFamily="18" charset="0"/>
              </a:rPr>
              <a:t> </a:t>
            </a:r>
            <a:endParaRPr lang="ru-RU" sz="4400" dirty="0">
              <a:solidFill>
                <a:schemeClr val="tx2"/>
              </a:solidFill>
              <a:latin typeface="Times New Roman" pitchFamily="18" charset="0"/>
              <a:cs typeface="Times New Roman" pitchFamily="18" charset="0"/>
            </a:endParaRPr>
          </a:p>
        </p:txBody>
      </p:sp>
      <p:sp>
        <p:nvSpPr>
          <p:cNvPr id="2" name="Прямоугольник 1"/>
          <p:cNvSpPr/>
          <p:nvPr/>
        </p:nvSpPr>
        <p:spPr>
          <a:xfrm>
            <a:off x="928192" y="485744"/>
            <a:ext cx="1565237" cy="461665"/>
          </a:xfrm>
          <a:prstGeom prst="rect">
            <a:avLst/>
          </a:prstGeom>
        </p:spPr>
        <p:txBody>
          <a:bodyPr wrap="none">
            <a:spAutoFit/>
          </a:bodyPr>
          <a:lstStyle/>
          <a:p>
            <a:pPr lvl="0"/>
            <a:r>
              <a:rPr lang="kk-KZ" sz="2400" b="1" dirty="0" smtClean="0">
                <a:solidFill>
                  <a:schemeClr val="accent1"/>
                </a:solidFill>
                <a:latin typeface="Times New Roman" pitchFamily="18" charset="0"/>
                <a:ea typeface="Times New Roman" pitchFamily="18" charset="0"/>
                <a:cs typeface="Times New Roman" pitchFamily="18" charset="0"/>
              </a:rPr>
              <a:t>Ой қозғау</a:t>
            </a:r>
            <a:endParaRPr lang="kk-KZ" sz="2400" b="1" dirty="0">
              <a:solidFill>
                <a:schemeClr val="accent1"/>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460461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41934" y="336104"/>
            <a:ext cx="2475934" cy="461665"/>
          </a:xfrm>
          <a:prstGeom prst="rect">
            <a:avLst/>
          </a:prstGeom>
        </p:spPr>
        <p:txBody>
          <a:bodyPr wrap="none">
            <a:spAutoFit/>
          </a:bodyPr>
          <a:lstStyle/>
          <a:p>
            <a:pPr lvl="0"/>
            <a:r>
              <a:rPr lang="kk-KZ" sz="2400" b="1" dirty="0">
                <a:solidFill>
                  <a:schemeClr val="accent1"/>
                </a:solidFill>
                <a:latin typeface="Times New Roman" panose="02020603050405020304" pitchFamily="18" charset="0"/>
                <a:cs typeface="Times New Roman" panose="02020603050405020304" pitchFamily="18" charset="0"/>
              </a:rPr>
              <a:t>Мағынаны тану</a:t>
            </a:r>
            <a:endParaRPr lang="ru-RU" sz="2400" b="1" dirty="0">
              <a:solidFill>
                <a:schemeClr val="accent1"/>
              </a:solidFill>
              <a:latin typeface="Times New Roman" panose="02020603050405020304" pitchFamily="18" charset="0"/>
              <a:cs typeface="Times New Roman" panose="02020603050405020304" pitchFamily="18" charset="0"/>
            </a:endParaRPr>
          </a:p>
        </p:txBody>
      </p:sp>
      <p:pic>
        <p:nvPicPr>
          <p:cNvPr id="1028" name="Picture 4" descr="https://kargoo.gov.kz/media/img/photogallery/5eaa8cbc225f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884" y="1157808"/>
            <a:ext cx="11491564" cy="7963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88754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407337" y="21704"/>
            <a:ext cx="12058933" cy="8815580"/>
          </a:xfrm>
          <a:prstGeom prst="rect">
            <a:avLst/>
          </a:prstGeom>
        </p:spPr>
      </p:pic>
      <p:sp>
        <p:nvSpPr>
          <p:cNvPr id="3" name="Прямоугольник 2"/>
          <p:cNvSpPr/>
          <p:nvPr/>
        </p:nvSpPr>
        <p:spPr>
          <a:xfrm>
            <a:off x="712168" y="408112"/>
            <a:ext cx="6400800" cy="461665"/>
          </a:xfrm>
          <a:prstGeom prst="rect">
            <a:avLst/>
          </a:prstGeom>
        </p:spPr>
        <p:txBody>
          <a:bodyPr>
            <a:spAutoFit/>
          </a:bodyPr>
          <a:lstStyle/>
          <a:p>
            <a:pPr lvl="0"/>
            <a:r>
              <a:rPr lang="kk-KZ" sz="2400" b="1" dirty="0" smtClean="0">
                <a:solidFill>
                  <a:srgbClr val="4F81BD"/>
                </a:solidFill>
                <a:latin typeface="Times New Roman" panose="02020603050405020304" pitchFamily="18" charset="0"/>
                <a:cs typeface="Times New Roman" panose="02020603050405020304" pitchFamily="18" charset="0"/>
              </a:rPr>
              <a:t>Есте сақта</a:t>
            </a:r>
            <a:endParaRPr lang="ru-RU" sz="2400" b="1" dirty="0">
              <a:solidFill>
                <a:srgbClr val="4F81BD"/>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072207" y="1916387"/>
            <a:ext cx="10729192" cy="5909310"/>
          </a:xfrm>
          <a:prstGeom prst="rect">
            <a:avLst/>
          </a:prstGeom>
        </p:spPr>
        <p:txBody>
          <a:bodyPr wrap="square">
            <a:spAutoFit/>
          </a:bodyPr>
          <a:lstStyle/>
          <a:p>
            <a:pPr>
              <a:lnSpc>
                <a:spcPct val="150000"/>
              </a:lnSpc>
            </a:pPr>
            <a:r>
              <a:rPr lang="kk-KZ" sz="2800" b="1" dirty="0">
                <a:solidFill>
                  <a:schemeClr val="tx2"/>
                </a:solidFill>
                <a:latin typeface="Times New Roman" panose="02020603050405020304" pitchFamily="18" charset="0"/>
                <a:cs typeface="Times New Roman" panose="02020603050405020304" pitchFamily="18" charset="0"/>
              </a:rPr>
              <a:t>Кейіпкер</a:t>
            </a:r>
            <a:r>
              <a:rPr lang="kk-KZ" sz="2800" dirty="0">
                <a:solidFill>
                  <a:schemeClr val="tx2"/>
                </a:solidFill>
                <a:latin typeface="Times New Roman" panose="02020603050405020304" pitchFamily="18" charset="0"/>
                <a:cs typeface="Times New Roman" panose="02020603050405020304" pitchFamily="18" charset="0"/>
              </a:rPr>
              <a:t>-көркем шығармада суреттелетін оқиғаға  қатысушы адам, әдеби образ.</a:t>
            </a:r>
          </a:p>
          <a:p>
            <a:pPr>
              <a:lnSpc>
                <a:spcPct val="150000"/>
              </a:lnSpc>
            </a:pPr>
            <a:r>
              <a:rPr lang="kk-KZ" sz="2800" b="1" dirty="0">
                <a:solidFill>
                  <a:schemeClr val="tx2"/>
                </a:solidFill>
                <a:latin typeface="Times New Roman" panose="02020603050405020304" pitchFamily="18" charset="0"/>
                <a:cs typeface="Times New Roman" panose="02020603050405020304" pitchFamily="18" charset="0"/>
              </a:rPr>
              <a:t>Жинақтау</a:t>
            </a:r>
            <a:r>
              <a:rPr lang="kk-KZ" sz="2800" dirty="0">
                <a:solidFill>
                  <a:schemeClr val="tx2"/>
                </a:solidFill>
                <a:latin typeface="Times New Roman" panose="02020603050405020304" pitchFamily="18" charset="0"/>
                <a:cs typeface="Times New Roman" panose="02020603050405020304" pitchFamily="18" charset="0"/>
              </a:rPr>
              <a:t>-әдеби тип жасау әрекеті. Көркем шығармадағы  жинақтау-тип,даралау-мінез.</a:t>
            </a:r>
          </a:p>
          <a:p>
            <a:pPr>
              <a:lnSpc>
                <a:spcPct val="150000"/>
              </a:lnSpc>
            </a:pPr>
            <a:r>
              <a:rPr lang="kk-KZ" sz="2800" b="1" dirty="0">
                <a:solidFill>
                  <a:schemeClr val="tx2"/>
                </a:solidFill>
                <a:latin typeface="Times New Roman" panose="02020603050405020304" pitchFamily="18" charset="0"/>
                <a:cs typeface="Times New Roman" panose="02020603050405020304" pitchFamily="18" charset="0"/>
              </a:rPr>
              <a:t>Типтендіру</a:t>
            </a:r>
            <a:r>
              <a:rPr lang="kk-KZ" sz="2800" dirty="0">
                <a:solidFill>
                  <a:schemeClr val="tx2"/>
                </a:solidFill>
                <a:latin typeface="Times New Roman" panose="02020603050405020304" pitchFamily="18" charset="0"/>
                <a:cs typeface="Times New Roman" panose="02020603050405020304" pitchFamily="18" charset="0"/>
              </a:rPr>
              <a:t>- суреткердің іс жүзінде  өмір шындығын өз дүниетанымы тұрғысынан белгілі бір уақыт пен кеңістікке,әлеуметтік орта мен дәуірге сай  талғап-тануы,таңдап іріктеуі және жинақтауы, сол арқылы  өзі жасап отырған көркем бейнені сомдауы, тұлғаландыруы,даралауы болып табылады. </a:t>
            </a:r>
            <a:endParaRPr lang="ru-RU" sz="28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275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28192" y="192088"/>
            <a:ext cx="11089231" cy="52322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2800" b="1" i="0" u="none" strike="noStrike" kern="0" cap="none" spc="0" normalizeH="0" baseline="0" noProof="0" dirty="0" smtClean="0">
                <a:ln>
                  <a:noFill/>
                </a:ln>
                <a:solidFill>
                  <a:schemeClr val="tx2"/>
                </a:solidFill>
                <a:effectLst/>
                <a:uLnTx/>
                <a:uFillTx/>
                <a:latin typeface="Times New Roman" pitchFamily="18" charset="0"/>
                <a:ea typeface="Calibri" panose="020F0502020204030204" pitchFamily="34" charset="0"/>
                <a:cs typeface="Times New Roman" pitchFamily="18" charset="0"/>
              </a:rPr>
              <a:t>1-т</a:t>
            </a:r>
            <a:r>
              <a:rPr kumimoji="0" lang="ru-RU" sz="2800" b="1" i="0" u="none" strike="noStrike" kern="0" cap="none" spc="0" normalizeH="0" baseline="0" noProof="0" dirty="0" smtClean="0">
                <a:ln>
                  <a:noFill/>
                </a:ln>
                <a:solidFill>
                  <a:schemeClr val="tx2"/>
                </a:solidFill>
                <a:effectLst/>
                <a:uLnTx/>
                <a:uFillTx/>
                <a:latin typeface="Times New Roman" pitchFamily="18" charset="0"/>
                <a:ea typeface="Times New Roman" panose="02020603050405020304" pitchFamily="18" charset="0"/>
                <a:cs typeface="Times New Roman" pitchFamily="18" charset="0"/>
              </a:rPr>
              <a:t>апсырма. </a:t>
            </a:r>
            <a:r>
              <a:rPr kumimoji="0" lang="kk-KZ" sz="2800" b="1" i="0" u="none" strike="noStrike" kern="0" cap="none" spc="0" normalizeH="0" baseline="0" noProof="0" dirty="0" smtClean="0">
                <a:ln>
                  <a:noFill/>
                </a:ln>
                <a:solidFill>
                  <a:schemeClr val="tx2"/>
                </a:solidFill>
                <a:effectLst/>
                <a:uLnTx/>
                <a:uFillTx/>
                <a:latin typeface="Times New Roman" pitchFamily="18" charset="0"/>
                <a:ea typeface="Times New Roman" panose="02020603050405020304" pitchFamily="18" charset="0"/>
                <a:cs typeface="Times New Roman" pitchFamily="18" charset="0"/>
              </a:rPr>
              <a:t>Берілген үзінді мен кейіпкерді сәйкестендіріңіз.</a:t>
            </a:r>
            <a:endParaRPr kumimoji="0" lang="ru-RU" sz="2400" b="0" i="0" u="none" strike="noStrike" kern="0" cap="none" spc="0" normalizeH="0" baseline="0" noProof="0" dirty="0" smtClean="0">
              <a:ln>
                <a:noFill/>
              </a:ln>
              <a:solidFill>
                <a:schemeClr val="tx2"/>
              </a:solidFill>
              <a:effectLst/>
              <a:uLnTx/>
              <a:uFillTx/>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297514714"/>
              </p:ext>
            </p:extLst>
          </p:nvPr>
        </p:nvGraphicFramePr>
        <p:xfrm>
          <a:off x="280120" y="715308"/>
          <a:ext cx="12241360" cy="7162606"/>
        </p:xfrm>
        <a:graphic>
          <a:graphicData uri="http://schemas.openxmlformats.org/drawingml/2006/table">
            <a:tbl>
              <a:tblPr firstRow="1" bandRow="1">
                <a:tableStyleId>{5C22544A-7EE6-4342-B048-85BDC9FD1C3A}</a:tableStyleId>
              </a:tblPr>
              <a:tblGrid>
                <a:gridCol w="5940862">
                  <a:extLst>
                    <a:ext uri="{9D8B030D-6E8A-4147-A177-3AD203B41FA5}">
                      <a16:colId xmlns:a16="http://schemas.microsoft.com/office/drawing/2014/main" xmlns="" val="1912269394"/>
                    </a:ext>
                  </a:extLst>
                </a:gridCol>
                <a:gridCol w="6300498">
                  <a:extLst>
                    <a:ext uri="{9D8B030D-6E8A-4147-A177-3AD203B41FA5}">
                      <a16:colId xmlns:a16="http://schemas.microsoft.com/office/drawing/2014/main" xmlns="" val="3080891343"/>
                    </a:ext>
                  </a:extLst>
                </a:gridCol>
              </a:tblGrid>
              <a:tr h="0">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kk-KZ" sz="2400" b="1" i="0" u="none" strike="noStrike" kern="1200" cap="none" spc="0" normalizeH="0" baseline="0" noProof="0" dirty="0" smtClean="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Үзінді</a:t>
                      </a:r>
                      <a:endParaRPr kumimoji="0" lang="ru-RU" sz="2400" b="0"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algn="ctr"/>
                      <a:r>
                        <a:rPr kumimoji="0" lang="kk-KZ" sz="2400" b="1" i="0" u="none" strike="noStrike" kern="1200" cap="none" spc="0" normalizeH="0" baseline="0" noProof="0" dirty="0" smtClean="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Кейіпкер</a:t>
                      </a:r>
                      <a:endParaRPr lang="ru-RU" sz="2400" dirty="0">
                        <a:solidFill>
                          <a:schemeClr val="bg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301421906"/>
                  </a:ext>
                </a:extLst>
              </a:tr>
              <a:tr h="1412988">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Times New Roman" panose="02020603050405020304" pitchFamily="18" charset="0"/>
                          <a:cs typeface="Times New Roman" pitchFamily="18" charset="0"/>
                        </a:rPr>
                        <a:t>-Теңдеу емес,теңсіздік шығады,міне,қараңыз. Сірә, мына жерде қосу емес, алу белгісі тұруға тиіс...</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Times New Roman" panose="02020603050405020304" pitchFamily="18" charset="0"/>
                          <a:cs typeface="Times New Roman" pitchFamily="18" charset="0"/>
                        </a:rPr>
                        <a:t>Василий Иванович Шумилов</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48726299"/>
                  </a:ext>
                </a:extLst>
              </a:tr>
              <a:tr h="1351527">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-Қаныш,  “сыйға - сый, сыраға – бал” деген... Пәтер іздеп әуре болма, бір бөлмеміз оқу бітіргенше сенікі.</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Қаныш Сәтбаев</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p>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334883007"/>
                  </a:ext>
                </a:extLst>
              </a:tr>
              <a:tr h="2027836">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-Бәрекелді, далалық! Өзің тіпті киргиз даласында қой бағумен бірге есеп те шығарып жүргеннен саумысың? Бірталай жан осы теңдеуден шатылып еді, ал сен ... Сүрінбей өттің.</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И.И.Бок</a:t>
                      </a:r>
                    </a:p>
                  </a:txBody>
                  <a:tcPr/>
                </a:tc>
                <a:extLst>
                  <a:ext uri="{0D108BD9-81ED-4DB2-BD59-A6C34878D82A}">
                    <a16:rowId xmlns:a16="http://schemas.microsoft.com/office/drawing/2014/main" xmlns="" val="154352792"/>
                  </a:ext>
                </a:extLst>
              </a:tr>
              <a:tr h="1689682">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-Қиыншылықтар қаншама көп һәм күрделі болғанмен, бізді жеңе алмады.Белбеуімізді қаттырақ буынып алып шыдап бақтық.</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Екатерина Филимоновна</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extLst>
                  <a:ext uri="{0D108BD9-81ED-4DB2-BD59-A6C34878D82A}">
                    <a16:rowId xmlns:a16="http://schemas.microsoft.com/office/drawing/2014/main" xmlns="" val="2561963799"/>
                  </a:ext>
                </a:extLst>
              </a:tr>
            </a:tbl>
          </a:graphicData>
        </a:graphic>
      </p:graphicFrame>
      <p:sp>
        <p:nvSpPr>
          <p:cNvPr id="7" name="Прямоугольник 6"/>
          <p:cNvSpPr/>
          <p:nvPr/>
        </p:nvSpPr>
        <p:spPr>
          <a:xfrm>
            <a:off x="1360240" y="8365631"/>
            <a:ext cx="6400800" cy="830997"/>
          </a:xfrm>
          <a:prstGeom prst="rect">
            <a:avLst/>
          </a:prstGeom>
        </p:spPr>
        <p:txBody>
          <a:bodyPr>
            <a:spAutoFit/>
          </a:bodyPr>
          <a:lstStyle/>
          <a:p>
            <a:r>
              <a:rPr lang="kk-KZ" sz="2400" b="1" dirty="0">
                <a:solidFill>
                  <a:srgbClr val="002060"/>
                </a:solidFill>
                <a:latin typeface="Times New Roman" pitchFamily="18" charset="0"/>
                <a:ea typeface="Times New Roman" panose="02020603050405020304" pitchFamily="18" charset="0"/>
                <a:cs typeface="Times New Roman" pitchFamily="18" charset="0"/>
              </a:rPr>
              <a:t>Дескриптор: </a:t>
            </a:r>
            <a:br>
              <a:rPr lang="kk-KZ" sz="2400" b="1" dirty="0">
                <a:solidFill>
                  <a:srgbClr val="002060"/>
                </a:solidFill>
                <a:latin typeface="Times New Roman" pitchFamily="18" charset="0"/>
                <a:ea typeface="Times New Roman" panose="02020603050405020304" pitchFamily="18" charset="0"/>
                <a:cs typeface="Times New Roman" pitchFamily="18" charset="0"/>
              </a:rPr>
            </a:br>
            <a:r>
              <a:rPr lang="kk-KZ" sz="2400" b="1" dirty="0">
                <a:solidFill>
                  <a:srgbClr val="002060"/>
                </a:solidFill>
                <a:latin typeface="Times New Roman" pitchFamily="18" charset="0"/>
                <a:ea typeface="Times New Roman" panose="02020603050405020304" pitchFamily="18" charset="0"/>
                <a:cs typeface="Times New Roman" pitchFamily="18" charset="0"/>
              </a:rPr>
              <a:t>-</a:t>
            </a:r>
            <a:r>
              <a:rPr lang="kk-KZ" sz="2400" dirty="0">
                <a:solidFill>
                  <a:srgbClr val="002060"/>
                </a:solidFill>
                <a:latin typeface="Times New Roman" pitchFamily="18" charset="0"/>
                <a:ea typeface="Times New Roman" panose="02020603050405020304" pitchFamily="18" charset="0"/>
                <a:cs typeface="Times New Roman" pitchFamily="18" charset="0"/>
              </a:rPr>
              <a:t>үзінді мен кейіпкерді </a:t>
            </a:r>
            <a:r>
              <a:rPr lang="kk-KZ" sz="2400" dirty="0" smtClean="0">
                <a:solidFill>
                  <a:srgbClr val="002060"/>
                </a:solidFill>
                <a:latin typeface="Times New Roman" pitchFamily="18" charset="0"/>
                <a:ea typeface="Times New Roman" panose="02020603050405020304" pitchFamily="18" charset="0"/>
                <a:cs typeface="Times New Roman" pitchFamily="18" charset="0"/>
              </a:rPr>
              <a:t>сәйкестендіреді.</a:t>
            </a:r>
            <a:endParaRPr lang="ru-RU" sz="3200" dirty="0"/>
          </a:p>
        </p:txBody>
      </p:sp>
    </p:spTree>
    <p:extLst>
      <p:ext uri="{BB962C8B-B14F-4D97-AF65-F5344CB8AC3E}">
        <p14:creationId xmlns:p14="http://schemas.microsoft.com/office/powerpoint/2010/main" val="2163057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28192" y="192088"/>
            <a:ext cx="11089231" cy="52322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2800" b="1" i="0" u="none" strike="noStrike" kern="0" cap="none" spc="0" normalizeH="0" baseline="0" noProof="0" dirty="0" smtClean="0">
                <a:ln>
                  <a:noFill/>
                </a:ln>
                <a:solidFill>
                  <a:schemeClr val="tx2"/>
                </a:solidFill>
                <a:effectLst/>
                <a:uLnTx/>
                <a:uFillTx/>
                <a:latin typeface="Times New Roman" pitchFamily="18" charset="0"/>
                <a:ea typeface="Calibri" panose="020F0502020204030204" pitchFamily="34" charset="0"/>
                <a:cs typeface="Times New Roman" pitchFamily="18" charset="0"/>
              </a:rPr>
              <a:t>1-т</a:t>
            </a:r>
            <a:r>
              <a:rPr kumimoji="0" lang="ru-RU" sz="2800" b="1" i="0" u="none" strike="noStrike" kern="0" cap="none" spc="0" normalizeH="0" baseline="0" noProof="0" dirty="0" smtClean="0">
                <a:ln>
                  <a:noFill/>
                </a:ln>
                <a:solidFill>
                  <a:schemeClr val="tx2"/>
                </a:solidFill>
                <a:effectLst/>
                <a:uLnTx/>
                <a:uFillTx/>
                <a:latin typeface="Times New Roman" pitchFamily="18" charset="0"/>
                <a:ea typeface="Times New Roman" panose="02020603050405020304" pitchFamily="18" charset="0"/>
                <a:cs typeface="Times New Roman" pitchFamily="18" charset="0"/>
              </a:rPr>
              <a:t>апсырма. </a:t>
            </a:r>
            <a:r>
              <a:rPr kumimoji="0" lang="kk-KZ" sz="2800" b="1" i="0" u="none" strike="noStrike" kern="0" cap="none" spc="0" normalizeH="0" baseline="0" noProof="0" dirty="0" smtClean="0">
                <a:ln>
                  <a:noFill/>
                </a:ln>
                <a:solidFill>
                  <a:schemeClr val="tx2"/>
                </a:solidFill>
                <a:effectLst/>
                <a:uLnTx/>
                <a:uFillTx/>
                <a:latin typeface="Times New Roman" pitchFamily="18" charset="0"/>
                <a:ea typeface="Times New Roman" panose="02020603050405020304" pitchFamily="18" charset="0"/>
                <a:cs typeface="Times New Roman" pitchFamily="18" charset="0"/>
              </a:rPr>
              <a:t>Берілген үзінді мен кейіпкерді сәйкестендіріңіз.</a:t>
            </a:r>
            <a:endParaRPr kumimoji="0" lang="ru-RU" sz="2400" b="0" i="0" u="none" strike="noStrike" kern="0" cap="none" spc="0" normalizeH="0" baseline="0" noProof="0" dirty="0" smtClean="0">
              <a:ln>
                <a:noFill/>
              </a:ln>
              <a:solidFill>
                <a:schemeClr val="tx2"/>
              </a:solidFill>
              <a:effectLst/>
              <a:uLnTx/>
              <a:uFillTx/>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442967170"/>
              </p:ext>
            </p:extLst>
          </p:nvPr>
        </p:nvGraphicFramePr>
        <p:xfrm>
          <a:off x="208112" y="1043421"/>
          <a:ext cx="12241360" cy="6994097"/>
        </p:xfrm>
        <a:graphic>
          <a:graphicData uri="http://schemas.openxmlformats.org/drawingml/2006/table">
            <a:tbl>
              <a:tblPr firstRow="1" bandRow="1">
                <a:tableStyleId>{5C22544A-7EE6-4342-B048-85BDC9FD1C3A}</a:tableStyleId>
              </a:tblPr>
              <a:tblGrid>
                <a:gridCol w="7488832">
                  <a:extLst>
                    <a:ext uri="{9D8B030D-6E8A-4147-A177-3AD203B41FA5}">
                      <a16:colId xmlns:a16="http://schemas.microsoft.com/office/drawing/2014/main" xmlns="" val="1912269394"/>
                    </a:ext>
                  </a:extLst>
                </a:gridCol>
                <a:gridCol w="4752528">
                  <a:extLst>
                    <a:ext uri="{9D8B030D-6E8A-4147-A177-3AD203B41FA5}">
                      <a16:colId xmlns:a16="http://schemas.microsoft.com/office/drawing/2014/main" xmlns="" val="3080891343"/>
                    </a:ext>
                  </a:extLst>
                </a:gridCol>
              </a:tblGrid>
              <a:tr h="0">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kk-KZ" sz="2400" b="1" i="0" u="none" strike="noStrike" kern="1200" cap="none" spc="0" normalizeH="0" baseline="0" noProof="0" dirty="0" smtClean="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Үзінді</a:t>
                      </a:r>
                      <a:endParaRPr kumimoji="0" lang="ru-RU" sz="2400" b="0" i="0" u="none" strike="noStrike" kern="1200" cap="none" spc="0" normalizeH="0" baseline="0" noProof="0" dirty="0">
                        <a:ln>
                          <a:noFill/>
                        </a:ln>
                        <a:solidFill>
                          <a:schemeClr val="bg1"/>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a:tc>
                <a:tc>
                  <a:txBody>
                    <a:bodyPr/>
                    <a:lstStyle/>
                    <a:p>
                      <a:pPr algn="ctr"/>
                      <a:r>
                        <a:rPr kumimoji="0" lang="kk-KZ" sz="2400" b="1" i="0" u="none" strike="noStrike" kern="1200" cap="none" spc="0" normalizeH="0" baseline="0" noProof="0" dirty="0" smtClean="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Кейіпкер</a:t>
                      </a:r>
                      <a:endParaRPr lang="ru-RU" sz="2400" dirty="0">
                        <a:solidFill>
                          <a:schemeClr val="bg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301421906"/>
                  </a:ext>
                </a:extLst>
              </a:tr>
              <a:tr h="1412988">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Times New Roman" panose="02020603050405020304" pitchFamily="18" charset="0"/>
                          <a:cs typeface="Times New Roman" pitchFamily="18" charset="0"/>
                        </a:rPr>
                        <a:t>-Теңдеу емес,теңсіздік шығады,міне,қараңыз. Сірә, мына жерде қосу емес, алу белгісі тұруға тиіс...</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Times New Roman" panose="02020603050405020304" pitchFamily="18" charset="0"/>
                          <a:cs typeface="Times New Roman" pitchFamily="18" charset="0"/>
                        </a:rPr>
                        <a:t>Василий Иванович Шумилов</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48726299"/>
                  </a:ext>
                </a:extLst>
              </a:tr>
              <a:tr h="1351527">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-Қаныш,  “сыйға - сый, сыраға – бал” деген... Пәтер іздеп әуре болма, бір бөлмеміз оқу бітіргенше сенікі.</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Қаныш Сәтбаев</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p>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334883007"/>
                  </a:ext>
                </a:extLst>
              </a:tr>
              <a:tr h="2027836">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-Бәрекелді, далалық! Өзің тіпті киргиз даласында қой бағумен бірге есеп те шығарып жүргеннен саумысың? Бірталай жан осы теңдеуден шатылып еді, ал сен ... Сүрінбей өттің.</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И.И.Бок</a:t>
                      </a:r>
                    </a:p>
                  </a:txBody>
                  <a:tcPr/>
                </a:tc>
                <a:extLst>
                  <a:ext uri="{0D108BD9-81ED-4DB2-BD59-A6C34878D82A}">
                    <a16:rowId xmlns:a16="http://schemas.microsoft.com/office/drawing/2014/main" xmlns="" val="154352792"/>
                  </a:ext>
                </a:extLst>
              </a:tr>
              <a:tr h="1689682">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-Қиыншылықтар қаншама көп һәм күрделі болғанмен, бізді жеңе алмады.Белбеуімізді қаттырақ буынып алып шыдап бақтық.</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kk-KZ"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rPr>
                        <a:t>Екатерина Филимоновна</a:t>
                      </a:r>
                      <a:endParaRPr kumimoji="0" lang="ru-RU" sz="2400" b="0" i="0" u="none" strike="noStrike" kern="1200" cap="none" spc="0" normalizeH="0" baseline="0" noProof="0" dirty="0" smtClean="0">
                        <a:ln>
                          <a:noFill/>
                        </a:ln>
                        <a:solidFill>
                          <a:srgbClr val="0070C0"/>
                        </a:solidFill>
                        <a:effectLst/>
                        <a:uLnTx/>
                        <a:uFillTx/>
                        <a:latin typeface="Times New Roman" pitchFamily="18" charset="0"/>
                        <a:ea typeface="Calibri" panose="020F0502020204030204" pitchFamily="34" charset="0"/>
                        <a:cs typeface="Times New Roman" pitchFamily="18" charset="0"/>
                      </a:endParaRPr>
                    </a:p>
                  </a:txBody>
                  <a:tcPr/>
                </a:tc>
                <a:extLst>
                  <a:ext uri="{0D108BD9-81ED-4DB2-BD59-A6C34878D82A}">
                    <a16:rowId xmlns:a16="http://schemas.microsoft.com/office/drawing/2014/main" xmlns="" val="2561963799"/>
                  </a:ext>
                </a:extLst>
              </a:tr>
            </a:tbl>
          </a:graphicData>
        </a:graphic>
      </p:graphicFrame>
      <p:cxnSp>
        <p:nvCxnSpPr>
          <p:cNvPr id="4" name="Прямая со стрелкой 3"/>
          <p:cNvCxnSpPr/>
          <p:nvPr/>
        </p:nvCxnSpPr>
        <p:spPr>
          <a:xfrm>
            <a:off x="7120880" y="2136304"/>
            <a:ext cx="936104" cy="93610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9" name="Прямая со стрелкой 8"/>
          <p:cNvCxnSpPr/>
          <p:nvPr/>
        </p:nvCxnSpPr>
        <p:spPr>
          <a:xfrm>
            <a:off x="6472807" y="3976817"/>
            <a:ext cx="1656185" cy="247996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1" name="Прямая со стрелкой 10"/>
          <p:cNvCxnSpPr/>
          <p:nvPr/>
        </p:nvCxnSpPr>
        <p:spPr>
          <a:xfrm flipV="1">
            <a:off x="6760840" y="2136304"/>
            <a:ext cx="1368152" cy="234629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Прямая со стрелкой 12"/>
          <p:cNvCxnSpPr/>
          <p:nvPr/>
        </p:nvCxnSpPr>
        <p:spPr>
          <a:xfrm flipV="1">
            <a:off x="6968952" y="4912921"/>
            <a:ext cx="1304056" cy="154386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839118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документ 1"/>
          <p:cNvSpPr/>
          <p:nvPr/>
        </p:nvSpPr>
        <p:spPr>
          <a:xfrm rot="10800000">
            <a:off x="400007" y="675806"/>
            <a:ext cx="11990954" cy="8858312"/>
          </a:xfrm>
          <a:prstGeom prst="flowChartDocument">
            <a:avLst/>
          </a:prstGeom>
          <a:solidFill>
            <a:schemeClr val="accent1">
              <a:lumMod val="20000"/>
              <a:lumOff val="80000"/>
            </a:schemeClr>
          </a:solidFill>
          <a:effectLst>
            <a:innerShdw blurRad="63500" dist="50800" dir="2700000">
              <a:prstClr val="black">
                <a:alpha val="50000"/>
              </a:prstClr>
            </a:innerShdw>
          </a:effectLst>
          <a:scene3d>
            <a:camera prst="orthographicFront"/>
            <a:lightRig rig="threePt" dir="t"/>
          </a:scene3d>
          <a:sp3d>
            <a:bevelT w="165100" prst="coolSlant"/>
          </a:sp3d>
        </p:spPr>
        <p:style>
          <a:lnRef idx="3">
            <a:schemeClr val="lt1"/>
          </a:lnRef>
          <a:fillRef idx="1">
            <a:schemeClr val="accent1"/>
          </a:fillRef>
          <a:effectRef idx="1">
            <a:schemeClr val="accent1"/>
          </a:effectRef>
          <a:fontRef idx="minor">
            <a:schemeClr val="lt1"/>
          </a:fontRef>
        </p:style>
        <p:txBody>
          <a:bodyPr lIns="148026" tIns="74013" rIns="148026" bIns="74013" rtlCol="0" anchor="ctr"/>
          <a:lstStyle/>
          <a:p>
            <a:pPr marL="0" marR="0" lvl="0" indent="0" algn="ctr" defTabSz="1378533" rtl="0" eaLnBrk="1" fontAlgn="auto" latinLnBrk="0" hangingPunct="1">
              <a:lnSpc>
                <a:spcPct val="100000"/>
              </a:lnSpc>
              <a:spcBef>
                <a:spcPts val="0"/>
              </a:spcBef>
              <a:spcAft>
                <a:spcPts val="0"/>
              </a:spcAft>
              <a:buClrTx/>
              <a:buSzTx/>
              <a:buFontTx/>
              <a:buNone/>
              <a:tabLst/>
              <a:defRPr/>
            </a:pPr>
            <a:r>
              <a:rPr kumimoji="0" lang="kk-KZ" sz="2700" b="0" i="0" u="none" strike="noStrike" kern="1200" cap="none" spc="0" normalizeH="0" baseline="0" noProof="0" dirty="0" smtClean="0">
                <a:ln>
                  <a:noFill/>
                </a:ln>
                <a:solidFill>
                  <a:prstClr val="white"/>
                </a:solidFill>
                <a:effectLst/>
                <a:uLnTx/>
                <a:uFillTx/>
                <a:latin typeface="Calibri"/>
                <a:ea typeface="+mn-ea"/>
                <a:cs typeface="+mn-cs"/>
              </a:rPr>
              <a:t>.</a:t>
            </a:r>
            <a:endParaRPr kumimoji="0" lang="ru-RU" sz="2700" b="0" i="0" u="none" strike="noStrike" kern="1200" cap="none" spc="0" normalizeH="0" baseline="0" noProof="0" dirty="0">
              <a:ln>
                <a:noFill/>
              </a:ln>
              <a:solidFill>
                <a:prstClr val="white"/>
              </a:solidFill>
              <a:effectLst/>
              <a:uLnTx/>
              <a:uFillTx/>
              <a:latin typeface="Calibri"/>
              <a:ea typeface="+mn-ea"/>
              <a:cs typeface="+mn-cs"/>
            </a:endParaRPr>
          </a:p>
        </p:txBody>
      </p:sp>
      <p:sp>
        <p:nvSpPr>
          <p:cNvPr id="4097" name="Rectangle 1"/>
          <p:cNvSpPr>
            <a:spLocks noChangeArrowheads="1"/>
          </p:cNvSpPr>
          <p:nvPr/>
        </p:nvSpPr>
        <p:spPr bwMode="auto">
          <a:xfrm>
            <a:off x="680444" y="6024736"/>
            <a:ext cx="1143008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kk-KZ" sz="2800" b="0" i="0" u="none" strike="noStrike" kern="1200" cap="none" spc="0" normalizeH="0" baseline="0" noProof="0" dirty="0" smtClean="0">
                <a:ln>
                  <a:noFill/>
                </a:ln>
                <a:solidFill>
                  <a:prstClr val="black"/>
                </a:solidFill>
                <a:effectLst/>
                <a:uLnTx/>
                <a:uFillTx/>
                <a:latin typeface="Times New Roman" pitchFamily="18" charset="0"/>
                <a:ea typeface="Times New Roman" pitchFamily="18" charset="0"/>
                <a:cs typeface="Times New Roman" pitchFamily="18" charset="0"/>
              </a:rPr>
              <a:t>	</a:t>
            </a:r>
            <a:endParaRPr kumimoji="0" lang="ru-RU" sz="28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p:txBody>
      </p:sp>
      <p:sp>
        <p:nvSpPr>
          <p:cNvPr id="4" name="Прямоугольник 3"/>
          <p:cNvSpPr/>
          <p:nvPr/>
        </p:nvSpPr>
        <p:spPr>
          <a:xfrm>
            <a:off x="160043" y="128293"/>
            <a:ext cx="10729192" cy="1277850"/>
          </a:xfrm>
          <a:prstGeom prst="rect">
            <a:avLst/>
          </a:prstGeom>
        </p:spPr>
        <p:txBody>
          <a:bodyPr wrap="square">
            <a:spAutoFit/>
          </a:bodyPr>
          <a:lstStyle/>
          <a:p>
            <a:pPr marL="0" marR="0" lvl="0" indent="0" algn="just" defTabSz="914400" rtl="0" eaLnBrk="0" fontAlgn="base" latinLnBrk="0" hangingPunct="0">
              <a:lnSpc>
                <a:spcPct val="107000"/>
              </a:lnSpc>
              <a:spcBef>
                <a:spcPct val="0"/>
              </a:spcBef>
              <a:spcAft>
                <a:spcPct val="0"/>
              </a:spcAft>
              <a:buClrTx/>
              <a:buSzTx/>
              <a:buFontTx/>
              <a:buNone/>
              <a:tabLst/>
              <a:defRPr/>
            </a:pPr>
            <a:r>
              <a:rPr lang="kk-KZ" altLang="ru-RU" sz="2400" b="1" noProof="0" dirty="0" smtClean="0">
                <a:solidFill>
                  <a:schemeClr val="accent1"/>
                </a:solidFill>
                <a:latin typeface="Times New Roman" panose="02020603050405020304" pitchFamily="18" charset="0"/>
                <a:cs typeface="Times New Roman" panose="02020603050405020304" pitchFamily="18" charset="0"/>
              </a:rPr>
              <a:t>2-тапсырма.</a:t>
            </a:r>
          </a:p>
          <a:p>
            <a:pPr marL="0" marR="0" lvl="0" indent="0" algn="just" defTabSz="914400" rtl="0" eaLnBrk="0" fontAlgn="base" latinLnBrk="0" hangingPunct="0">
              <a:lnSpc>
                <a:spcPct val="107000"/>
              </a:lnSpc>
              <a:spcBef>
                <a:spcPct val="0"/>
              </a:spcBef>
              <a:spcAft>
                <a:spcPct val="0"/>
              </a:spcAft>
              <a:buClrTx/>
              <a:buSzTx/>
              <a:buFontTx/>
              <a:buNone/>
              <a:tabLst/>
              <a:defRPr/>
            </a:pPr>
            <a:r>
              <a:rPr kumimoji="0" lang="kk-KZ" altLang="ru-RU" sz="2400" b="1" i="0" u="none" strike="noStrike" kern="1200" cap="none" spc="0" normalizeH="0" baseline="0" noProof="0" dirty="0" smtClean="0">
                <a:ln>
                  <a:noFill/>
                </a:ln>
                <a:solidFill>
                  <a:schemeClr val="accent1"/>
                </a:solidFill>
                <a:effectLst/>
                <a:uLnTx/>
                <a:uFillTx/>
                <a:latin typeface="Times New Roman" panose="02020603050405020304" pitchFamily="18" charset="0"/>
                <a:cs typeface="Times New Roman" panose="02020603050405020304" pitchFamily="18" charset="0"/>
              </a:rPr>
              <a:t>Кестеде берілген</a:t>
            </a:r>
            <a:r>
              <a:rPr kumimoji="0" lang="kk-KZ" altLang="ru-RU" sz="2400" b="1" i="0" u="none" strike="noStrike" kern="1200" cap="none" spc="0" normalizeH="0" noProof="0" dirty="0" smtClean="0">
                <a:ln>
                  <a:noFill/>
                </a:ln>
                <a:solidFill>
                  <a:schemeClr val="accent1"/>
                </a:solidFill>
                <a:effectLst/>
                <a:uLnTx/>
                <a:uFillTx/>
                <a:latin typeface="Times New Roman" panose="02020603050405020304" pitchFamily="18" charset="0"/>
                <a:cs typeface="Times New Roman" panose="02020603050405020304" pitchFamily="18" charset="0"/>
              </a:rPr>
              <a:t> к</a:t>
            </a:r>
            <a:r>
              <a:rPr kumimoji="0" lang="kk-KZ" altLang="ru-RU" sz="2400" b="1" i="0" u="none" strike="noStrike" kern="1200" cap="none" spc="0" normalizeH="0" baseline="0" noProof="0" dirty="0" smtClean="0">
                <a:ln>
                  <a:noFill/>
                </a:ln>
                <a:solidFill>
                  <a:schemeClr val="accent1"/>
                </a:solidFill>
                <a:effectLst/>
                <a:uLnTx/>
                <a:uFillTx/>
                <a:latin typeface="Times New Roman" panose="02020603050405020304" pitchFamily="18" charset="0"/>
                <a:cs typeface="Times New Roman" panose="02020603050405020304" pitchFamily="18" charset="0"/>
              </a:rPr>
              <a:t>ейіпкерлерге</a:t>
            </a:r>
            <a:r>
              <a:rPr kumimoji="0" lang="kk-KZ" altLang="ru-RU" sz="2400" b="1" i="0" u="none" strike="noStrike" kern="1200" cap="none" spc="0" normalizeH="0" noProof="0" dirty="0" smtClean="0">
                <a:ln>
                  <a:noFill/>
                </a:ln>
                <a:solidFill>
                  <a:schemeClr val="accent1"/>
                </a:solidFill>
                <a:effectLst/>
                <a:uLnTx/>
                <a:uFillTx/>
                <a:latin typeface="Times New Roman" panose="02020603050405020304" pitchFamily="18" charset="0"/>
                <a:cs typeface="Times New Roman" panose="02020603050405020304" pitchFamily="18" charset="0"/>
              </a:rPr>
              <a:t> портреттік </a:t>
            </a:r>
          </a:p>
          <a:p>
            <a:pPr marL="0" marR="0" lvl="0" indent="0" algn="just" defTabSz="914400" rtl="0" eaLnBrk="0" fontAlgn="base" latinLnBrk="0" hangingPunct="0">
              <a:lnSpc>
                <a:spcPct val="107000"/>
              </a:lnSpc>
              <a:spcBef>
                <a:spcPct val="0"/>
              </a:spcBef>
              <a:spcAft>
                <a:spcPct val="0"/>
              </a:spcAft>
              <a:buClrTx/>
              <a:buSzTx/>
              <a:buFontTx/>
              <a:buNone/>
              <a:tabLst/>
              <a:defRPr/>
            </a:pPr>
            <a:r>
              <a:rPr kumimoji="0" lang="kk-KZ" altLang="ru-RU" sz="2400" b="1" i="0" u="none" strike="noStrike" kern="1200" cap="none" spc="0" normalizeH="0" noProof="0" dirty="0" smtClean="0">
                <a:ln>
                  <a:noFill/>
                </a:ln>
                <a:solidFill>
                  <a:schemeClr val="accent1"/>
                </a:solidFill>
                <a:effectLst/>
                <a:uLnTx/>
                <a:uFillTx/>
                <a:latin typeface="Times New Roman" panose="02020603050405020304" pitchFamily="18" charset="0"/>
                <a:cs typeface="Times New Roman" panose="02020603050405020304" pitchFamily="18" charset="0"/>
              </a:rPr>
              <a:t>мінездеме </a:t>
            </a:r>
            <a:r>
              <a:rPr lang="kk-KZ" altLang="ru-RU" sz="2400" b="1" dirty="0" smtClean="0">
                <a:solidFill>
                  <a:schemeClr val="accent1"/>
                </a:solidFill>
                <a:latin typeface="Times New Roman" panose="02020603050405020304" pitchFamily="18" charset="0"/>
                <a:cs typeface="Times New Roman" panose="02020603050405020304" pitchFamily="18" charset="0"/>
              </a:rPr>
              <a:t>жазыңыз.</a:t>
            </a:r>
            <a:r>
              <a:rPr kumimoji="0" lang="kk-KZ" altLang="ru-RU" sz="2400" b="1" i="0" u="none" strike="noStrike" kern="1200" cap="none" spc="0" normalizeH="0" noProof="0" dirty="0" smtClean="0">
                <a:ln>
                  <a:noFill/>
                </a:ln>
                <a:solidFill>
                  <a:schemeClr val="accent1"/>
                </a:solidFill>
                <a:effectLst/>
                <a:uLnTx/>
                <a:uFillTx/>
                <a:latin typeface="Times New Roman" panose="02020603050405020304" pitchFamily="18" charset="0"/>
                <a:cs typeface="Times New Roman" panose="02020603050405020304" pitchFamily="18" charset="0"/>
              </a:rPr>
              <a:t> </a:t>
            </a:r>
            <a:endParaRPr kumimoji="0" lang="kk-KZ" altLang="ru-RU" sz="2400" b="0" i="0" u="none" strike="noStrike" kern="1200" cap="none" spc="0" normalizeH="0" baseline="0" noProof="0" dirty="0">
              <a:ln>
                <a:noFill/>
              </a:ln>
              <a:solidFill>
                <a:schemeClr val="accent1"/>
              </a:solidFill>
              <a:effectLst/>
              <a:uLnTx/>
              <a:uFillTx/>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8049072" y="2352328"/>
            <a:ext cx="3896023" cy="482453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algn="ctr"/>
            <a:endParaRPr lang="kk-KZ" altLang="ru-RU" sz="2400" b="1" dirty="0" smtClean="0">
              <a:solidFill>
                <a:srgbClr val="002060"/>
              </a:solidFill>
              <a:latin typeface="Times New Roman" panose="02020603050405020304" pitchFamily="18" charset="0"/>
              <a:cs typeface="Times New Roman" panose="02020603050405020304" pitchFamily="18" charset="0"/>
            </a:endParaRPr>
          </a:p>
          <a:p>
            <a:pPr lvl="0" algn="ctr"/>
            <a:endParaRPr lang="kk-KZ" altLang="ru-RU" sz="2400" b="1"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400" b="1" dirty="0" smtClean="0">
              <a:solidFill>
                <a:srgbClr val="002060"/>
              </a:solidFill>
              <a:latin typeface="Times New Roman" panose="02020603050405020304" pitchFamily="18" charset="0"/>
              <a:cs typeface="Times New Roman" panose="02020603050405020304" pitchFamily="18" charset="0"/>
            </a:endParaRPr>
          </a:p>
          <a:p>
            <a:pPr lvl="0" algn="ctr"/>
            <a:endParaRPr lang="kk-KZ" altLang="ru-RU" sz="2400" b="1"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400" b="1" dirty="0" smtClean="0">
              <a:solidFill>
                <a:srgbClr val="002060"/>
              </a:solidFill>
              <a:latin typeface="Times New Roman" panose="02020603050405020304" pitchFamily="18" charset="0"/>
              <a:cs typeface="Times New Roman" panose="02020603050405020304" pitchFamily="18" charset="0"/>
            </a:endParaRPr>
          </a:p>
          <a:p>
            <a:pPr lvl="0" algn="ctr"/>
            <a:endParaRPr lang="kk-KZ" altLang="ru-RU" sz="2400" b="1"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400" b="1" dirty="0" smtClean="0">
              <a:solidFill>
                <a:srgbClr val="002060"/>
              </a:solidFill>
              <a:latin typeface="Times New Roman" panose="02020603050405020304" pitchFamily="18" charset="0"/>
              <a:cs typeface="Times New Roman" panose="02020603050405020304" pitchFamily="18" charset="0"/>
            </a:endParaRPr>
          </a:p>
          <a:p>
            <a:pPr lvl="0" algn="ctr"/>
            <a:endParaRPr lang="kk-KZ" altLang="ru-RU" sz="2400" b="1" dirty="0">
              <a:solidFill>
                <a:srgbClr val="002060"/>
              </a:solidFill>
              <a:latin typeface="Times New Roman" panose="02020603050405020304" pitchFamily="18" charset="0"/>
              <a:cs typeface="Times New Roman" panose="02020603050405020304" pitchFamily="18" charset="0"/>
            </a:endParaRPr>
          </a:p>
          <a:p>
            <a:pPr lvl="0" algn="ctr"/>
            <a:r>
              <a:rPr lang="kk-KZ" altLang="ru-RU" sz="2400" b="1" dirty="0" smtClean="0">
                <a:solidFill>
                  <a:srgbClr val="002060"/>
                </a:solidFill>
                <a:latin typeface="Times New Roman" panose="02020603050405020304" pitchFamily="18" charset="0"/>
                <a:cs typeface="Times New Roman" panose="02020603050405020304" pitchFamily="18" charset="0"/>
              </a:rPr>
              <a:t>Қ.Сәтбаев</a:t>
            </a:r>
          </a:p>
          <a:p>
            <a:pPr lvl="0" algn="ctr"/>
            <a:endParaRPr lang="kk-KZ" altLang="ru-RU" sz="2800" b="1"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smtClean="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smtClean="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smtClean="0">
              <a:solidFill>
                <a:srgbClr val="002060"/>
              </a:solidFill>
              <a:latin typeface="Times New Roman" panose="02020603050405020304" pitchFamily="18" charset="0"/>
              <a:cs typeface="Times New Roman" panose="02020603050405020304" pitchFamily="18" charset="0"/>
            </a:endParaRPr>
          </a:p>
          <a:p>
            <a:pPr lvl="0"/>
            <a:endParaRPr lang="kk-KZ" altLang="ru-RU" sz="2800" dirty="0" smtClean="0">
              <a:solidFill>
                <a:srgbClr val="002060"/>
              </a:solidFill>
              <a:latin typeface="Times New Roman" panose="02020603050405020304" pitchFamily="18" charset="0"/>
              <a:cs typeface="Times New Roman" panose="02020603050405020304" pitchFamily="18" charset="0"/>
            </a:endParaRPr>
          </a:p>
          <a:p>
            <a:endParaRPr lang="ru-RU" dirty="0"/>
          </a:p>
        </p:txBody>
      </p:sp>
      <p:sp>
        <p:nvSpPr>
          <p:cNvPr id="7" name="Прямоугольник 6"/>
          <p:cNvSpPr/>
          <p:nvPr/>
        </p:nvSpPr>
        <p:spPr>
          <a:xfrm>
            <a:off x="1648272" y="7029022"/>
            <a:ext cx="6400800" cy="1631216"/>
          </a:xfrm>
          <a:prstGeom prst="rect">
            <a:avLst/>
          </a:prstGeom>
        </p:spPr>
        <p:txBody>
          <a:bodyPr>
            <a:spAutoFit/>
          </a:bodyPr>
          <a:lstStyle/>
          <a:p>
            <a:pPr lvl="0" algn="ctr"/>
            <a:endParaRPr lang="kk-KZ" altLang="ru-RU" sz="2800" b="1" dirty="0">
              <a:solidFill>
                <a:srgbClr val="002060"/>
              </a:solidFill>
              <a:latin typeface="Times New Roman" panose="02020603050405020304" pitchFamily="18" charset="0"/>
              <a:cs typeface="Times New Roman" panose="02020603050405020304" pitchFamily="18" charset="0"/>
            </a:endParaRPr>
          </a:p>
          <a:p>
            <a:pPr lvl="0"/>
            <a:r>
              <a:rPr lang="kk-KZ" altLang="ru-RU" sz="2400" dirty="0">
                <a:solidFill>
                  <a:srgbClr val="002060"/>
                </a:solidFill>
                <a:latin typeface="Times New Roman" panose="02020603050405020304" pitchFamily="18" charset="0"/>
                <a:cs typeface="Times New Roman" panose="02020603050405020304" pitchFamily="18" charset="0"/>
              </a:rPr>
              <a:t>Дескриптор:</a:t>
            </a:r>
          </a:p>
          <a:p>
            <a:pPr marL="457200" lvl="0" indent="-457200">
              <a:buFont typeface="Wingdings" panose="05000000000000000000" pitchFamily="2" charset="2"/>
              <a:buChar char="Ø"/>
            </a:pPr>
            <a:r>
              <a:rPr lang="kk-KZ" altLang="ru-RU" sz="2400" dirty="0">
                <a:solidFill>
                  <a:srgbClr val="002060"/>
                </a:solidFill>
                <a:latin typeface="Times New Roman" panose="02020603050405020304" pitchFamily="18" charset="0"/>
                <a:cs typeface="Times New Roman" panose="02020603050405020304" pitchFamily="18" charset="0"/>
              </a:rPr>
              <a:t> үзіндідегі кейіпкер бейнесін жинақтайды;</a:t>
            </a:r>
          </a:p>
          <a:p>
            <a:pPr marL="457200" lvl="0" indent="-457200">
              <a:buFont typeface="Wingdings" panose="05000000000000000000" pitchFamily="2" charset="2"/>
              <a:buChar char="Ø"/>
            </a:pPr>
            <a:r>
              <a:rPr lang="kk-KZ" altLang="ru-RU" sz="2400" dirty="0">
                <a:solidFill>
                  <a:srgbClr val="002060"/>
                </a:solidFill>
                <a:latin typeface="Times New Roman" panose="02020603050405020304" pitchFamily="18" charset="0"/>
                <a:cs typeface="Times New Roman" panose="02020603050405020304" pitchFamily="18" charset="0"/>
              </a:rPr>
              <a:t>кейіпкерлерге портреттік  мінездеме </a:t>
            </a:r>
            <a:r>
              <a:rPr lang="kk-KZ" altLang="ru-RU" sz="2400" dirty="0" smtClean="0">
                <a:solidFill>
                  <a:srgbClr val="002060"/>
                </a:solidFill>
                <a:latin typeface="Times New Roman" panose="02020603050405020304" pitchFamily="18" charset="0"/>
                <a:cs typeface="Times New Roman" panose="02020603050405020304" pitchFamily="18" charset="0"/>
              </a:rPr>
              <a:t>береді.</a:t>
            </a:r>
            <a:endParaRPr lang="ru-RU" sz="2400" dirty="0"/>
          </a:p>
        </p:txBody>
      </p:sp>
      <p:sp>
        <p:nvSpPr>
          <p:cNvPr id="8" name="Прямоугольник 7"/>
          <p:cNvSpPr/>
          <p:nvPr/>
        </p:nvSpPr>
        <p:spPr>
          <a:xfrm>
            <a:off x="2853222" y="2421695"/>
            <a:ext cx="3960440" cy="48245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2400" b="1" dirty="0" smtClean="0">
                <a:solidFill>
                  <a:schemeClr val="tx2"/>
                </a:solidFill>
                <a:latin typeface="Times New Roman" panose="02020603050405020304" pitchFamily="18" charset="0"/>
                <a:cs typeface="Times New Roman" panose="02020603050405020304" pitchFamily="18" charset="0"/>
              </a:rPr>
              <a:t>В.И.Шумилов</a:t>
            </a:r>
            <a:endParaRPr lang="ru-RU" sz="2400" b="1"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9416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00362" y="-33536"/>
            <a:ext cx="12058933" cy="9634736"/>
          </a:xfrm>
          <a:prstGeom prst="rect">
            <a:avLst/>
          </a:prstGeom>
        </p:spPr>
      </p:pic>
      <p:sp>
        <p:nvSpPr>
          <p:cNvPr id="4" name="Прямоугольник 3"/>
          <p:cNvSpPr/>
          <p:nvPr/>
        </p:nvSpPr>
        <p:spPr>
          <a:xfrm>
            <a:off x="6400799" y="2018506"/>
            <a:ext cx="5832650" cy="739288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algn="ctr"/>
            <a:endParaRPr lang="kk-KZ" altLang="ru-RU" sz="2800" b="1" dirty="0" smtClean="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a:solidFill>
                <a:srgbClr val="002060"/>
              </a:solidFill>
              <a:latin typeface="Times New Roman" panose="02020603050405020304" pitchFamily="18" charset="0"/>
              <a:cs typeface="Times New Roman" panose="02020603050405020304" pitchFamily="18" charset="0"/>
            </a:endParaRPr>
          </a:p>
          <a:p>
            <a:pPr lvl="0"/>
            <a:endParaRPr lang="kk-KZ" altLang="ru-RU" sz="3600" dirty="0" smtClean="0">
              <a:solidFill>
                <a:srgbClr val="002060"/>
              </a:solidFill>
              <a:latin typeface="Times New Roman" panose="02020603050405020304" pitchFamily="18" charset="0"/>
              <a:cs typeface="Times New Roman" panose="02020603050405020304" pitchFamily="18" charset="0"/>
            </a:endParaRPr>
          </a:p>
          <a:p>
            <a:pPr lvl="0" algn="ctr"/>
            <a:r>
              <a:rPr lang="kk-KZ" altLang="ru-RU" sz="2400" b="1" dirty="0" smtClean="0">
                <a:solidFill>
                  <a:schemeClr val="tx2"/>
                </a:solidFill>
                <a:latin typeface="Times New Roman" panose="02020603050405020304" pitchFamily="18" charset="0"/>
                <a:cs typeface="Times New Roman" panose="02020603050405020304" pitchFamily="18" charset="0"/>
              </a:rPr>
              <a:t>Қаныш  Сәтбаев</a:t>
            </a:r>
          </a:p>
          <a:p>
            <a:pPr lvl="0"/>
            <a:r>
              <a:rPr lang="kk-KZ" altLang="ru-RU" sz="2400" dirty="0" smtClean="0">
                <a:solidFill>
                  <a:srgbClr val="002060"/>
                </a:solidFill>
                <a:latin typeface="Times New Roman" panose="02020603050405020304" pitchFamily="18" charset="0"/>
                <a:cs typeface="Times New Roman" panose="02020603050405020304" pitchFamily="18" charset="0"/>
              </a:rPr>
              <a:t>      Шәкірттердің мезгілінде тамақ тауып ішуі де оңай емес.Төрт жүз грамм қара нан алу үшін институт ләпкесінің алдында әлденеше сағат  кезекте тұру керек. Қиыншылықтар қаншама көп болғанымен  ашпыз деп ешкім  де оқуды тастап кеткен жоқ. Қаныш та – сондай жарау құрсақ, бірақ сергек көңілді жастардың бірі. </a:t>
            </a:r>
          </a:p>
          <a:p>
            <a:pPr lvl="0" algn="ctr"/>
            <a:endParaRPr lang="kk-KZ" altLang="ru-RU" sz="3600"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a:solidFill>
                <a:srgbClr val="002060"/>
              </a:solidFill>
              <a:latin typeface="Times New Roman" panose="02020603050405020304" pitchFamily="18" charset="0"/>
              <a:cs typeface="Times New Roman" panose="02020603050405020304" pitchFamily="18" charset="0"/>
            </a:endParaRPr>
          </a:p>
          <a:p>
            <a:pPr lvl="0" algn="ctr"/>
            <a:endParaRPr lang="kk-KZ" altLang="ru-RU" sz="2800" b="1" dirty="0">
              <a:solidFill>
                <a:srgbClr val="00206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784174" y="408112"/>
            <a:ext cx="4968553" cy="461665"/>
          </a:xfrm>
          <a:prstGeom prst="rect">
            <a:avLst/>
          </a:prstGeom>
        </p:spPr>
        <p:txBody>
          <a:bodyPr wrap="square">
            <a:spAutoFit/>
          </a:bodyPr>
          <a:lstStyle/>
          <a:p>
            <a:r>
              <a:rPr lang="kk-KZ" altLang="ru-RU" sz="2400" b="1" dirty="0">
                <a:solidFill>
                  <a:schemeClr val="accent1"/>
                </a:solidFill>
                <a:latin typeface="Times New Roman" panose="02020603050405020304" pitchFamily="18" charset="0"/>
                <a:cs typeface="Times New Roman" panose="02020603050405020304" pitchFamily="18" charset="0"/>
              </a:rPr>
              <a:t>П</a:t>
            </a:r>
            <a:r>
              <a:rPr lang="kk-KZ" altLang="ru-RU" sz="2400" b="1" dirty="0" smtClean="0">
                <a:solidFill>
                  <a:schemeClr val="accent1"/>
                </a:solidFill>
                <a:latin typeface="Times New Roman" panose="02020603050405020304" pitchFamily="18" charset="0"/>
                <a:cs typeface="Times New Roman" panose="02020603050405020304" pitchFamily="18" charset="0"/>
              </a:rPr>
              <a:t>ортреттік мінездеме </a:t>
            </a:r>
            <a:endParaRPr lang="ru-RU" sz="2400" dirty="0">
              <a:solidFill>
                <a:schemeClr val="accent1"/>
              </a:solidFill>
            </a:endParaRPr>
          </a:p>
        </p:txBody>
      </p:sp>
      <p:sp>
        <p:nvSpPr>
          <p:cNvPr id="6" name="Прямоугольник 5"/>
          <p:cNvSpPr/>
          <p:nvPr/>
        </p:nvSpPr>
        <p:spPr>
          <a:xfrm>
            <a:off x="6760840" y="492160"/>
            <a:ext cx="4896544" cy="461665"/>
          </a:xfrm>
          <a:prstGeom prst="rect">
            <a:avLst/>
          </a:prstGeom>
        </p:spPr>
        <p:txBody>
          <a:bodyPr wrap="square">
            <a:spAutoFit/>
          </a:bodyPr>
          <a:lstStyle/>
          <a:p>
            <a:pPr lvl="0" algn="ctr"/>
            <a:r>
              <a:rPr lang="kk-KZ" altLang="ru-RU" sz="2400" b="1" dirty="0">
                <a:solidFill>
                  <a:schemeClr val="accent1"/>
                </a:solidFill>
                <a:latin typeface="Times New Roman" panose="02020603050405020304" pitchFamily="18" charset="0"/>
                <a:cs typeface="Times New Roman" panose="02020603050405020304" pitchFamily="18" charset="0"/>
              </a:rPr>
              <a:t>Өзіңді тексер</a:t>
            </a:r>
          </a:p>
        </p:txBody>
      </p:sp>
      <p:sp>
        <p:nvSpPr>
          <p:cNvPr id="3" name="Прямоугольник 2"/>
          <p:cNvSpPr/>
          <p:nvPr/>
        </p:nvSpPr>
        <p:spPr>
          <a:xfrm>
            <a:off x="640160" y="1992288"/>
            <a:ext cx="5400600" cy="74168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algn="ctr"/>
            <a:r>
              <a:rPr lang="kk-KZ" altLang="ru-RU" sz="2400" b="1" dirty="0" smtClean="0">
                <a:solidFill>
                  <a:schemeClr val="tx2"/>
                </a:solidFill>
                <a:latin typeface="Times New Roman" panose="02020603050405020304" pitchFamily="18" charset="0"/>
                <a:cs typeface="Times New Roman" panose="02020603050405020304" pitchFamily="18" charset="0"/>
              </a:rPr>
              <a:t>В.И. Шумилов</a:t>
            </a:r>
          </a:p>
          <a:p>
            <a:pPr lvl="0" algn="ctr"/>
            <a:r>
              <a:rPr lang="kk-KZ" altLang="ru-RU" sz="2400" dirty="0" smtClean="0">
                <a:solidFill>
                  <a:srgbClr val="002060"/>
                </a:solidFill>
                <a:latin typeface="Times New Roman" panose="02020603050405020304" pitchFamily="18" charset="0"/>
                <a:cs typeface="Times New Roman" panose="02020603050405020304" pitchFamily="18" charset="0"/>
              </a:rPr>
              <a:t>Василий </a:t>
            </a:r>
            <a:r>
              <a:rPr lang="kk-KZ" altLang="ru-RU" sz="2400" dirty="0">
                <a:solidFill>
                  <a:srgbClr val="002060"/>
                </a:solidFill>
                <a:latin typeface="Times New Roman" panose="02020603050405020304" pitchFamily="18" charset="0"/>
                <a:cs typeface="Times New Roman" panose="02020603050405020304" pitchFamily="18" charset="0"/>
              </a:rPr>
              <a:t>Иванович Шумилов  сияқты профессордың дәрісін жазып үлгеруге де еп қажет: оң қолы тақтаға ұшы-қиырсыз теңдеулерді жазып жатқанда, сол қолындағы шүберек үстіңі жолдағы жазуларды сүртумен болады.Үлгермедім деп айтып көр.Бірақ қырсық мінезіне Василий Ивановичтің қыруар білімі парапар, шынайы ғұлама.</a:t>
            </a:r>
          </a:p>
          <a:p>
            <a:pPr algn="ctr"/>
            <a:endParaRPr lang="ru-RU" sz="2000" dirty="0"/>
          </a:p>
        </p:txBody>
      </p:sp>
    </p:spTree>
    <p:extLst>
      <p:ext uri="{BB962C8B-B14F-4D97-AF65-F5344CB8AC3E}">
        <p14:creationId xmlns:p14="http://schemas.microsoft.com/office/powerpoint/2010/main" val="2929543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2350</TotalTime>
  <Words>556</Words>
  <Application>Microsoft Office PowerPoint</Application>
  <PresentationFormat>A3 (297x420 мм)</PresentationFormat>
  <Paragraphs>98</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Calibri</vt:lpstr>
      <vt:lpstr>Tahoma</vt:lpstr>
      <vt:lpstr>Times New Roman</vt:lpstr>
      <vt:lpstr>WenQuanYi Micro Hei</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Toshiba</dc:creator>
  <cp:lastModifiedBy>Huawei</cp:lastModifiedBy>
  <cp:revision>230</cp:revision>
  <dcterms:created xsi:type="dcterms:W3CDTF">2020-04-27T21:48:37Z</dcterms:created>
  <dcterms:modified xsi:type="dcterms:W3CDTF">2024-10-29T20:00:51Z</dcterms:modified>
</cp:coreProperties>
</file>