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2" r:id="rId3"/>
    <p:sldId id="273" r:id="rId4"/>
    <p:sldId id="271" r:id="rId5"/>
    <p:sldId id="298" r:id="rId6"/>
    <p:sldId id="300" r:id="rId7"/>
    <p:sldId id="274" r:id="rId8"/>
    <p:sldId id="290" r:id="rId9"/>
    <p:sldId id="302" r:id="rId10"/>
    <p:sldId id="303" r:id="rId11"/>
    <p:sldId id="277" r:id="rId12"/>
    <p:sldId id="278" r:id="rId13"/>
    <p:sldId id="294" r:id="rId14"/>
    <p:sldId id="304" r:id="rId15"/>
    <p:sldId id="293" r:id="rId16"/>
    <p:sldId id="295" r:id="rId17"/>
    <p:sldId id="289" r:id="rId18"/>
    <p:sldId id="29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D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3BD3D-DE89-44EF-9319-64F39A041F21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706C6-DB3E-4455-92F5-945BD6488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46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706C6-DB3E-4455-92F5-945BD6488BE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02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576B-9499-4668-9B77-C833E9E0AD1B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9D7A9-6F92-4E47-A37C-CB717C090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26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576B-9499-4668-9B77-C833E9E0AD1B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9D7A9-6F92-4E47-A37C-CB717C090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3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576B-9499-4668-9B77-C833E9E0AD1B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9D7A9-6F92-4E47-A37C-CB717C090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55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576B-9499-4668-9B77-C833E9E0AD1B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9D7A9-6F92-4E47-A37C-CB717C090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82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576B-9499-4668-9B77-C833E9E0AD1B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9D7A9-6F92-4E47-A37C-CB717C090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3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576B-9499-4668-9B77-C833E9E0AD1B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9D7A9-6F92-4E47-A37C-CB717C090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74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576B-9499-4668-9B77-C833E9E0AD1B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9D7A9-6F92-4E47-A37C-CB717C090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3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576B-9499-4668-9B77-C833E9E0AD1B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9D7A9-6F92-4E47-A37C-CB717C090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03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576B-9499-4668-9B77-C833E9E0AD1B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9D7A9-6F92-4E47-A37C-CB717C090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6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576B-9499-4668-9B77-C833E9E0AD1B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9D7A9-6F92-4E47-A37C-CB717C090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90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576B-9499-4668-9B77-C833E9E0AD1B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9D7A9-6F92-4E47-A37C-CB717C090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62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576B-9499-4668-9B77-C833E9E0AD1B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9D7A9-6F92-4E47-A37C-CB717C090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3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1793" y="1255594"/>
            <a:ext cx="105611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</a:p>
          <a:p>
            <a:pPr algn="ctr"/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Қайнар Олжай </a:t>
            </a:r>
          </a:p>
          <a:p>
            <a:pPr algn="ctr"/>
            <a:r>
              <a:rPr lang="kk-KZ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«Жер мен аспан арасындағы дастан»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22079" y="5500047"/>
            <a:ext cx="45801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 мен әдебиет (Т2)</a:t>
            </a:r>
          </a:p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10-сынып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1014" y="3563918"/>
            <a:ext cx="1281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сабақ)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3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18"/>
    </mc:Choice>
    <mc:Fallback xmlns="">
      <p:transition spd="slow" advTm="1611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8034" y="323713"/>
            <a:ext cx="2790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51814" y="908488"/>
            <a:ext cx="110808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 бомбасын Оппенгеймер мен Сахаров жасаған.Атом бомбасын жасаған ғалымдар, әлемді экологиялық катастрофаға алып келді. Кейін ғалымдар ядролық қарудың таралуына қарсы болды.Ғылым мен білімнің дамуы табиғи тепе-тенділіктің бұзылуына әкеліп, адамдардың денсаулығына үлкен қауіп төндірді.</a:t>
            </a:r>
          </a:p>
          <a:p>
            <a:endParaRPr lang="kk-K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98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34"/>
    </mc:Choice>
    <mc:Fallback xmlns="">
      <p:transition spd="slow" advTm="8423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249535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kk-KZ" dirty="0"/>
          </a:p>
          <a:p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түсініп оқы.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1164" y="948690"/>
            <a:ext cx="1087726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Біріккен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мәліметіне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жүгінсек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ердегі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кесірінен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сүтқоректі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100 миллион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қырылады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жұтып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қояды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бөтеке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асқазан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ішектері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қорыта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іштері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түйіліп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өледі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теңіз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тасбақасы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итбалық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кит бар.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Ғалымдар мұхиттағы пластик қалдықтар судағы сүтқоректілерді толық құртатынын ескертеді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Полиэтиленді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1933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Нортфич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зертханасында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Гибсон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ғалым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ашқан.Газдарды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қысымға түсіргенде полиэтилен пайда болған.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Полиэтилен алғаш рет телефон сымдарына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қорғаныш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дүниежүзілік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радар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қолданылған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Елуінші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соғыстан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дүрілдеп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дамыды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керемет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супермаркеттер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тауарларды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полиэтилен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пакеттерге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Біріншіден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арзан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Екіншіден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қолайлы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Үшіншіден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әмбебап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Төртіншіден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дүкеннің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белгісінің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01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274"/>
    </mc:Choice>
    <mc:Fallback xmlns="">
      <p:transition spd="slow" advTm="12727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6924" y="0"/>
            <a:ext cx="1828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-тапсырма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01533" y="6336405"/>
            <a:ext cx="777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 Сөздердің мағынасын түсінеді, байланысын анықттайды.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699" y="553792"/>
            <a:ext cx="116635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 берілген жаңа сөздер мәтінде неше рет қолданылғанын және қандай сөздермен байланысқанын анықта.Мағынасын түсіндір.</a:t>
            </a:r>
          </a:p>
          <a:p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Қырылады, жұтады, қорытады, қорытпайды, құртады, қорғаныш.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699" y="3424052"/>
            <a:ext cx="10690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Балық қырылады, пластикті жұтады, қорғаныш қабығы, толық құртады.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7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07"/>
    </mc:Choice>
    <mc:Fallback xmlns="">
      <p:transition spd="slow" advTm="2120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лиэтилен и его свойства 🧪 способы применения и разновид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144" y="4041453"/>
            <a:ext cx="3192931" cy="21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лимерная угроза: как пластик отравляет ми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660" y="640232"/>
            <a:ext cx="2716414" cy="125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378" y="2702734"/>
            <a:ext cx="2372309" cy="1251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144" y="726860"/>
            <a:ext cx="2750778" cy="1714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7947" y="3241353"/>
            <a:ext cx="2476845" cy="2504675"/>
          </a:xfrm>
          <a:prstGeom prst="rect">
            <a:avLst/>
          </a:prstGeom>
        </p:spPr>
      </p:pic>
      <p:sp>
        <p:nvSpPr>
          <p:cNvPr id="7" name="AutoShape 6" descr="Организация Объединённых Наций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815" y="590998"/>
            <a:ext cx="1943839" cy="12935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256" y="4276396"/>
            <a:ext cx="2867025" cy="1600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781" y="2441253"/>
            <a:ext cx="2857500" cy="1600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4815" y="112584"/>
            <a:ext cx="1510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тапсырма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9531" y="6324333"/>
            <a:ext cx="736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/>
              <a:t>Д</a:t>
            </a:r>
            <a:r>
              <a:rPr lang="kk-KZ" b="1" dirty="0" smtClean="0"/>
              <a:t>ескриптор:Суреттерді </a:t>
            </a:r>
            <a:r>
              <a:rPr lang="kk-KZ" b="1" dirty="0"/>
              <a:t>ретімен орналастырады, мәтінді мазмұндайды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993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лиэтилен и его свойства 🧪 способы применения и разновид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69" y="2446631"/>
            <a:ext cx="3192931" cy="21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лимерная угроза: как пластик отравляет ми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324" y="803462"/>
            <a:ext cx="2716414" cy="125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228" y="571359"/>
            <a:ext cx="2372309" cy="1251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611" y="2653744"/>
            <a:ext cx="2750778" cy="1714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5120" y="2843308"/>
            <a:ext cx="2476845" cy="2504675"/>
          </a:xfrm>
          <a:prstGeom prst="rect">
            <a:avLst/>
          </a:prstGeom>
        </p:spPr>
      </p:pic>
      <p:sp>
        <p:nvSpPr>
          <p:cNvPr id="7" name="AutoShape 6" descr="Организация Объединённых Наций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815" y="590998"/>
            <a:ext cx="1943839" cy="12935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3331" y="4844979"/>
            <a:ext cx="2867025" cy="1600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4854" y="4778672"/>
            <a:ext cx="2857500" cy="1600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4815" y="112584"/>
            <a:ext cx="1510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тапсырма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983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065" y="231820"/>
            <a:ext cx="10851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тапсырма</a:t>
            </a:r>
          </a:p>
          <a:p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Мағынасына қарай сөздер мен сөз тіркестерін пайдаланып,сұрақтарға жауап бер.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642731"/>
              </p:ext>
            </p:extLst>
          </p:nvPr>
        </p:nvGraphicFramePr>
        <p:xfrm>
          <a:off x="373489" y="1687133"/>
          <a:ext cx="10934163" cy="417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4721"/>
                <a:gridCol w="4533362"/>
                <a:gridCol w="2756080"/>
              </a:tblGrid>
              <a:tr h="969946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Сұрақтар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Сөздер мен сөз тіркестер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 нұсқасы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Атом бомбасы нені</a:t>
                      </a:r>
                      <a:r>
                        <a:rPr lang="kk-KZ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құртады?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Жер,шарын,кітапты,адамзатты,шарды,</a:t>
                      </a: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тіршілікті.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Атом бомбасынан кім/не</a:t>
                      </a:r>
                      <a:r>
                        <a:rPr lang="kk-KZ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қырылады?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Адамдар,шарлар,жануарлар,тастар,өсімдік,үйлер,жәндіктер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Балықтар нені жұтады?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Тасты,шөпті, ағашты,суды жәндікті.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Балықтардың</a:t>
                      </a:r>
                      <a:r>
                        <a:rPr lang="kk-KZ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асқазаны нені қорытады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Шөпті,темірді,балдырды,ойды,молюсканы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Сүтқоректілердің</a:t>
                      </a:r>
                      <a:r>
                        <a:rPr lang="kk-KZ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асқазаны нені қорытпайды?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Алтынды,пластикті,нанды,бидайды,целлофанды,пластик</a:t>
                      </a:r>
                      <a:r>
                        <a:rPr lang="kk-KZ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құтыны.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78039" y="5885646"/>
            <a:ext cx="1022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Дескриптор:мағынасына </a:t>
            </a:r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қарай сөздер мен сөз тіркестерін </a:t>
            </a: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пайдаланады,сұрақтарға </a:t>
            </a:r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 </a:t>
            </a: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49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065" y="231820"/>
            <a:ext cx="2043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496680"/>
              </p:ext>
            </p:extLst>
          </p:nvPr>
        </p:nvGraphicFramePr>
        <p:xfrm>
          <a:off x="373489" y="1687133"/>
          <a:ext cx="10934163" cy="4449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776"/>
                <a:gridCol w="4546242"/>
                <a:gridCol w="3387145"/>
              </a:tblGrid>
              <a:tr h="969946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Сұрақтар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Сөздер мен сөз тіркестер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 нұсқасы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Атом бомбасы нені</a:t>
                      </a:r>
                      <a:r>
                        <a:rPr lang="kk-KZ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құртады?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</a:t>
                      </a:r>
                      <a:r>
                        <a:rPr lang="kk-KZ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шарын,кітапты,адамзатты,шарды,</a:t>
                      </a:r>
                    </a:p>
                    <a:p>
                      <a:r>
                        <a:rPr lang="kk-KZ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тіршілікті.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Атом бомбасы жер шарын құртады.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Атом бомбасынан кім/не</a:t>
                      </a:r>
                      <a:r>
                        <a:rPr lang="kk-KZ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қырылады?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Адамдар,шарлар,жануарлар,тастар,өсімдік,үйлер,жәндіктер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Атом бомбасынан жануарлар қырылады.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Балықтар нені жұтады?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Тасты,шөпті, ағашты,суды жәндікті.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Балықтар суды,шөпті</a:t>
                      </a:r>
                      <a:r>
                        <a:rPr lang="kk-KZ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жұтады.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Балықтардың</a:t>
                      </a:r>
                      <a:r>
                        <a:rPr lang="kk-KZ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асқазаны нені қорытады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Шөпті,темірді,балдырды,ойды,молюсканы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Балықтардың асқазаны балдырды,шөпті</a:t>
                      </a:r>
                      <a:r>
                        <a:rPr lang="kk-KZ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қорытады.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Сүтқоректілердің</a:t>
                      </a:r>
                      <a:r>
                        <a:rPr lang="kk-KZ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асқазаны нені қорытпайды?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Алтынды,пластикті,нанды,бидайды,целлофанды,пластик</a:t>
                      </a:r>
                      <a:r>
                        <a:rPr lang="kk-KZ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құтыны.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Сүтқоректілердің</a:t>
                      </a:r>
                      <a:r>
                        <a:rPr lang="kk-KZ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асқазаны пластикті, целофанды қорытпайды.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482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Қорытынды: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7885236" cy="2267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«Жер мен аспан арасындағы дастан» атты </a:t>
            </a:r>
          </a:p>
          <a:p>
            <a:pPr marL="0" indent="0">
              <a:buNone/>
            </a:pP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экологиялық очерктен үзінді тыңдадың</a:t>
            </a:r>
          </a:p>
          <a:p>
            <a:endParaRPr lang="kk-KZ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Очеркте көтерілген экологиялық мәселені талдадың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8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70"/>
    </mc:Choice>
    <mc:Fallback xmlns="">
      <p:transition spd="slow" advTm="1867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821"/>
            <a:ext cx="10515600" cy="1458868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тапсырма:</a:t>
            </a:r>
            <a:b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Тақырыпқа қатысты қандай шешу жолдарын ұсынар едің?(эссе жазу)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3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549" y="669701"/>
            <a:ext cx="8474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мақсаттары: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Очеркте көтерілген экологиялық мәселені талдау.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Мәтіндерден негізгі ұғымдарды анықтай отырып, иллюстрация арқылы мазмұндау</a:t>
            </a: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459" y="3116688"/>
            <a:ext cx="9315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мақсаттары: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Жер мен аспан арасындағы дастан» атты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очерктен үзінді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тыңдайды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Очеркте көтерілген экологиялық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мәселені анықтайды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5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728" y="245660"/>
            <a:ext cx="4458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критерийлері: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033" y="1180216"/>
            <a:ext cx="1137593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Очеркте көтерілген экологиялық мәселені талдайды.</a:t>
            </a:r>
          </a:p>
          <a:p>
            <a:endPara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ллюстрация арқылы мәтін мазмұнын баяндайды.</a:t>
            </a:r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Мағынасына қарай сөздер мен сөз тіркестерін пайдаланып сұрақтарға 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жауап береді.</a:t>
            </a:r>
          </a:p>
          <a:p>
            <a:endPara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44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70"/>
    </mc:Choice>
    <mc:Fallback xmlns="">
      <p:transition spd="slow" advTm="4007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149" y="259308"/>
            <a:ext cx="3477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 шақыру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255" y="1361481"/>
            <a:ext cx="3116112" cy="322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6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149" y="259308"/>
            <a:ext cx="328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26" y="1365501"/>
            <a:ext cx="2475582" cy="3203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118" y="936478"/>
            <a:ext cx="3116112" cy="3220539"/>
          </a:xfrm>
          <a:prstGeom prst="rect">
            <a:avLst/>
          </a:prstGeom>
        </p:spPr>
      </p:pic>
      <p:pic>
        <p:nvPicPr>
          <p:cNvPr id="7" name="Picture 6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224" y="3840696"/>
            <a:ext cx="16573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Untit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52" y="2967348"/>
            <a:ext cx="16573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Untitl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002" y="3840696"/>
            <a:ext cx="16573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56879" y="4250028"/>
            <a:ext cx="272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Қайнар Олжай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5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151250"/>
              </p:ext>
            </p:extLst>
          </p:nvPr>
        </p:nvGraphicFramePr>
        <p:xfrm>
          <a:off x="600501" y="354843"/>
          <a:ext cx="10795380" cy="5636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1683"/>
                <a:gridCol w="7403697"/>
              </a:tblGrid>
              <a:tr h="903747"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Жаңа</a:t>
                      </a:r>
                      <a:r>
                        <a:rPr lang="kk-KZ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сөздер</a:t>
                      </a:r>
                      <a:endParaRPr lang="ru-RU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Мағынасы</a:t>
                      </a:r>
                      <a:endParaRPr lang="ru-RU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8715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жойылады,жоқ болады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8715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жұту,жеп қою,тамақтану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8877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Асты сіңіру,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сыртқы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ортадан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организм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қабылдаған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қоректік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заттардың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ыдырауы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8877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Асты сіңірмейді,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сыртқы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ортадан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организм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қабылдаған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заттарды</a:t>
                      </a:r>
                      <a:r>
                        <a:rPr lang="ru-RU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қабылдамайды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8715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Жою, көзден жоқ қылу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8877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Техникалық</a:t>
                      </a:r>
                      <a:r>
                        <a:rPr lang="kk-KZ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заттардың сыртқы қаптамасы,немесе адамға тірек.сүйеу болу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18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74"/>
    </mc:Choice>
    <mc:Fallback xmlns="">
      <p:transition spd="slow" advTm="5597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907563"/>
              </p:ext>
            </p:extLst>
          </p:nvPr>
        </p:nvGraphicFramePr>
        <p:xfrm>
          <a:off x="656823" y="1404036"/>
          <a:ext cx="10739058" cy="4587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988"/>
                <a:gridCol w="7365070"/>
              </a:tblGrid>
              <a:tr h="725235"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Жаңа</a:t>
                      </a:r>
                      <a:r>
                        <a:rPr lang="kk-KZ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сөздер</a:t>
                      </a:r>
                      <a:endParaRPr lang="ru-RU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Мағынасы</a:t>
                      </a:r>
                      <a:endParaRPr lang="ru-RU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4405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Қырылады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жойылады,жоқ болады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4405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Жұтады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жұту,жеп қою,тамақтану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1575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Қорытады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Асты сіңіру,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сыртқы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ортадан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организм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қабылдаған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қоректік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заттардың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ыдырауы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1575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Қорытпайды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Асты сіңірмейді,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сыртқы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ортадан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организм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қабылдаған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заттарды</a:t>
                      </a:r>
                      <a:r>
                        <a:rPr lang="ru-RU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қабылдамайды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4405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Құртады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Жою, көзден жоқ қылу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1575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Қорғаныш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Техникалық</a:t>
                      </a:r>
                      <a:r>
                        <a:rPr lang="kk-KZ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заттардың сыртқы қаптамасы,немесе адамға тірек.сүйеу болу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52282" y="373487"/>
            <a:ext cx="2043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31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74"/>
    </mc:Choice>
    <mc:Fallback xmlns="">
      <p:transition spd="slow" advTm="5597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928" y="2194309"/>
            <a:ext cx="2447925" cy="2143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300" y="2153650"/>
            <a:ext cx="2400300" cy="2183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26" y="2172391"/>
            <a:ext cx="2176531" cy="21463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224" y="2194309"/>
            <a:ext cx="2143125" cy="214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6068" y="6156101"/>
            <a:ext cx="472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Дескрипторы:Мәтін мазмұнын баяндайды.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196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308" y="433512"/>
            <a:ext cx="2447925" cy="2143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89" y="430336"/>
            <a:ext cx="2400300" cy="2183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87" y="430336"/>
            <a:ext cx="2176531" cy="21463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528" y="433512"/>
            <a:ext cx="2143125" cy="214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6068" y="6156101"/>
            <a:ext cx="472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Дескрипторы:Мәтін мазмұнын баяндайды.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4445" y="2645393"/>
            <a:ext cx="1527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Оппенгеймер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86411" y="2645393"/>
            <a:ext cx="98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Сахаров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3929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614</Words>
  <Application>Microsoft Office PowerPoint</Application>
  <PresentationFormat>Широкоэкранный</PresentationFormat>
  <Paragraphs>116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Қорытынды:</vt:lpstr>
      <vt:lpstr>Қосымша тапсырма: Тақырыпқа қатысты қандай шешу жолдарын ұсынар едің?(эссе жазу)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137</cp:revision>
  <dcterms:created xsi:type="dcterms:W3CDTF">2020-12-21T14:05:22Z</dcterms:created>
  <dcterms:modified xsi:type="dcterms:W3CDTF">2021-01-21T13:19:43Z</dcterms:modified>
</cp:coreProperties>
</file>