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2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6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4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4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51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6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4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13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3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18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3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19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13375-1F66-4246-95F4-557DC9B3FD5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E5049-BEBD-49C7-9A21-036363007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9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13538" r="17077" b="13436"/>
          <a:stretch/>
        </p:blipFill>
        <p:spPr bwMode="auto">
          <a:xfrm>
            <a:off x="3839" y="548680"/>
            <a:ext cx="914016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44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t="14395" r="34942" b="15650"/>
          <a:stretch/>
        </p:blipFill>
        <p:spPr bwMode="auto">
          <a:xfrm>
            <a:off x="17170" y="764704"/>
            <a:ext cx="90275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18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14142" r="35085" b="15145"/>
          <a:stretch/>
        </p:blipFill>
        <p:spPr bwMode="auto">
          <a:xfrm>
            <a:off x="-7709" y="692696"/>
            <a:ext cx="9151709" cy="571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52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3132" r="34657" b="15650"/>
          <a:stretch/>
        </p:blipFill>
        <p:spPr bwMode="auto">
          <a:xfrm>
            <a:off x="106741" y="476672"/>
            <a:ext cx="903725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207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3132" r="35225" b="14640"/>
          <a:stretch/>
        </p:blipFill>
        <p:spPr bwMode="auto">
          <a:xfrm>
            <a:off x="0" y="548680"/>
            <a:ext cx="909566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00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12627" r="34942" b="15651"/>
          <a:stretch/>
        </p:blipFill>
        <p:spPr bwMode="auto">
          <a:xfrm>
            <a:off x="-36259" y="620688"/>
            <a:ext cx="918025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46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13132" r="34942" b="14893"/>
          <a:stretch/>
        </p:blipFill>
        <p:spPr bwMode="auto">
          <a:xfrm>
            <a:off x="107504" y="548680"/>
            <a:ext cx="9036496" cy="576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158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13385" r="35226" b="15145"/>
          <a:stretch/>
        </p:blipFill>
        <p:spPr bwMode="auto">
          <a:xfrm>
            <a:off x="10" y="692696"/>
            <a:ext cx="9143990" cy="585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247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3132" r="35225" b="14640"/>
          <a:stretch/>
        </p:blipFill>
        <p:spPr bwMode="auto">
          <a:xfrm>
            <a:off x="-6876" y="476672"/>
            <a:ext cx="9144000" cy="586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817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14325" r="35468" b="15129"/>
          <a:stretch/>
        </p:blipFill>
        <p:spPr bwMode="auto">
          <a:xfrm>
            <a:off x="-1" y="620688"/>
            <a:ext cx="914129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54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4325" r="35282" b="15791"/>
          <a:stretch/>
        </p:blipFill>
        <p:spPr bwMode="auto">
          <a:xfrm>
            <a:off x="11770" y="836712"/>
            <a:ext cx="9132229" cy="566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405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14656" r="35096" b="14797"/>
          <a:stretch/>
        </p:blipFill>
        <p:spPr bwMode="auto">
          <a:xfrm>
            <a:off x="107504" y="620688"/>
            <a:ext cx="9036496" cy="566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404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14656" r="35468" b="16785"/>
          <a:stretch/>
        </p:blipFill>
        <p:spPr bwMode="auto">
          <a:xfrm>
            <a:off x="16552" y="548680"/>
            <a:ext cx="910709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3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4325" r="35841" b="15460"/>
          <a:stretch/>
        </p:blipFill>
        <p:spPr bwMode="auto">
          <a:xfrm>
            <a:off x="0" y="620688"/>
            <a:ext cx="9144000" cy="57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5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t="14142" r="35084" b="15398"/>
          <a:stretch/>
        </p:blipFill>
        <p:spPr bwMode="auto">
          <a:xfrm>
            <a:off x="0" y="764704"/>
            <a:ext cx="9144000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74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4142" r="34659" b="15145"/>
          <a:stretch/>
        </p:blipFill>
        <p:spPr bwMode="auto">
          <a:xfrm>
            <a:off x="9128" y="620688"/>
            <a:ext cx="9127976" cy="566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611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4142" r="34800" b="15398"/>
          <a:stretch/>
        </p:blipFill>
        <p:spPr bwMode="auto">
          <a:xfrm>
            <a:off x="0" y="548680"/>
            <a:ext cx="9144000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735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3</cp:revision>
  <dcterms:created xsi:type="dcterms:W3CDTF">2020-10-27T10:55:10Z</dcterms:created>
  <dcterms:modified xsi:type="dcterms:W3CDTF">2020-10-27T11:52:50Z</dcterms:modified>
</cp:coreProperties>
</file>