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67" r:id="rId5"/>
    <p:sldId id="264" r:id="rId6"/>
    <p:sldId id="286" r:id="rId7"/>
    <p:sldId id="287" r:id="rId8"/>
    <p:sldId id="288" r:id="rId9"/>
    <p:sldId id="289" r:id="rId10"/>
    <p:sldId id="291" r:id="rId11"/>
    <p:sldId id="290" r:id="rId12"/>
    <p:sldId id="292" r:id="rId13"/>
    <p:sldId id="293" r:id="rId14"/>
    <p:sldId id="280" r:id="rId15"/>
    <p:sldId id="299" r:id="rId16"/>
    <p:sldId id="294" r:id="rId17"/>
    <p:sldId id="277" r:id="rId18"/>
    <p:sldId id="278" r:id="rId19"/>
    <p:sldId id="295" r:id="rId20"/>
    <p:sldId id="296" r:id="rId21"/>
    <p:sldId id="297" r:id="rId22"/>
    <p:sldId id="284" r:id="rId23"/>
    <p:sldId id="281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 varScale="1">
        <p:scale>
          <a:sx n="88" d="100"/>
          <a:sy n="88" d="100"/>
        </p:scale>
        <p:origin x="71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961FF-80B1-47AD-9434-3D77FE9FDC59}" type="doc">
      <dgm:prSet loTypeId="urn:microsoft.com/office/officeart/2005/8/layout/hierarchy3" loCatId="hierarchy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80F5581-1718-44CD-98FF-2DAA2DE3833D}">
      <dgm:prSet phldrT="[Текст]"/>
      <dgm:spPr/>
      <dgm:t>
        <a:bodyPr/>
        <a:lstStyle/>
        <a:p>
          <a:r>
            <a:rPr lang="kk-KZ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өкілі</a:t>
          </a:r>
          <a:endParaRPr lang="ru-RU" dirty="0">
            <a:solidFill>
              <a:schemeClr val="accent1"/>
            </a:solidFill>
          </a:endParaRPr>
        </a:p>
      </dgm:t>
    </dgm:pt>
    <dgm:pt modelId="{1E907EFE-3D87-4EE2-8B03-89DC3B6AEE7C}" type="parTrans" cxnId="{AB78ADF7-EDDE-431F-A264-801519E10102}">
      <dgm:prSet/>
      <dgm:spPr/>
      <dgm:t>
        <a:bodyPr/>
        <a:lstStyle/>
        <a:p>
          <a:endParaRPr lang="ru-RU"/>
        </a:p>
      </dgm:t>
    </dgm:pt>
    <dgm:pt modelId="{DB29B421-A3BA-4B2D-B386-6D3778033409}" type="sibTrans" cxnId="{AB78ADF7-EDDE-431F-A264-801519E10102}">
      <dgm:prSet/>
      <dgm:spPr/>
      <dgm:t>
        <a:bodyPr/>
        <a:lstStyle/>
        <a:p>
          <a:endParaRPr lang="ru-RU"/>
        </a:p>
      </dgm:t>
    </dgm:pt>
    <dgm:pt modelId="{0A5D3095-EC59-4703-84EE-11D3FBEF8E4E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Сайт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 визиткалар</a:t>
          </a:r>
          <a:endParaRPr lang="ru-RU" sz="1800" dirty="0"/>
        </a:p>
      </dgm:t>
    </dgm:pt>
    <dgm:pt modelId="{AF5BD77A-1241-4B04-8435-BFBAF2A9299E}" type="parTrans" cxnId="{57CCBF33-2372-47F9-9674-2CA591AEE832}">
      <dgm:prSet/>
      <dgm:spPr/>
      <dgm:t>
        <a:bodyPr/>
        <a:lstStyle/>
        <a:p>
          <a:endParaRPr lang="ru-RU"/>
        </a:p>
      </dgm:t>
    </dgm:pt>
    <dgm:pt modelId="{35A38CF0-EE21-4521-AFB0-D06EEA552DD3}" type="sibTrans" cxnId="{57CCBF33-2372-47F9-9674-2CA591AEE832}">
      <dgm:prSet/>
      <dgm:spPr/>
      <dgm:t>
        <a:bodyPr/>
        <a:lstStyle/>
        <a:p>
          <a:endParaRPr lang="ru-RU"/>
        </a:p>
      </dgm:t>
    </dgm:pt>
    <dgm:pt modelId="{4B62E841-A422-444B-9199-10DC6FBA0249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Корпоративтік сайттар</a:t>
          </a:r>
          <a:endParaRPr lang="ru-RU" sz="1800" dirty="0"/>
        </a:p>
      </dgm:t>
    </dgm:pt>
    <dgm:pt modelId="{791C52B0-0CBE-4B35-86C8-E28FE053785D}" type="parTrans" cxnId="{3E7CE040-A9CF-4727-8949-C461FB4C34F0}">
      <dgm:prSet/>
      <dgm:spPr/>
      <dgm:t>
        <a:bodyPr/>
        <a:lstStyle/>
        <a:p>
          <a:endParaRPr lang="ru-RU"/>
        </a:p>
      </dgm:t>
    </dgm:pt>
    <dgm:pt modelId="{652BC549-A352-4590-A152-E4AE2BA17A3C}" type="sibTrans" cxnId="{3E7CE040-A9CF-4727-8949-C461FB4C34F0}">
      <dgm:prSet/>
      <dgm:spPr/>
      <dgm:t>
        <a:bodyPr/>
        <a:lstStyle/>
        <a:p>
          <a:endParaRPr lang="ru-RU"/>
        </a:p>
      </dgm:t>
    </dgm:pt>
    <dgm:pt modelId="{68BA53EB-7213-4C1B-953C-6754A5EE60BD}">
      <dgm:prSet phldrT="[Текст]"/>
      <dgm:spPr/>
      <dgm:t>
        <a:bodyPr/>
        <a:lstStyle/>
        <a:p>
          <a:r>
            <a:rPr lang="kk-KZ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Ақпараттық ресурстар</a:t>
          </a:r>
          <a:endParaRPr lang="ru-RU" dirty="0">
            <a:solidFill>
              <a:schemeClr val="accent1"/>
            </a:solidFill>
          </a:endParaRPr>
        </a:p>
      </dgm:t>
    </dgm:pt>
    <dgm:pt modelId="{0B7D2452-59F2-43C0-AB7F-650906B4EE2F}" type="parTrans" cxnId="{FA1F88B1-6D7F-48BD-828D-A3A3A191BE72}">
      <dgm:prSet/>
      <dgm:spPr/>
      <dgm:t>
        <a:bodyPr/>
        <a:lstStyle/>
        <a:p>
          <a:endParaRPr lang="ru-RU"/>
        </a:p>
      </dgm:t>
    </dgm:pt>
    <dgm:pt modelId="{71CE4E8C-180C-43CB-8469-1F31485AD72A}" type="sibTrans" cxnId="{FA1F88B1-6D7F-48BD-828D-A3A3A191BE72}">
      <dgm:prSet/>
      <dgm:spPr/>
      <dgm:t>
        <a:bodyPr/>
        <a:lstStyle/>
        <a:p>
          <a:endParaRPr lang="ru-RU"/>
        </a:p>
      </dgm:t>
    </dgm:pt>
    <dgm:pt modelId="{9E6DFCFE-6178-40EE-95E0-9E691461BBC0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Тақырыптық сайттар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69BF5BB-1181-42EB-8FDB-A17E94BA1E2A}" type="parTrans" cxnId="{B7427CB8-B640-41D7-9958-397FB7065496}">
      <dgm:prSet/>
      <dgm:spPr/>
      <dgm:t>
        <a:bodyPr/>
        <a:lstStyle/>
        <a:p>
          <a:endParaRPr lang="ru-RU"/>
        </a:p>
      </dgm:t>
    </dgm:pt>
    <dgm:pt modelId="{9D4A5DF9-1F04-4A39-AAD7-784A73952E4B}" type="sibTrans" cxnId="{B7427CB8-B640-41D7-9958-397FB7065496}">
      <dgm:prSet/>
      <dgm:spPr/>
      <dgm:t>
        <a:bodyPr/>
        <a:lstStyle/>
        <a:p>
          <a:endParaRPr lang="ru-RU"/>
        </a:p>
      </dgm:t>
    </dgm:pt>
    <dgm:pt modelId="{6396EDE1-244E-4171-A3C3-E36EC89FB42A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порталдар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59BF9E8-D872-465A-A519-FD2C4F53982C}" type="parTrans" cxnId="{E81FDF01-8DA6-4BE8-B19E-4DA1321F2A3C}">
      <dgm:prSet/>
      <dgm:spPr/>
      <dgm:t>
        <a:bodyPr/>
        <a:lstStyle/>
        <a:p>
          <a:endParaRPr lang="ru-RU"/>
        </a:p>
      </dgm:t>
    </dgm:pt>
    <dgm:pt modelId="{F3431888-EEA5-4527-9AF8-FB391DA7F611}" type="sibTrans" cxnId="{E81FDF01-8DA6-4BE8-B19E-4DA1321F2A3C}">
      <dgm:prSet/>
      <dgm:spPr/>
      <dgm:t>
        <a:bodyPr/>
        <a:lstStyle/>
        <a:p>
          <a:endParaRPr lang="ru-RU"/>
        </a:p>
      </dgm:t>
    </dgm:pt>
    <dgm:pt modelId="{083F24D5-7BA3-4A11-804A-A47F7C3864AD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сөрелер</a:t>
          </a:r>
          <a:endParaRPr lang="ru-RU" sz="2000" dirty="0"/>
        </a:p>
      </dgm:t>
    </dgm:pt>
    <dgm:pt modelId="{FB356ACA-79D3-48E5-AC70-D8D1374B1E0B}" type="parTrans" cxnId="{E31230ED-A9DA-438C-9B6A-24FD6DBB301F}">
      <dgm:prSet/>
      <dgm:spPr/>
      <dgm:t>
        <a:bodyPr/>
        <a:lstStyle/>
        <a:p>
          <a:endParaRPr lang="ru-RU"/>
        </a:p>
      </dgm:t>
    </dgm:pt>
    <dgm:pt modelId="{448E986B-E9DE-477F-A1A7-797ADCE6F6B3}" type="sibTrans" cxnId="{E31230ED-A9DA-438C-9B6A-24FD6DBB301F}">
      <dgm:prSet/>
      <dgm:spPr/>
      <dgm:t>
        <a:bodyPr/>
        <a:lstStyle/>
        <a:p>
          <a:endParaRPr lang="ru-RU"/>
        </a:p>
      </dgm:t>
    </dgm:pt>
    <dgm:pt modelId="{CE6D1448-E988-4409-AD19-A92FC7942A79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Промо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сайттар</a:t>
          </a:r>
          <a:endParaRPr lang="ru-RU" sz="1800" dirty="0"/>
        </a:p>
      </dgm:t>
    </dgm:pt>
    <dgm:pt modelId="{28B37C0B-D208-4441-AA1B-87F97CC2EA53}" type="parTrans" cxnId="{2152C539-29D0-45BD-A2C2-70B9BB476D89}">
      <dgm:prSet/>
      <dgm:spPr/>
      <dgm:t>
        <a:bodyPr/>
        <a:lstStyle/>
        <a:p>
          <a:endParaRPr lang="ru-RU"/>
        </a:p>
      </dgm:t>
    </dgm:pt>
    <dgm:pt modelId="{28DE775C-B88A-4ABB-917C-91D6712FACC8}" type="sibTrans" cxnId="{2152C539-29D0-45BD-A2C2-70B9BB476D89}">
      <dgm:prSet/>
      <dgm:spPr/>
      <dgm:t>
        <a:bodyPr/>
        <a:lstStyle/>
        <a:p>
          <a:endParaRPr lang="ru-RU"/>
        </a:p>
      </dgm:t>
    </dgm:pt>
    <dgm:pt modelId="{304D9488-5DB9-44D5-B472-5F450281F210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Блогтар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81A2C99-8DB8-4696-8EF0-94E75C7ED822}" type="parTrans" cxnId="{D2B7B0B9-5091-44E2-B782-6ED591196D26}">
      <dgm:prSet/>
      <dgm:spPr/>
      <dgm:t>
        <a:bodyPr/>
        <a:lstStyle/>
        <a:p>
          <a:endParaRPr lang="ru-RU"/>
        </a:p>
      </dgm:t>
    </dgm:pt>
    <dgm:pt modelId="{B85BDD75-41E5-4689-B677-A56CB810F9A5}" type="sibTrans" cxnId="{D2B7B0B9-5091-44E2-B782-6ED591196D26}">
      <dgm:prSet/>
      <dgm:spPr/>
      <dgm:t>
        <a:bodyPr/>
        <a:lstStyle/>
        <a:p>
          <a:endParaRPr lang="ru-RU"/>
        </a:p>
      </dgm:t>
    </dgm:pt>
    <dgm:pt modelId="{474D2080-F4B2-4FC1-85AD-DEC11D0B1D41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Сайт каталогы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F46070E-30A5-4056-95D4-86F78970980E}" type="parTrans" cxnId="{9A4395D9-0601-482E-BFDD-8187AC93B190}">
      <dgm:prSet/>
      <dgm:spPr/>
      <dgm:t>
        <a:bodyPr/>
        <a:lstStyle/>
        <a:p>
          <a:endParaRPr lang="ru-RU"/>
        </a:p>
      </dgm:t>
    </dgm:pt>
    <dgm:pt modelId="{8FBE6DF4-C62C-4963-951E-772C21E92EA5}" type="sibTrans" cxnId="{9A4395D9-0601-482E-BFDD-8187AC93B190}">
      <dgm:prSet/>
      <dgm:spPr/>
      <dgm:t>
        <a:bodyPr/>
        <a:lstStyle/>
        <a:p>
          <a:endParaRPr lang="ru-RU"/>
        </a:p>
      </dgm:t>
    </dgm:pt>
    <dgm:pt modelId="{34D16640-DFE8-4E20-BE99-60C6657BBF24}" type="pres">
      <dgm:prSet presAssocID="{74A961FF-80B1-47AD-9434-3D77FE9FDC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118B5D-537B-4EAE-A3BD-C333364CC268}" type="pres">
      <dgm:prSet presAssocID="{280F5581-1718-44CD-98FF-2DAA2DE3833D}" presName="root" presStyleCnt="0"/>
      <dgm:spPr/>
    </dgm:pt>
    <dgm:pt modelId="{035BFD97-1EC2-43EB-980B-F232D31A36A0}" type="pres">
      <dgm:prSet presAssocID="{280F5581-1718-44CD-98FF-2DAA2DE3833D}" presName="rootComposite" presStyleCnt="0"/>
      <dgm:spPr/>
    </dgm:pt>
    <dgm:pt modelId="{37B1D19E-F481-4537-AC58-E910EFAA0AC2}" type="pres">
      <dgm:prSet presAssocID="{280F5581-1718-44CD-98FF-2DAA2DE3833D}" presName="rootText" presStyleLbl="node1" presStyleIdx="0" presStyleCnt="2" custLinFactNeighborX="-32942" custLinFactNeighborY="-8069"/>
      <dgm:spPr/>
      <dgm:t>
        <a:bodyPr/>
        <a:lstStyle/>
        <a:p>
          <a:endParaRPr lang="ru-RU"/>
        </a:p>
      </dgm:t>
    </dgm:pt>
    <dgm:pt modelId="{A06292B6-F33F-4E47-8E6C-72E41E54EF26}" type="pres">
      <dgm:prSet presAssocID="{280F5581-1718-44CD-98FF-2DAA2DE3833D}" presName="rootConnector" presStyleLbl="node1" presStyleIdx="0" presStyleCnt="2"/>
      <dgm:spPr/>
      <dgm:t>
        <a:bodyPr/>
        <a:lstStyle/>
        <a:p>
          <a:endParaRPr lang="ru-RU"/>
        </a:p>
      </dgm:t>
    </dgm:pt>
    <dgm:pt modelId="{5B107A94-8F0F-45EC-9BAF-625C76672681}" type="pres">
      <dgm:prSet presAssocID="{280F5581-1718-44CD-98FF-2DAA2DE3833D}" presName="childShape" presStyleCnt="0"/>
      <dgm:spPr/>
    </dgm:pt>
    <dgm:pt modelId="{71BEBD79-9541-4275-B55B-CEE8CA12768B}" type="pres">
      <dgm:prSet presAssocID="{AF5BD77A-1241-4B04-8435-BFBAF2A9299E}" presName="Name13" presStyleLbl="parChTrans1D2" presStyleIdx="0" presStyleCnt="8"/>
      <dgm:spPr/>
      <dgm:t>
        <a:bodyPr/>
        <a:lstStyle/>
        <a:p>
          <a:endParaRPr lang="ru-RU"/>
        </a:p>
      </dgm:t>
    </dgm:pt>
    <dgm:pt modelId="{C3D79942-E8BC-4BC6-8F6C-A2963FA0D6F3}" type="pres">
      <dgm:prSet presAssocID="{0A5D3095-EC59-4703-84EE-11D3FBEF8E4E}" presName="childText" presStyleLbl="bgAcc1" presStyleIdx="0" presStyleCnt="8" custScaleX="140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2D0DB-8DCD-47ED-8E51-EFE9AD22F087}" type="pres">
      <dgm:prSet presAssocID="{791C52B0-0CBE-4B35-86C8-E28FE053785D}" presName="Name13" presStyleLbl="parChTrans1D2" presStyleIdx="1" presStyleCnt="8"/>
      <dgm:spPr/>
      <dgm:t>
        <a:bodyPr/>
        <a:lstStyle/>
        <a:p>
          <a:endParaRPr lang="ru-RU"/>
        </a:p>
      </dgm:t>
    </dgm:pt>
    <dgm:pt modelId="{A022AB4B-8028-45E1-8D2C-A2C8463A9F18}" type="pres">
      <dgm:prSet presAssocID="{4B62E841-A422-444B-9199-10DC6FBA0249}" presName="childText" presStyleLbl="bgAcc1" presStyleIdx="1" presStyleCnt="8" custScaleX="16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72D8A-319E-432F-B008-794EBD5147C7}" type="pres">
      <dgm:prSet presAssocID="{FB356ACA-79D3-48E5-AC70-D8D1374B1E0B}" presName="Name13" presStyleLbl="parChTrans1D2" presStyleIdx="2" presStyleCnt="8"/>
      <dgm:spPr/>
      <dgm:t>
        <a:bodyPr/>
        <a:lstStyle/>
        <a:p>
          <a:endParaRPr lang="ru-RU"/>
        </a:p>
      </dgm:t>
    </dgm:pt>
    <dgm:pt modelId="{BEE18552-FFB9-4A49-BB7E-7235A2E82DFB}" type="pres">
      <dgm:prSet presAssocID="{083F24D5-7BA3-4A11-804A-A47F7C3864AD}" presName="childText" presStyleLbl="bgAcc1" presStyleIdx="2" presStyleCnt="8" custScaleX="175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E81FD-3323-4DBD-85F7-C212EC982131}" type="pres">
      <dgm:prSet presAssocID="{28B37C0B-D208-4441-AA1B-87F97CC2EA53}" presName="Name13" presStyleLbl="parChTrans1D2" presStyleIdx="3" presStyleCnt="8"/>
      <dgm:spPr/>
      <dgm:t>
        <a:bodyPr/>
        <a:lstStyle/>
        <a:p>
          <a:endParaRPr lang="ru-RU"/>
        </a:p>
      </dgm:t>
    </dgm:pt>
    <dgm:pt modelId="{6FA8DF57-EF71-4C5E-AB95-5666A24E52AF}" type="pres">
      <dgm:prSet presAssocID="{CE6D1448-E988-4409-AD19-A92FC7942A79}" presName="childText" presStyleLbl="bgAcc1" presStyleIdx="3" presStyleCnt="8" custScaleX="156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9E7E6-D4C2-4551-B800-9EE08D590458}" type="pres">
      <dgm:prSet presAssocID="{68BA53EB-7213-4C1B-953C-6754A5EE60BD}" presName="root" presStyleCnt="0"/>
      <dgm:spPr/>
    </dgm:pt>
    <dgm:pt modelId="{3338DAB0-AD67-440A-BC11-B7F7238A2BB9}" type="pres">
      <dgm:prSet presAssocID="{68BA53EB-7213-4C1B-953C-6754A5EE60BD}" presName="rootComposite" presStyleCnt="0"/>
      <dgm:spPr/>
    </dgm:pt>
    <dgm:pt modelId="{3DDAD987-1CFE-4DA5-A3A7-4FC9110A4A5E}" type="pres">
      <dgm:prSet presAssocID="{68BA53EB-7213-4C1B-953C-6754A5EE60BD}" presName="rootText" presStyleLbl="node1" presStyleIdx="1" presStyleCnt="2" custScaleX="89942" custLinFactNeighborX="-3613" custLinFactNeighborY="-15983"/>
      <dgm:spPr/>
      <dgm:t>
        <a:bodyPr/>
        <a:lstStyle/>
        <a:p>
          <a:endParaRPr lang="ru-RU"/>
        </a:p>
      </dgm:t>
    </dgm:pt>
    <dgm:pt modelId="{E5480930-ABCB-49BB-8912-4CFD1E9F3D6E}" type="pres">
      <dgm:prSet presAssocID="{68BA53EB-7213-4C1B-953C-6754A5EE60BD}" presName="rootConnector" presStyleLbl="node1" presStyleIdx="1" presStyleCnt="2"/>
      <dgm:spPr/>
      <dgm:t>
        <a:bodyPr/>
        <a:lstStyle/>
        <a:p>
          <a:endParaRPr lang="ru-RU"/>
        </a:p>
      </dgm:t>
    </dgm:pt>
    <dgm:pt modelId="{3737DE41-9151-4C27-92C3-CFDC19906B4E}" type="pres">
      <dgm:prSet presAssocID="{68BA53EB-7213-4C1B-953C-6754A5EE60BD}" presName="childShape" presStyleCnt="0"/>
      <dgm:spPr/>
    </dgm:pt>
    <dgm:pt modelId="{EE9C4901-B686-4A8B-8870-30A1FF370D33}" type="pres">
      <dgm:prSet presAssocID="{A69BF5BB-1181-42EB-8FDB-A17E94BA1E2A}" presName="Name13" presStyleLbl="parChTrans1D2" presStyleIdx="4" presStyleCnt="8"/>
      <dgm:spPr/>
      <dgm:t>
        <a:bodyPr/>
        <a:lstStyle/>
        <a:p>
          <a:endParaRPr lang="ru-RU"/>
        </a:p>
      </dgm:t>
    </dgm:pt>
    <dgm:pt modelId="{B10F772B-F0AF-45CB-8041-FCE5A9EFF8F2}" type="pres">
      <dgm:prSet presAssocID="{9E6DFCFE-6178-40EE-95E0-9E691461BBC0}" presName="childText" presStyleLbl="bgAcc1" presStyleIdx="4" presStyleCnt="8" custScaleX="117327" custLinFactNeighborX="27409" custLinFactNeighborY="-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26141-2392-442D-94DB-140976A1547E}" type="pres">
      <dgm:prSet presAssocID="{D59BF9E8-D872-465A-A519-FD2C4F53982C}" presName="Name13" presStyleLbl="parChTrans1D2" presStyleIdx="5" presStyleCnt="8"/>
      <dgm:spPr/>
      <dgm:t>
        <a:bodyPr/>
        <a:lstStyle/>
        <a:p>
          <a:endParaRPr lang="ru-RU"/>
        </a:p>
      </dgm:t>
    </dgm:pt>
    <dgm:pt modelId="{91455B87-646E-4D18-859A-175DBCD80CB3}" type="pres">
      <dgm:prSet presAssocID="{6396EDE1-244E-4171-A3C3-E36EC89FB42A}" presName="childText" presStyleLbl="bgAcc1" presStyleIdx="5" presStyleCnt="8" custScaleX="113156" custLinFactNeighborX="27409" custLinFactNeighborY="-4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7CBAA-E752-49F8-B195-394050AC7219}" type="pres">
      <dgm:prSet presAssocID="{B81A2C99-8DB8-4696-8EF0-94E75C7ED822}" presName="Name13" presStyleLbl="parChTrans1D2" presStyleIdx="6" presStyleCnt="8"/>
      <dgm:spPr/>
      <dgm:t>
        <a:bodyPr/>
        <a:lstStyle/>
        <a:p>
          <a:endParaRPr lang="ru-RU"/>
        </a:p>
      </dgm:t>
    </dgm:pt>
    <dgm:pt modelId="{52E3904A-B41F-45C2-9861-4F12BA41A37B}" type="pres">
      <dgm:prSet presAssocID="{304D9488-5DB9-44D5-B472-5F450281F210}" presName="childText" presStyleLbl="bgAcc1" presStyleIdx="6" presStyleCnt="8" custScaleX="116813" custLinFactNeighborX="27409" custLinFactNeighborY="-3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B26C-C499-4F58-94CD-45D1519F3EBE}" type="pres">
      <dgm:prSet presAssocID="{2F46070E-30A5-4056-95D4-86F78970980E}" presName="Name13" presStyleLbl="parChTrans1D2" presStyleIdx="7" presStyleCnt="8"/>
      <dgm:spPr/>
      <dgm:t>
        <a:bodyPr/>
        <a:lstStyle/>
        <a:p>
          <a:endParaRPr lang="ru-RU"/>
        </a:p>
      </dgm:t>
    </dgm:pt>
    <dgm:pt modelId="{1EAD479C-D2CD-4BCC-81B1-E36FE070462B}" type="pres">
      <dgm:prSet presAssocID="{474D2080-F4B2-4FC1-85AD-DEC11D0B1D41}" presName="childText" presStyleLbl="bgAcc1" presStyleIdx="7" presStyleCnt="8" custScaleX="116814" custLinFactNeighborX="33156" custLinFactNeighborY="-6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60FBF8-BDDD-40A0-AF50-0427C9E54D21}" type="presOf" srcId="{AF5BD77A-1241-4B04-8435-BFBAF2A9299E}" destId="{71BEBD79-9541-4275-B55B-CEE8CA12768B}" srcOrd="0" destOrd="0" presId="urn:microsoft.com/office/officeart/2005/8/layout/hierarchy3"/>
    <dgm:cxn modelId="{AB78ADF7-EDDE-431F-A264-801519E10102}" srcId="{74A961FF-80B1-47AD-9434-3D77FE9FDC59}" destId="{280F5581-1718-44CD-98FF-2DAA2DE3833D}" srcOrd="0" destOrd="0" parTransId="{1E907EFE-3D87-4EE2-8B03-89DC3B6AEE7C}" sibTransId="{DB29B421-A3BA-4B2D-B386-6D3778033409}"/>
    <dgm:cxn modelId="{7049351B-8CF5-4D82-B889-D24936E035F2}" type="presOf" srcId="{083F24D5-7BA3-4A11-804A-A47F7C3864AD}" destId="{BEE18552-FFB9-4A49-BB7E-7235A2E82DFB}" srcOrd="0" destOrd="0" presId="urn:microsoft.com/office/officeart/2005/8/layout/hierarchy3"/>
    <dgm:cxn modelId="{57CCBF33-2372-47F9-9674-2CA591AEE832}" srcId="{280F5581-1718-44CD-98FF-2DAA2DE3833D}" destId="{0A5D3095-EC59-4703-84EE-11D3FBEF8E4E}" srcOrd="0" destOrd="0" parTransId="{AF5BD77A-1241-4B04-8435-BFBAF2A9299E}" sibTransId="{35A38CF0-EE21-4521-AFB0-D06EEA552DD3}"/>
    <dgm:cxn modelId="{CE1CD33C-C670-41BE-9937-F1951601440E}" type="presOf" srcId="{280F5581-1718-44CD-98FF-2DAA2DE3833D}" destId="{A06292B6-F33F-4E47-8E6C-72E41E54EF26}" srcOrd="1" destOrd="0" presId="urn:microsoft.com/office/officeart/2005/8/layout/hierarchy3"/>
    <dgm:cxn modelId="{62E797C9-EBA8-46C4-8C47-5BD10CBC3D77}" type="presOf" srcId="{791C52B0-0CBE-4B35-86C8-E28FE053785D}" destId="{29D2D0DB-8DCD-47ED-8E51-EFE9AD22F087}" srcOrd="0" destOrd="0" presId="urn:microsoft.com/office/officeart/2005/8/layout/hierarchy3"/>
    <dgm:cxn modelId="{F7F78329-E559-4425-BFFB-7BD2AFECDCAF}" type="presOf" srcId="{A69BF5BB-1181-42EB-8FDB-A17E94BA1E2A}" destId="{EE9C4901-B686-4A8B-8870-30A1FF370D33}" srcOrd="0" destOrd="0" presId="urn:microsoft.com/office/officeart/2005/8/layout/hierarchy3"/>
    <dgm:cxn modelId="{041F1D02-E68E-493D-A073-42B151AA7F28}" type="presOf" srcId="{9E6DFCFE-6178-40EE-95E0-9E691461BBC0}" destId="{B10F772B-F0AF-45CB-8041-FCE5A9EFF8F2}" srcOrd="0" destOrd="0" presId="urn:microsoft.com/office/officeart/2005/8/layout/hierarchy3"/>
    <dgm:cxn modelId="{78C2FD36-0D85-434E-9381-F2B3D92BDE1A}" type="presOf" srcId="{B81A2C99-8DB8-4696-8EF0-94E75C7ED822}" destId="{B5E7CBAA-E752-49F8-B195-394050AC7219}" srcOrd="0" destOrd="0" presId="urn:microsoft.com/office/officeart/2005/8/layout/hierarchy3"/>
    <dgm:cxn modelId="{CDD6286A-7A45-4054-8E3A-0594DBD80229}" type="presOf" srcId="{CE6D1448-E988-4409-AD19-A92FC7942A79}" destId="{6FA8DF57-EF71-4C5E-AB95-5666A24E52AF}" srcOrd="0" destOrd="0" presId="urn:microsoft.com/office/officeart/2005/8/layout/hierarchy3"/>
    <dgm:cxn modelId="{CA9EACA9-4FD8-4833-AF86-8BB3C4AEA9DE}" type="presOf" srcId="{FB356ACA-79D3-48E5-AC70-D8D1374B1E0B}" destId="{5C172D8A-319E-432F-B008-794EBD5147C7}" srcOrd="0" destOrd="0" presId="urn:microsoft.com/office/officeart/2005/8/layout/hierarchy3"/>
    <dgm:cxn modelId="{FA1F88B1-6D7F-48BD-828D-A3A3A191BE72}" srcId="{74A961FF-80B1-47AD-9434-3D77FE9FDC59}" destId="{68BA53EB-7213-4C1B-953C-6754A5EE60BD}" srcOrd="1" destOrd="0" parTransId="{0B7D2452-59F2-43C0-AB7F-650906B4EE2F}" sibTransId="{71CE4E8C-180C-43CB-8469-1F31485AD72A}"/>
    <dgm:cxn modelId="{3E7CE040-A9CF-4727-8949-C461FB4C34F0}" srcId="{280F5581-1718-44CD-98FF-2DAA2DE3833D}" destId="{4B62E841-A422-444B-9199-10DC6FBA0249}" srcOrd="1" destOrd="0" parTransId="{791C52B0-0CBE-4B35-86C8-E28FE053785D}" sibTransId="{652BC549-A352-4590-A152-E4AE2BA17A3C}"/>
    <dgm:cxn modelId="{A923D65E-990F-40A1-8C74-77DD3CA18BA4}" type="presOf" srcId="{6396EDE1-244E-4171-A3C3-E36EC89FB42A}" destId="{91455B87-646E-4D18-859A-175DBCD80CB3}" srcOrd="0" destOrd="0" presId="urn:microsoft.com/office/officeart/2005/8/layout/hierarchy3"/>
    <dgm:cxn modelId="{D2B7B0B9-5091-44E2-B782-6ED591196D26}" srcId="{68BA53EB-7213-4C1B-953C-6754A5EE60BD}" destId="{304D9488-5DB9-44D5-B472-5F450281F210}" srcOrd="2" destOrd="0" parTransId="{B81A2C99-8DB8-4696-8EF0-94E75C7ED822}" sibTransId="{B85BDD75-41E5-4689-B677-A56CB810F9A5}"/>
    <dgm:cxn modelId="{848AFFA9-ECD2-479A-82A1-381D6CA4DBCE}" type="presOf" srcId="{474D2080-F4B2-4FC1-85AD-DEC11D0B1D41}" destId="{1EAD479C-D2CD-4BCC-81B1-E36FE070462B}" srcOrd="0" destOrd="0" presId="urn:microsoft.com/office/officeart/2005/8/layout/hierarchy3"/>
    <dgm:cxn modelId="{E488F3A6-233C-4B47-82A9-8239B2C33B9C}" type="presOf" srcId="{4B62E841-A422-444B-9199-10DC6FBA0249}" destId="{A022AB4B-8028-45E1-8D2C-A2C8463A9F18}" srcOrd="0" destOrd="0" presId="urn:microsoft.com/office/officeart/2005/8/layout/hierarchy3"/>
    <dgm:cxn modelId="{2152C539-29D0-45BD-A2C2-70B9BB476D89}" srcId="{280F5581-1718-44CD-98FF-2DAA2DE3833D}" destId="{CE6D1448-E988-4409-AD19-A92FC7942A79}" srcOrd="3" destOrd="0" parTransId="{28B37C0B-D208-4441-AA1B-87F97CC2EA53}" sibTransId="{28DE775C-B88A-4ABB-917C-91D6712FACC8}"/>
    <dgm:cxn modelId="{4A980574-32CA-4684-81AE-BFD0B5EFD45D}" type="presOf" srcId="{280F5581-1718-44CD-98FF-2DAA2DE3833D}" destId="{37B1D19E-F481-4537-AC58-E910EFAA0AC2}" srcOrd="0" destOrd="0" presId="urn:microsoft.com/office/officeart/2005/8/layout/hierarchy3"/>
    <dgm:cxn modelId="{7BA28C69-88C9-4ABB-B18F-1CC68A4DF205}" type="presOf" srcId="{28B37C0B-D208-4441-AA1B-87F97CC2EA53}" destId="{A2AE81FD-3323-4DBD-85F7-C212EC982131}" srcOrd="0" destOrd="0" presId="urn:microsoft.com/office/officeart/2005/8/layout/hierarchy3"/>
    <dgm:cxn modelId="{E31230ED-A9DA-438C-9B6A-24FD6DBB301F}" srcId="{280F5581-1718-44CD-98FF-2DAA2DE3833D}" destId="{083F24D5-7BA3-4A11-804A-A47F7C3864AD}" srcOrd="2" destOrd="0" parTransId="{FB356ACA-79D3-48E5-AC70-D8D1374B1E0B}" sibTransId="{448E986B-E9DE-477F-A1A7-797ADCE6F6B3}"/>
    <dgm:cxn modelId="{5FA50972-E6D4-460E-9919-E00FF5D5E8BE}" type="presOf" srcId="{D59BF9E8-D872-465A-A519-FD2C4F53982C}" destId="{5AA26141-2392-442D-94DB-140976A1547E}" srcOrd="0" destOrd="0" presId="urn:microsoft.com/office/officeart/2005/8/layout/hierarchy3"/>
    <dgm:cxn modelId="{B65E4EC8-41A3-4E95-984C-F05FC7E28321}" type="presOf" srcId="{304D9488-5DB9-44D5-B472-5F450281F210}" destId="{52E3904A-B41F-45C2-9861-4F12BA41A37B}" srcOrd="0" destOrd="0" presId="urn:microsoft.com/office/officeart/2005/8/layout/hierarchy3"/>
    <dgm:cxn modelId="{47268AB6-E82C-40D9-B001-AB5B9A6F582E}" type="presOf" srcId="{2F46070E-30A5-4056-95D4-86F78970980E}" destId="{F1C9B26C-C499-4F58-94CD-45D1519F3EBE}" srcOrd="0" destOrd="0" presId="urn:microsoft.com/office/officeart/2005/8/layout/hierarchy3"/>
    <dgm:cxn modelId="{D3087EC8-11F4-4792-96F7-F508685D7F55}" type="presOf" srcId="{74A961FF-80B1-47AD-9434-3D77FE9FDC59}" destId="{34D16640-DFE8-4E20-BE99-60C6657BBF24}" srcOrd="0" destOrd="0" presId="urn:microsoft.com/office/officeart/2005/8/layout/hierarchy3"/>
    <dgm:cxn modelId="{E81FDF01-8DA6-4BE8-B19E-4DA1321F2A3C}" srcId="{68BA53EB-7213-4C1B-953C-6754A5EE60BD}" destId="{6396EDE1-244E-4171-A3C3-E36EC89FB42A}" srcOrd="1" destOrd="0" parTransId="{D59BF9E8-D872-465A-A519-FD2C4F53982C}" sibTransId="{F3431888-EEA5-4527-9AF8-FB391DA7F611}"/>
    <dgm:cxn modelId="{55E17787-61E0-4FA0-8316-A1D5976ADA54}" type="presOf" srcId="{68BA53EB-7213-4C1B-953C-6754A5EE60BD}" destId="{E5480930-ABCB-49BB-8912-4CFD1E9F3D6E}" srcOrd="1" destOrd="0" presId="urn:microsoft.com/office/officeart/2005/8/layout/hierarchy3"/>
    <dgm:cxn modelId="{A59411FF-7CAD-4E4B-A988-26F1F23FC3A7}" type="presOf" srcId="{0A5D3095-EC59-4703-84EE-11D3FBEF8E4E}" destId="{C3D79942-E8BC-4BC6-8F6C-A2963FA0D6F3}" srcOrd="0" destOrd="0" presId="urn:microsoft.com/office/officeart/2005/8/layout/hierarchy3"/>
    <dgm:cxn modelId="{9A4395D9-0601-482E-BFDD-8187AC93B190}" srcId="{68BA53EB-7213-4C1B-953C-6754A5EE60BD}" destId="{474D2080-F4B2-4FC1-85AD-DEC11D0B1D41}" srcOrd="3" destOrd="0" parTransId="{2F46070E-30A5-4056-95D4-86F78970980E}" sibTransId="{8FBE6DF4-C62C-4963-951E-772C21E92EA5}"/>
    <dgm:cxn modelId="{B7427CB8-B640-41D7-9958-397FB7065496}" srcId="{68BA53EB-7213-4C1B-953C-6754A5EE60BD}" destId="{9E6DFCFE-6178-40EE-95E0-9E691461BBC0}" srcOrd="0" destOrd="0" parTransId="{A69BF5BB-1181-42EB-8FDB-A17E94BA1E2A}" sibTransId="{9D4A5DF9-1F04-4A39-AAD7-784A73952E4B}"/>
    <dgm:cxn modelId="{2B242617-4B19-47CD-9AD3-3134931FF238}" type="presOf" srcId="{68BA53EB-7213-4C1B-953C-6754A5EE60BD}" destId="{3DDAD987-1CFE-4DA5-A3A7-4FC9110A4A5E}" srcOrd="0" destOrd="0" presId="urn:microsoft.com/office/officeart/2005/8/layout/hierarchy3"/>
    <dgm:cxn modelId="{60EEB340-62FE-4F3E-9FB8-5B8FE301CB69}" type="presParOf" srcId="{34D16640-DFE8-4E20-BE99-60C6657BBF24}" destId="{77118B5D-537B-4EAE-A3BD-C333364CC268}" srcOrd="0" destOrd="0" presId="urn:microsoft.com/office/officeart/2005/8/layout/hierarchy3"/>
    <dgm:cxn modelId="{EB63E3BB-E86A-48A1-A5BB-1B5EE660A424}" type="presParOf" srcId="{77118B5D-537B-4EAE-A3BD-C333364CC268}" destId="{035BFD97-1EC2-43EB-980B-F232D31A36A0}" srcOrd="0" destOrd="0" presId="urn:microsoft.com/office/officeart/2005/8/layout/hierarchy3"/>
    <dgm:cxn modelId="{33AA9DE8-6361-4D43-ABA3-2D830EBF5465}" type="presParOf" srcId="{035BFD97-1EC2-43EB-980B-F232D31A36A0}" destId="{37B1D19E-F481-4537-AC58-E910EFAA0AC2}" srcOrd="0" destOrd="0" presId="urn:microsoft.com/office/officeart/2005/8/layout/hierarchy3"/>
    <dgm:cxn modelId="{36062458-3387-4FED-B591-86AAAA165CED}" type="presParOf" srcId="{035BFD97-1EC2-43EB-980B-F232D31A36A0}" destId="{A06292B6-F33F-4E47-8E6C-72E41E54EF26}" srcOrd="1" destOrd="0" presId="urn:microsoft.com/office/officeart/2005/8/layout/hierarchy3"/>
    <dgm:cxn modelId="{ADEDAE46-7E3E-4971-9A1A-737FA65C7D53}" type="presParOf" srcId="{77118B5D-537B-4EAE-A3BD-C333364CC268}" destId="{5B107A94-8F0F-45EC-9BAF-625C76672681}" srcOrd="1" destOrd="0" presId="urn:microsoft.com/office/officeart/2005/8/layout/hierarchy3"/>
    <dgm:cxn modelId="{AAA001EF-DAB3-4977-A9D7-4CC7E82B1B90}" type="presParOf" srcId="{5B107A94-8F0F-45EC-9BAF-625C76672681}" destId="{71BEBD79-9541-4275-B55B-CEE8CA12768B}" srcOrd="0" destOrd="0" presId="urn:microsoft.com/office/officeart/2005/8/layout/hierarchy3"/>
    <dgm:cxn modelId="{7CF5FF77-2EDF-48F1-B5E8-618649694E78}" type="presParOf" srcId="{5B107A94-8F0F-45EC-9BAF-625C76672681}" destId="{C3D79942-E8BC-4BC6-8F6C-A2963FA0D6F3}" srcOrd="1" destOrd="0" presId="urn:microsoft.com/office/officeart/2005/8/layout/hierarchy3"/>
    <dgm:cxn modelId="{439E08F0-2CEB-4AFC-A46A-42EA83A1768B}" type="presParOf" srcId="{5B107A94-8F0F-45EC-9BAF-625C76672681}" destId="{29D2D0DB-8DCD-47ED-8E51-EFE9AD22F087}" srcOrd="2" destOrd="0" presId="urn:microsoft.com/office/officeart/2005/8/layout/hierarchy3"/>
    <dgm:cxn modelId="{D3A5B6BD-263C-4839-A827-B6229ACA10DF}" type="presParOf" srcId="{5B107A94-8F0F-45EC-9BAF-625C76672681}" destId="{A022AB4B-8028-45E1-8D2C-A2C8463A9F18}" srcOrd="3" destOrd="0" presId="urn:microsoft.com/office/officeart/2005/8/layout/hierarchy3"/>
    <dgm:cxn modelId="{BC5A2314-5F0F-49E5-81A2-5598FBE94212}" type="presParOf" srcId="{5B107A94-8F0F-45EC-9BAF-625C76672681}" destId="{5C172D8A-319E-432F-B008-794EBD5147C7}" srcOrd="4" destOrd="0" presId="urn:microsoft.com/office/officeart/2005/8/layout/hierarchy3"/>
    <dgm:cxn modelId="{15FEC355-9196-41A1-BBF2-8858CFD326AD}" type="presParOf" srcId="{5B107A94-8F0F-45EC-9BAF-625C76672681}" destId="{BEE18552-FFB9-4A49-BB7E-7235A2E82DFB}" srcOrd="5" destOrd="0" presId="urn:microsoft.com/office/officeart/2005/8/layout/hierarchy3"/>
    <dgm:cxn modelId="{B553A3B6-B0D6-43AA-881D-B5AD97984364}" type="presParOf" srcId="{5B107A94-8F0F-45EC-9BAF-625C76672681}" destId="{A2AE81FD-3323-4DBD-85F7-C212EC982131}" srcOrd="6" destOrd="0" presId="urn:microsoft.com/office/officeart/2005/8/layout/hierarchy3"/>
    <dgm:cxn modelId="{969AA68F-D7F0-467E-AD3B-94A3038AFFF5}" type="presParOf" srcId="{5B107A94-8F0F-45EC-9BAF-625C76672681}" destId="{6FA8DF57-EF71-4C5E-AB95-5666A24E52AF}" srcOrd="7" destOrd="0" presId="urn:microsoft.com/office/officeart/2005/8/layout/hierarchy3"/>
    <dgm:cxn modelId="{51E63710-FB93-48ED-9C45-ED243A7AD8FD}" type="presParOf" srcId="{34D16640-DFE8-4E20-BE99-60C6657BBF24}" destId="{35D9E7E6-D4C2-4551-B800-9EE08D590458}" srcOrd="1" destOrd="0" presId="urn:microsoft.com/office/officeart/2005/8/layout/hierarchy3"/>
    <dgm:cxn modelId="{85A49D2C-E6E6-4576-A77B-CF5884056552}" type="presParOf" srcId="{35D9E7E6-D4C2-4551-B800-9EE08D590458}" destId="{3338DAB0-AD67-440A-BC11-B7F7238A2BB9}" srcOrd="0" destOrd="0" presId="urn:microsoft.com/office/officeart/2005/8/layout/hierarchy3"/>
    <dgm:cxn modelId="{55CB7E78-BB06-43F4-9C7A-61D5566D99EF}" type="presParOf" srcId="{3338DAB0-AD67-440A-BC11-B7F7238A2BB9}" destId="{3DDAD987-1CFE-4DA5-A3A7-4FC9110A4A5E}" srcOrd="0" destOrd="0" presId="urn:microsoft.com/office/officeart/2005/8/layout/hierarchy3"/>
    <dgm:cxn modelId="{ED8E22E6-ABE4-4FA7-840C-96E07B5E779F}" type="presParOf" srcId="{3338DAB0-AD67-440A-BC11-B7F7238A2BB9}" destId="{E5480930-ABCB-49BB-8912-4CFD1E9F3D6E}" srcOrd="1" destOrd="0" presId="urn:microsoft.com/office/officeart/2005/8/layout/hierarchy3"/>
    <dgm:cxn modelId="{F9E47E6C-96FC-4B46-8C00-77835DF602CC}" type="presParOf" srcId="{35D9E7E6-D4C2-4551-B800-9EE08D590458}" destId="{3737DE41-9151-4C27-92C3-CFDC19906B4E}" srcOrd="1" destOrd="0" presId="urn:microsoft.com/office/officeart/2005/8/layout/hierarchy3"/>
    <dgm:cxn modelId="{1FFEEBD7-54D3-49F9-BD34-C89FA6ACBDBD}" type="presParOf" srcId="{3737DE41-9151-4C27-92C3-CFDC19906B4E}" destId="{EE9C4901-B686-4A8B-8870-30A1FF370D33}" srcOrd="0" destOrd="0" presId="urn:microsoft.com/office/officeart/2005/8/layout/hierarchy3"/>
    <dgm:cxn modelId="{5D8C7CA4-4830-425F-9452-13EFFBC7878B}" type="presParOf" srcId="{3737DE41-9151-4C27-92C3-CFDC19906B4E}" destId="{B10F772B-F0AF-45CB-8041-FCE5A9EFF8F2}" srcOrd="1" destOrd="0" presId="urn:microsoft.com/office/officeart/2005/8/layout/hierarchy3"/>
    <dgm:cxn modelId="{D7CC12EC-80BF-485C-8171-C0BDEE3915AF}" type="presParOf" srcId="{3737DE41-9151-4C27-92C3-CFDC19906B4E}" destId="{5AA26141-2392-442D-94DB-140976A1547E}" srcOrd="2" destOrd="0" presId="urn:microsoft.com/office/officeart/2005/8/layout/hierarchy3"/>
    <dgm:cxn modelId="{5F2BF6E6-534D-4598-BDD3-A6407267AD6A}" type="presParOf" srcId="{3737DE41-9151-4C27-92C3-CFDC19906B4E}" destId="{91455B87-646E-4D18-859A-175DBCD80CB3}" srcOrd="3" destOrd="0" presId="urn:microsoft.com/office/officeart/2005/8/layout/hierarchy3"/>
    <dgm:cxn modelId="{0E317C5D-6108-49E8-A4A2-5B7D2B6D4D2B}" type="presParOf" srcId="{3737DE41-9151-4C27-92C3-CFDC19906B4E}" destId="{B5E7CBAA-E752-49F8-B195-394050AC7219}" srcOrd="4" destOrd="0" presId="urn:microsoft.com/office/officeart/2005/8/layout/hierarchy3"/>
    <dgm:cxn modelId="{338D51CA-0FE9-42EF-A2D6-B8035E37AA80}" type="presParOf" srcId="{3737DE41-9151-4C27-92C3-CFDC19906B4E}" destId="{52E3904A-B41F-45C2-9861-4F12BA41A37B}" srcOrd="5" destOrd="0" presId="urn:microsoft.com/office/officeart/2005/8/layout/hierarchy3"/>
    <dgm:cxn modelId="{D43327AC-E899-4BCF-A7A6-362B846E3694}" type="presParOf" srcId="{3737DE41-9151-4C27-92C3-CFDC19906B4E}" destId="{F1C9B26C-C499-4F58-94CD-45D1519F3EBE}" srcOrd="6" destOrd="0" presId="urn:microsoft.com/office/officeart/2005/8/layout/hierarchy3"/>
    <dgm:cxn modelId="{3CF06460-A385-4A93-B0E5-0C233D15F00C}" type="presParOf" srcId="{3737DE41-9151-4C27-92C3-CFDC19906B4E}" destId="{1EAD479C-D2CD-4BCC-81B1-E36FE070462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435E9-B78B-4A15-9E8E-6051D45231DE}" type="doc">
      <dgm:prSet loTypeId="urn:microsoft.com/office/officeart/2005/8/layout/vList4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DC197E-4B7F-4116-9F3C-E9EBA9D3767B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Логотип</a:t>
          </a:r>
        </a:p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Жобаның мәтіндік немесе графикалық компоненті.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B6E7F2-6233-43CB-A931-8981FC0C16B6}" type="parTrans" cxnId="{42BD6696-EE5D-45B2-866E-F7018C9BB5D8}">
      <dgm:prSet/>
      <dgm:spPr/>
      <dgm:t>
        <a:bodyPr/>
        <a:lstStyle/>
        <a:p>
          <a:endParaRPr lang="ru-RU"/>
        </a:p>
      </dgm:t>
    </dgm:pt>
    <dgm:pt modelId="{6CA2FCB2-DDAD-49F5-82FC-B16AF71F359D}" type="sibTrans" cxnId="{42BD6696-EE5D-45B2-866E-F7018C9BB5D8}">
      <dgm:prSet/>
      <dgm:spPr/>
      <dgm:t>
        <a:bodyPr/>
        <a:lstStyle/>
        <a:p>
          <a:endParaRPr lang="ru-RU"/>
        </a:p>
      </dgm:t>
    </dgm:pt>
    <dgm:pt modelId="{601A9A57-FB30-41DB-BAB6-DB0E3E9B2588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Навигация</a:t>
          </a:r>
        </a:p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Навигациялық жолда сайттың негізгі бөлімдеріне сілтемелер бар.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7AE926-5D3F-417D-B355-898ED9AA1821}" type="parTrans" cxnId="{D216C683-D2BE-462B-B957-8394ED242331}">
      <dgm:prSet/>
      <dgm:spPr/>
      <dgm:t>
        <a:bodyPr/>
        <a:lstStyle/>
        <a:p>
          <a:endParaRPr lang="ru-RU"/>
        </a:p>
      </dgm:t>
    </dgm:pt>
    <dgm:pt modelId="{945A6FEA-801F-4A04-9328-14C0C7575B67}" type="sibTrans" cxnId="{D216C683-D2BE-462B-B957-8394ED242331}">
      <dgm:prSet/>
      <dgm:spPr/>
      <dgm:t>
        <a:bodyPr/>
        <a:lstStyle/>
        <a:p>
          <a:endParaRPr lang="ru-RU"/>
        </a:p>
      </dgm:t>
    </dgm:pt>
    <dgm:pt modelId="{817E84B6-8C14-423A-9CB6-EC51E11B91D4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Мазмұны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Web-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 беттің негізгі құрамдас бөлігі.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C552CF-AE2B-4528-843D-05CBB2944E37}" type="parTrans" cxnId="{09D36BD2-4633-4476-8528-11208A6D5896}">
      <dgm:prSet/>
      <dgm:spPr/>
      <dgm:t>
        <a:bodyPr/>
        <a:lstStyle/>
        <a:p>
          <a:endParaRPr lang="ru-RU"/>
        </a:p>
      </dgm:t>
    </dgm:pt>
    <dgm:pt modelId="{21A318EC-0EF0-4CBC-AB55-753F6FA123F1}" type="sibTrans" cxnId="{09D36BD2-4633-4476-8528-11208A6D5896}">
      <dgm:prSet/>
      <dgm:spPr/>
      <dgm:t>
        <a:bodyPr/>
        <a:lstStyle/>
        <a:p>
          <a:endParaRPr lang="ru-RU"/>
        </a:p>
      </dgm:t>
    </dgm:pt>
    <dgm:pt modelId="{C47862C7-4F95-4918-A058-5A8528D7F82C}">
      <dgm:prSet phldrT="[Текст]"/>
      <dgm:spPr/>
      <dgm:t>
        <a:bodyPr/>
        <a:lstStyle/>
        <a:p>
          <a:pPr algn="l"/>
          <a:r>
            <a:rPr lang="kk-KZ" dirty="0" smtClean="0">
              <a:latin typeface="Times New Roman" pitchFamily="18" charset="0"/>
              <a:cs typeface="Times New Roman" pitchFamily="18" charset="0"/>
            </a:rPr>
            <a:t>Төмендегі деректеме</a:t>
          </a:r>
        </a:p>
        <a:p>
          <a:pPr algn="l"/>
          <a:r>
            <a:rPr lang="kk-KZ" dirty="0" smtClean="0">
              <a:latin typeface="Times New Roman" pitchFamily="18" charset="0"/>
              <a:cs typeface="Times New Roman" pitchFamily="18" charset="0"/>
            </a:rPr>
            <a:t>Байланыс пен нақты деректерге және сайттың негізгі бөлімдеріне жасалған сілтемелер туралы ақпаратты қамтиды.</a:t>
          </a:r>
        </a:p>
      </dgm:t>
    </dgm:pt>
    <dgm:pt modelId="{C075EAC1-B26C-4491-B1E0-EA6604DD71B0}" type="parTrans" cxnId="{55A857C7-FBE0-4CE5-8A99-73FA522C62FD}">
      <dgm:prSet/>
      <dgm:spPr/>
      <dgm:t>
        <a:bodyPr/>
        <a:lstStyle/>
        <a:p>
          <a:endParaRPr lang="ru-RU"/>
        </a:p>
      </dgm:t>
    </dgm:pt>
    <dgm:pt modelId="{F39F0C92-85DD-4657-8D46-238221C666FD}" type="sibTrans" cxnId="{55A857C7-FBE0-4CE5-8A99-73FA522C62FD}">
      <dgm:prSet/>
      <dgm:spPr/>
      <dgm:t>
        <a:bodyPr/>
        <a:lstStyle/>
        <a:p>
          <a:endParaRPr lang="ru-RU"/>
        </a:p>
      </dgm:t>
    </dgm:pt>
    <dgm:pt modelId="{96458393-6F03-41E7-B9B7-E4D48D2347F8}">
      <dgm:prSet phldrT="[Текст]"/>
      <dgm:spPr/>
      <dgm:t>
        <a:bodyPr/>
        <a:lstStyle/>
        <a:p>
          <a:pPr algn="l"/>
          <a:r>
            <a:rPr lang="kk-KZ" dirty="0" smtClean="0">
              <a:latin typeface="Times New Roman" pitchFamily="18" charset="0"/>
              <a:cs typeface="Times New Roman" pitchFamily="18" charset="0"/>
            </a:rPr>
            <a:t>Модульдік тор</a:t>
          </a:r>
        </a:p>
        <a:p>
          <a:pPr algn="l"/>
          <a:r>
            <a:rPr lang="kk-KZ" dirty="0" smtClean="0">
              <a:latin typeface="Times New Roman" pitchFamily="18" charset="0"/>
              <a:cs typeface="Times New Roman" pitchFamily="18" charset="0"/>
            </a:rPr>
            <a:t>Сайттың дизайнын жасау кезінде, нақты беттерді тік бөліктерге және контентті теңеструді білдіреді</a:t>
          </a:r>
        </a:p>
      </dgm:t>
    </dgm:pt>
    <dgm:pt modelId="{97DCCDB7-5DB1-4C0D-8D3C-854ADF88E0F1}" type="parTrans" cxnId="{DA242DAF-9827-4594-90A6-E7BB80757B7E}">
      <dgm:prSet/>
      <dgm:spPr/>
      <dgm:t>
        <a:bodyPr/>
        <a:lstStyle/>
        <a:p>
          <a:endParaRPr lang="ru-RU"/>
        </a:p>
      </dgm:t>
    </dgm:pt>
    <dgm:pt modelId="{D28A4BAB-746F-46FF-BD2F-793F780E9DC3}" type="sibTrans" cxnId="{DA242DAF-9827-4594-90A6-E7BB80757B7E}">
      <dgm:prSet/>
      <dgm:spPr/>
      <dgm:t>
        <a:bodyPr/>
        <a:lstStyle/>
        <a:p>
          <a:endParaRPr lang="ru-RU"/>
        </a:p>
      </dgm:t>
    </dgm:pt>
    <dgm:pt modelId="{E37F5106-B760-4AAA-93DF-7F36957E9CB0}" type="pres">
      <dgm:prSet presAssocID="{B8C435E9-B78B-4A15-9E8E-6051D45231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DDDFB-9199-4453-B380-D84493BCFCB4}" type="pres">
      <dgm:prSet presAssocID="{82DC197E-4B7F-4116-9F3C-E9EBA9D3767B}" presName="comp" presStyleCnt="0"/>
      <dgm:spPr/>
    </dgm:pt>
    <dgm:pt modelId="{D73C712F-B65E-4B1F-91D1-19DB2EE3573E}" type="pres">
      <dgm:prSet presAssocID="{82DC197E-4B7F-4116-9F3C-E9EBA9D3767B}" presName="box" presStyleLbl="node1" presStyleIdx="0" presStyleCnt="5"/>
      <dgm:spPr/>
      <dgm:t>
        <a:bodyPr/>
        <a:lstStyle/>
        <a:p>
          <a:endParaRPr lang="ru-RU"/>
        </a:p>
      </dgm:t>
    </dgm:pt>
    <dgm:pt modelId="{7D1757A1-3AB6-4396-9A44-1F69D65512AD}" type="pres">
      <dgm:prSet presAssocID="{82DC197E-4B7F-4116-9F3C-E9EBA9D3767B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F2EE0B-FC3E-4553-9185-FB00940DA593}" type="pres">
      <dgm:prSet presAssocID="{82DC197E-4B7F-4116-9F3C-E9EBA9D3767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A4AD6-FC27-4607-9E14-D6DF097CA1A9}" type="pres">
      <dgm:prSet presAssocID="{6CA2FCB2-DDAD-49F5-82FC-B16AF71F359D}" presName="spacer" presStyleCnt="0"/>
      <dgm:spPr/>
    </dgm:pt>
    <dgm:pt modelId="{F32A1F8E-A98C-4E1B-8074-DC2DAD7A7892}" type="pres">
      <dgm:prSet presAssocID="{601A9A57-FB30-41DB-BAB6-DB0E3E9B2588}" presName="comp" presStyleCnt="0"/>
      <dgm:spPr/>
    </dgm:pt>
    <dgm:pt modelId="{F79A32C8-5666-471F-9287-1DE05A4241BF}" type="pres">
      <dgm:prSet presAssocID="{601A9A57-FB30-41DB-BAB6-DB0E3E9B2588}" presName="box" presStyleLbl="node1" presStyleIdx="1" presStyleCnt="5"/>
      <dgm:spPr/>
      <dgm:t>
        <a:bodyPr/>
        <a:lstStyle/>
        <a:p>
          <a:endParaRPr lang="ru-RU"/>
        </a:p>
      </dgm:t>
    </dgm:pt>
    <dgm:pt modelId="{51F8CF89-1AAC-47CC-B134-41F45FF152B9}" type="pres">
      <dgm:prSet presAssocID="{601A9A57-FB30-41DB-BAB6-DB0E3E9B2588}" presName="img" presStyleLbl="fgImgPlace1" presStyleIdx="1" presStyleCnt="5" custScaleY="105217" custLinFactNeighborX="-1634" custLinFactNeighborY="-9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7D2E15-D7FD-4DB0-BBDB-182104801FDF}" type="pres">
      <dgm:prSet presAssocID="{601A9A57-FB30-41DB-BAB6-DB0E3E9B258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EC680-1AB6-4A89-B22B-6501FD96B319}" type="pres">
      <dgm:prSet presAssocID="{945A6FEA-801F-4A04-9328-14C0C7575B67}" presName="spacer" presStyleCnt="0"/>
      <dgm:spPr/>
    </dgm:pt>
    <dgm:pt modelId="{F818E281-4023-48C7-AE93-E7BDF39C7802}" type="pres">
      <dgm:prSet presAssocID="{817E84B6-8C14-423A-9CB6-EC51E11B91D4}" presName="comp" presStyleCnt="0"/>
      <dgm:spPr/>
    </dgm:pt>
    <dgm:pt modelId="{9111658F-0652-48C7-B254-6B3618A30170}" type="pres">
      <dgm:prSet presAssocID="{817E84B6-8C14-423A-9CB6-EC51E11B91D4}" presName="box" presStyleLbl="node1" presStyleIdx="2" presStyleCnt="5"/>
      <dgm:spPr/>
      <dgm:t>
        <a:bodyPr/>
        <a:lstStyle/>
        <a:p>
          <a:endParaRPr lang="ru-RU"/>
        </a:p>
      </dgm:t>
    </dgm:pt>
    <dgm:pt modelId="{5751A6DF-321C-40E5-8473-4BEF9AC9F9BA}" type="pres">
      <dgm:prSet presAssocID="{817E84B6-8C14-423A-9CB6-EC51E11B91D4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7A8D66-2807-4C04-A0B4-0CC3B764C319}" type="pres">
      <dgm:prSet presAssocID="{817E84B6-8C14-423A-9CB6-EC51E11B91D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7D40E-E96C-4028-8B94-9DCE1C4C4CBF}" type="pres">
      <dgm:prSet presAssocID="{21A318EC-0EF0-4CBC-AB55-753F6FA123F1}" presName="spacer" presStyleCnt="0"/>
      <dgm:spPr/>
    </dgm:pt>
    <dgm:pt modelId="{5A871ACF-28F4-4E2C-AC16-836485A20488}" type="pres">
      <dgm:prSet presAssocID="{C47862C7-4F95-4918-A058-5A8528D7F82C}" presName="comp" presStyleCnt="0"/>
      <dgm:spPr/>
    </dgm:pt>
    <dgm:pt modelId="{5F4CFC58-8105-46FF-9DC6-293A8D21E85B}" type="pres">
      <dgm:prSet presAssocID="{C47862C7-4F95-4918-A058-5A8528D7F82C}" presName="box" presStyleLbl="node1" presStyleIdx="3" presStyleCnt="5"/>
      <dgm:spPr/>
      <dgm:t>
        <a:bodyPr/>
        <a:lstStyle/>
        <a:p>
          <a:endParaRPr lang="ru-RU"/>
        </a:p>
      </dgm:t>
    </dgm:pt>
    <dgm:pt modelId="{D79B129B-F233-47A3-9CD5-040811F3A325}" type="pres">
      <dgm:prSet presAssocID="{C47862C7-4F95-4918-A058-5A8528D7F82C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D0D5259-9B6C-4185-BC11-E1003817E870}" type="pres">
      <dgm:prSet presAssocID="{C47862C7-4F95-4918-A058-5A8528D7F82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3D43F-DCED-4B4C-A299-974A908C2AB9}" type="pres">
      <dgm:prSet presAssocID="{F39F0C92-85DD-4657-8D46-238221C666FD}" presName="spacer" presStyleCnt="0"/>
      <dgm:spPr/>
    </dgm:pt>
    <dgm:pt modelId="{030B0728-0244-4799-A29F-99E87B3AF786}" type="pres">
      <dgm:prSet presAssocID="{96458393-6F03-41E7-B9B7-E4D48D2347F8}" presName="comp" presStyleCnt="0"/>
      <dgm:spPr/>
    </dgm:pt>
    <dgm:pt modelId="{E0AED73D-1320-400B-AA4A-026EE2185A11}" type="pres">
      <dgm:prSet presAssocID="{96458393-6F03-41E7-B9B7-E4D48D2347F8}" presName="box" presStyleLbl="node1" presStyleIdx="4" presStyleCnt="5"/>
      <dgm:spPr/>
      <dgm:t>
        <a:bodyPr/>
        <a:lstStyle/>
        <a:p>
          <a:endParaRPr lang="ru-RU"/>
        </a:p>
      </dgm:t>
    </dgm:pt>
    <dgm:pt modelId="{D2B481D4-6C48-419B-BF18-867F47258F8C}" type="pres">
      <dgm:prSet presAssocID="{96458393-6F03-41E7-B9B7-E4D48D2347F8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44D0ABC-7796-4879-8F42-1977785CB10B}" type="pres">
      <dgm:prSet presAssocID="{96458393-6F03-41E7-B9B7-E4D48D2347F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BD6696-EE5D-45B2-866E-F7018C9BB5D8}" srcId="{B8C435E9-B78B-4A15-9E8E-6051D45231DE}" destId="{82DC197E-4B7F-4116-9F3C-E9EBA9D3767B}" srcOrd="0" destOrd="0" parTransId="{8AB6E7F2-6233-43CB-A931-8981FC0C16B6}" sibTransId="{6CA2FCB2-DDAD-49F5-82FC-B16AF71F359D}"/>
    <dgm:cxn modelId="{4DC36350-4323-4ACC-8B44-00AB26122714}" type="presOf" srcId="{601A9A57-FB30-41DB-BAB6-DB0E3E9B2588}" destId="{F79A32C8-5666-471F-9287-1DE05A4241BF}" srcOrd="0" destOrd="0" presId="urn:microsoft.com/office/officeart/2005/8/layout/vList4"/>
    <dgm:cxn modelId="{E5DBB426-69E1-45CD-87EB-9839CC9AECB4}" type="presOf" srcId="{601A9A57-FB30-41DB-BAB6-DB0E3E9B2588}" destId="{B57D2E15-D7FD-4DB0-BBDB-182104801FDF}" srcOrd="1" destOrd="0" presId="urn:microsoft.com/office/officeart/2005/8/layout/vList4"/>
    <dgm:cxn modelId="{F05D8F53-7612-44E5-BF54-94F044A1B0D2}" type="presOf" srcId="{B8C435E9-B78B-4A15-9E8E-6051D45231DE}" destId="{E37F5106-B760-4AAA-93DF-7F36957E9CB0}" srcOrd="0" destOrd="0" presId="urn:microsoft.com/office/officeart/2005/8/layout/vList4"/>
    <dgm:cxn modelId="{80C6289A-9DA0-4AA6-8FCE-E09BE68A6DDD}" type="presOf" srcId="{C47862C7-4F95-4918-A058-5A8528D7F82C}" destId="{5F4CFC58-8105-46FF-9DC6-293A8D21E85B}" srcOrd="0" destOrd="0" presId="urn:microsoft.com/office/officeart/2005/8/layout/vList4"/>
    <dgm:cxn modelId="{BCEDA6AC-B75A-4CA4-8D42-44811577A306}" type="presOf" srcId="{96458393-6F03-41E7-B9B7-E4D48D2347F8}" destId="{844D0ABC-7796-4879-8F42-1977785CB10B}" srcOrd="1" destOrd="0" presId="urn:microsoft.com/office/officeart/2005/8/layout/vList4"/>
    <dgm:cxn modelId="{8EBABDE2-2EE7-45F0-906C-22EB15BA3200}" type="presOf" srcId="{817E84B6-8C14-423A-9CB6-EC51E11B91D4}" destId="{FE7A8D66-2807-4C04-A0B4-0CC3B764C319}" srcOrd="1" destOrd="0" presId="urn:microsoft.com/office/officeart/2005/8/layout/vList4"/>
    <dgm:cxn modelId="{0A01C96B-DAA9-4D94-B230-21F4C20EDAF8}" type="presOf" srcId="{817E84B6-8C14-423A-9CB6-EC51E11B91D4}" destId="{9111658F-0652-48C7-B254-6B3618A30170}" srcOrd="0" destOrd="0" presId="urn:microsoft.com/office/officeart/2005/8/layout/vList4"/>
    <dgm:cxn modelId="{55A857C7-FBE0-4CE5-8A99-73FA522C62FD}" srcId="{B8C435E9-B78B-4A15-9E8E-6051D45231DE}" destId="{C47862C7-4F95-4918-A058-5A8528D7F82C}" srcOrd="3" destOrd="0" parTransId="{C075EAC1-B26C-4491-B1E0-EA6604DD71B0}" sibTransId="{F39F0C92-85DD-4657-8D46-238221C666FD}"/>
    <dgm:cxn modelId="{C4610200-F2D7-4450-83FC-B59C1F2EA4AF}" type="presOf" srcId="{C47862C7-4F95-4918-A058-5A8528D7F82C}" destId="{8D0D5259-9B6C-4185-BC11-E1003817E870}" srcOrd="1" destOrd="0" presId="urn:microsoft.com/office/officeart/2005/8/layout/vList4"/>
    <dgm:cxn modelId="{DA242DAF-9827-4594-90A6-E7BB80757B7E}" srcId="{B8C435E9-B78B-4A15-9E8E-6051D45231DE}" destId="{96458393-6F03-41E7-B9B7-E4D48D2347F8}" srcOrd="4" destOrd="0" parTransId="{97DCCDB7-5DB1-4C0D-8D3C-854ADF88E0F1}" sibTransId="{D28A4BAB-746F-46FF-BD2F-793F780E9DC3}"/>
    <dgm:cxn modelId="{D758523D-B4AC-44EA-9FAE-B4442287769E}" type="presOf" srcId="{96458393-6F03-41E7-B9B7-E4D48D2347F8}" destId="{E0AED73D-1320-400B-AA4A-026EE2185A11}" srcOrd="0" destOrd="0" presId="urn:microsoft.com/office/officeart/2005/8/layout/vList4"/>
    <dgm:cxn modelId="{2A877E7D-3EC8-456B-AC82-B483F8A64987}" type="presOf" srcId="{82DC197E-4B7F-4116-9F3C-E9EBA9D3767B}" destId="{D73C712F-B65E-4B1F-91D1-19DB2EE3573E}" srcOrd="0" destOrd="0" presId="urn:microsoft.com/office/officeart/2005/8/layout/vList4"/>
    <dgm:cxn modelId="{D216C683-D2BE-462B-B957-8394ED242331}" srcId="{B8C435E9-B78B-4A15-9E8E-6051D45231DE}" destId="{601A9A57-FB30-41DB-BAB6-DB0E3E9B2588}" srcOrd="1" destOrd="0" parTransId="{0F7AE926-5D3F-417D-B355-898ED9AA1821}" sibTransId="{945A6FEA-801F-4A04-9328-14C0C7575B67}"/>
    <dgm:cxn modelId="{09D36BD2-4633-4476-8528-11208A6D5896}" srcId="{B8C435E9-B78B-4A15-9E8E-6051D45231DE}" destId="{817E84B6-8C14-423A-9CB6-EC51E11B91D4}" srcOrd="2" destOrd="0" parTransId="{1DC552CF-AE2B-4528-843D-05CBB2944E37}" sibTransId="{21A318EC-0EF0-4CBC-AB55-753F6FA123F1}"/>
    <dgm:cxn modelId="{B0F68988-A074-45E1-99A4-5317A358A9E2}" type="presOf" srcId="{82DC197E-4B7F-4116-9F3C-E9EBA9D3767B}" destId="{BAF2EE0B-FC3E-4553-9185-FB00940DA593}" srcOrd="1" destOrd="0" presId="urn:microsoft.com/office/officeart/2005/8/layout/vList4"/>
    <dgm:cxn modelId="{65A35ABA-3B84-4A72-B6A3-1836B0286E2D}" type="presParOf" srcId="{E37F5106-B760-4AAA-93DF-7F36957E9CB0}" destId="{5E6DDDFB-9199-4453-B380-D84493BCFCB4}" srcOrd="0" destOrd="0" presId="urn:microsoft.com/office/officeart/2005/8/layout/vList4"/>
    <dgm:cxn modelId="{6712FAD8-4A14-4F53-B83E-87A90CA215D3}" type="presParOf" srcId="{5E6DDDFB-9199-4453-B380-D84493BCFCB4}" destId="{D73C712F-B65E-4B1F-91D1-19DB2EE3573E}" srcOrd="0" destOrd="0" presId="urn:microsoft.com/office/officeart/2005/8/layout/vList4"/>
    <dgm:cxn modelId="{9F547A3A-89BA-4BD8-A3EE-E577A3933C02}" type="presParOf" srcId="{5E6DDDFB-9199-4453-B380-D84493BCFCB4}" destId="{7D1757A1-3AB6-4396-9A44-1F69D65512AD}" srcOrd="1" destOrd="0" presId="urn:microsoft.com/office/officeart/2005/8/layout/vList4"/>
    <dgm:cxn modelId="{70A1F44B-B5D7-46AC-BB3D-036381406631}" type="presParOf" srcId="{5E6DDDFB-9199-4453-B380-D84493BCFCB4}" destId="{BAF2EE0B-FC3E-4553-9185-FB00940DA593}" srcOrd="2" destOrd="0" presId="urn:microsoft.com/office/officeart/2005/8/layout/vList4"/>
    <dgm:cxn modelId="{E8DA7086-856D-4748-90B6-F9497EADC445}" type="presParOf" srcId="{E37F5106-B760-4AAA-93DF-7F36957E9CB0}" destId="{EF4A4AD6-FC27-4607-9E14-D6DF097CA1A9}" srcOrd="1" destOrd="0" presId="urn:microsoft.com/office/officeart/2005/8/layout/vList4"/>
    <dgm:cxn modelId="{72B9FFC3-10BB-4099-88ED-3513865D677C}" type="presParOf" srcId="{E37F5106-B760-4AAA-93DF-7F36957E9CB0}" destId="{F32A1F8E-A98C-4E1B-8074-DC2DAD7A7892}" srcOrd="2" destOrd="0" presId="urn:microsoft.com/office/officeart/2005/8/layout/vList4"/>
    <dgm:cxn modelId="{B98EFB13-8771-48B1-BB30-FB642A5C5DFE}" type="presParOf" srcId="{F32A1F8E-A98C-4E1B-8074-DC2DAD7A7892}" destId="{F79A32C8-5666-471F-9287-1DE05A4241BF}" srcOrd="0" destOrd="0" presId="urn:microsoft.com/office/officeart/2005/8/layout/vList4"/>
    <dgm:cxn modelId="{E99B6D1C-0DDB-4085-89F3-C21F83C5668F}" type="presParOf" srcId="{F32A1F8E-A98C-4E1B-8074-DC2DAD7A7892}" destId="{51F8CF89-1AAC-47CC-B134-41F45FF152B9}" srcOrd="1" destOrd="0" presId="urn:microsoft.com/office/officeart/2005/8/layout/vList4"/>
    <dgm:cxn modelId="{E92A4A29-5ACC-44D8-B6F7-AF469ABDAAA1}" type="presParOf" srcId="{F32A1F8E-A98C-4E1B-8074-DC2DAD7A7892}" destId="{B57D2E15-D7FD-4DB0-BBDB-182104801FDF}" srcOrd="2" destOrd="0" presId="urn:microsoft.com/office/officeart/2005/8/layout/vList4"/>
    <dgm:cxn modelId="{BA3ED144-47A8-4A6F-976A-781423A79DA8}" type="presParOf" srcId="{E37F5106-B760-4AAA-93DF-7F36957E9CB0}" destId="{AA0EC680-1AB6-4A89-B22B-6501FD96B319}" srcOrd="3" destOrd="0" presId="urn:microsoft.com/office/officeart/2005/8/layout/vList4"/>
    <dgm:cxn modelId="{812CBDE1-1013-4274-9C1C-78A1E09DCD0E}" type="presParOf" srcId="{E37F5106-B760-4AAA-93DF-7F36957E9CB0}" destId="{F818E281-4023-48C7-AE93-E7BDF39C7802}" srcOrd="4" destOrd="0" presId="urn:microsoft.com/office/officeart/2005/8/layout/vList4"/>
    <dgm:cxn modelId="{69FE46C1-DB37-40DF-930A-213A45E00632}" type="presParOf" srcId="{F818E281-4023-48C7-AE93-E7BDF39C7802}" destId="{9111658F-0652-48C7-B254-6B3618A30170}" srcOrd="0" destOrd="0" presId="urn:microsoft.com/office/officeart/2005/8/layout/vList4"/>
    <dgm:cxn modelId="{1DE2BFC5-1077-4334-8533-DB205E63594B}" type="presParOf" srcId="{F818E281-4023-48C7-AE93-E7BDF39C7802}" destId="{5751A6DF-321C-40E5-8473-4BEF9AC9F9BA}" srcOrd="1" destOrd="0" presId="urn:microsoft.com/office/officeart/2005/8/layout/vList4"/>
    <dgm:cxn modelId="{D2CB0987-F7A2-4BFE-AB44-A1EB52E28B64}" type="presParOf" srcId="{F818E281-4023-48C7-AE93-E7BDF39C7802}" destId="{FE7A8D66-2807-4C04-A0B4-0CC3B764C319}" srcOrd="2" destOrd="0" presId="urn:microsoft.com/office/officeart/2005/8/layout/vList4"/>
    <dgm:cxn modelId="{E1710733-FEE3-44D4-9BA1-643E618D23EF}" type="presParOf" srcId="{E37F5106-B760-4AAA-93DF-7F36957E9CB0}" destId="{3627D40E-E96C-4028-8B94-9DCE1C4C4CBF}" srcOrd="5" destOrd="0" presId="urn:microsoft.com/office/officeart/2005/8/layout/vList4"/>
    <dgm:cxn modelId="{96041258-2C41-4AF1-A78D-344DD5F16EB0}" type="presParOf" srcId="{E37F5106-B760-4AAA-93DF-7F36957E9CB0}" destId="{5A871ACF-28F4-4E2C-AC16-836485A20488}" srcOrd="6" destOrd="0" presId="urn:microsoft.com/office/officeart/2005/8/layout/vList4"/>
    <dgm:cxn modelId="{7EA0F3FA-61AA-41C6-B374-23A06B2A5E66}" type="presParOf" srcId="{5A871ACF-28F4-4E2C-AC16-836485A20488}" destId="{5F4CFC58-8105-46FF-9DC6-293A8D21E85B}" srcOrd="0" destOrd="0" presId="urn:microsoft.com/office/officeart/2005/8/layout/vList4"/>
    <dgm:cxn modelId="{7939A4AA-BE28-4EF4-8687-A83645A834D9}" type="presParOf" srcId="{5A871ACF-28F4-4E2C-AC16-836485A20488}" destId="{D79B129B-F233-47A3-9CD5-040811F3A325}" srcOrd="1" destOrd="0" presId="urn:microsoft.com/office/officeart/2005/8/layout/vList4"/>
    <dgm:cxn modelId="{7B2FAD24-6B3C-4E19-929D-D386FE750A4C}" type="presParOf" srcId="{5A871ACF-28F4-4E2C-AC16-836485A20488}" destId="{8D0D5259-9B6C-4185-BC11-E1003817E870}" srcOrd="2" destOrd="0" presId="urn:microsoft.com/office/officeart/2005/8/layout/vList4"/>
    <dgm:cxn modelId="{E904EEC8-BCF7-442B-B8D6-22839E44BCE3}" type="presParOf" srcId="{E37F5106-B760-4AAA-93DF-7F36957E9CB0}" destId="{5FF3D43F-DCED-4B4C-A299-974A908C2AB9}" srcOrd="7" destOrd="0" presId="urn:microsoft.com/office/officeart/2005/8/layout/vList4"/>
    <dgm:cxn modelId="{E5CF8B2C-0F13-4485-8D0B-2F17AB84C5E9}" type="presParOf" srcId="{E37F5106-B760-4AAA-93DF-7F36957E9CB0}" destId="{030B0728-0244-4799-A29F-99E87B3AF786}" srcOrd="8" destOrd="0" presId="urn:microsoft.com/office/officeart/2005/8/layout/vList4"/>
    <dgm:cxn modelId="{A05AA1A8-532E-4E6D-AA8B-C6D22C805E3C}" type="presParOf" srcId="{030B0728-0244-4799-A29F-99E87B3AF786}" destId="{E0AED73D-1320-400B-AA4A-026EE2185A11}" srcOrd="0" destOrd="0" presId="urn:microsoft.com/office/officeart/2005/8/layout/vList4"/>
    <dgm:cxn modelId="{6CD9C982-BEFD-4562-9429-A14E7E6A5C36}" type="presParOf" srcId="{030B0728-0244-4799-A29F-99E87B3AF786}" destId="{D2B481D4-6C48-419B-BF18-867F47258F8C}" srcOrd="1" destOrd="0" presId="urn:microsoft.com/office/officeart/2005/8/layout/vList4"/>
    <dgm:cxn modelId="{AC9F8AE7-4DD4-48D5-91A9-C5887CC5732D}" type="presParOf" srcId="{030B0728-0244-4799-A29F-99E87B3AF786}" destId="{844D0ABC-7796-4879-8F42-1977785CB1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1D19E-F481-4537-AC58-E910EFAA0AC2}">
      <dsp:nvSpPr>
        <dsp:cNvPr id="0" name=""/>
        <dsp:cNvSpPr/>
      </dsp:nvSpPr>
      <dsp:spPr>
        <a:xfrm>
          <a:off x="2436110" y="0"/>
          <a:ext cx="1880165" cy="940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sz="2100" b="1" kern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2100" b="1" kern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өкілі</a:t>
          </a:r>
          <a:endParaRPr lang="ru-RU" sz="2100" kern="1200" dirty="0">
            <a:solidFill>
              <a:schemeClr val="accent1"/>
            </a:solidFill>
          </a:endParaRPr>
        </a:p>
      </dsp:txBody>
      <dsp:txXfrm>
        <a:off x="2463644" y="27534"/>
        <a:ext cx="1825097" cy="885014"/>
      </dsp:txXfrm>
    </dsp:sp>
    <dsp:sp modelId="{71BEBD79-9541-4275-B55B-CEE8CA12768B}">
      <dsp:nvSpPr>
        <dsp:cNvPr id="0" name=""/>
        <dsp:cNvSpPr/>
      </dsp:nvSpPr>
      <dsp:spPr>
        <a:xfrm>
          <a:off x="2624126" y="940082"/>
          <a:ext cx="807380" cy="706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602"/>
              </a:lnTo>
              <a:lnTo>
                <a:pt x="807380" y="706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79942-E8BC-4BC6-8F6C-A2963FA0D6F3}">
      <dsp:nvSpPr>
        <dsp:cNvPr id="0" name=""/>
        <dsp:cNvSpPr/>
      </dsp:nvSpPr>
      <dsp:spPr>
        <a:xfrm>
          <a:off x="3431507" y="1176643"/>
          <a:ext cx="2117818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Сайт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 визиткалар</a:t>
          </a:r>
          <a:endParaRPr lang="ru-RU" sz="1800" kern="1200" dirty="0"/>
        </a:p>
      </dsp:txBody>
      <dsp:txXfrm>
        <a:off x="3459041" y="1204177"/>
        <a:ext cx="2062750" cy="885014"/>
      </dsp:txXfrm>
    </dsp:sp>
    <dsp:sp modelId="{29D2D0DB-8DCD-47ED-8E51-EFE9AD22F087}">
      <dsp:nvSpPr>
        <dsp:cNvPr id="0" name=""/>
        <dsp:cNvSpPr/>
      </dsp:nvSpPr>
      <dsp:spPr>
        <a:xfrm>
          <a:off x="2624126" y="940082"/>
          <a:ext cx="807380" cy="188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706"/>
              </a:lnTo>
              <a:lnTo>
                <a:pt x="807380" y="18817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2AB4B-8028-45E1-8D2C-A2C8463A9F18}">
      <dsp:nvSpPr>
        <dsp:cNvPr id="0" name=""/>
        <dsp:cNvSpPr/>
      </dsp:nvSpPr>
      <dsp:spPr>
        <a:xfrm>
          <a:off x="3431507" y="2351747"/>
          <a:ext cx="2493987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Корпоративтік сайттар</a:t>
          </a:r>
          <a:endParaRPr lang="ru-RU" sz="1800" kern="1200" dirty="0"/>
        </a:p>
      </dsp:txBody>
      <dsp:txXfrm>
        <a:off x="3459041" y="2379281"/>
        <a:ext cx="2438919" cy="885014"/>
      </dsp:txXfrm>
    </dsp:sp>
    <dsp:sp modelId="{5C172D8A-319E-432F-B008-794EBD5147C7}">
      <dsp:nvSpPr>
        <dsp:cNvPr id="0" name=""/>
        <dsp:cNvSpPr/>
      </dsp:nvSpPr>
      <dsp:spPr>
        <a:xfrm>
          <a:off x="2624126" y="940082"/>
          <a:ext cx="807380" cy="3056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809"/>
              </a:lnTo>
              <a:lnTo>
                <a:pt x="807380" y="3056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18552-FFB9-4A49-BB7E-7235A2E82DFB}">
      <dsp:nvSpPr>
        <dsp:cNvPr id="0" name=""/>
        <dsp:cNvSpPr/>
      </dsp:nvSpPr>
      <dsp:spPr>
        <a:xfrm>
          <a:off x="3431507" y="3526851"/>
          <a:ext cx="2636864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сөрелер</a:t>
          </a:r>
          <a:endParaRPr lang="ru-RU" sz="2000" kern="1200" dirty="0"/>
        </a:p>
      </dsp:txBody>
      <dsp:txXfrm>
        <a:off x="3459041" y="3554385"/>
        <a:ext cx="2581796" cy="885014"/>
      </dsp:txXfrm>
    </dsp:sp>
    <dsp:sp modelId="{A2AE81FD-3323-4DBD-85F7-C212EC982131}">
      <dsp:nvSpPr>
        <dsp:cNvPr id="0" name=""/>
        <dsp:cNvSpPr/>
      </dsp:nvSpPr>
      <dsp:spPr>
        <a:xfrm>
          <a:off x="2624126" y="940082"/>
          <a:ext cx="807380" cy="4231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1913"/>
              </a:lnTo>
              <a:lnTo>
                <a:pt x="807380" y="4231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8DF57-EF71-4C5E-AB95-5666A24E52AF}">
      <dsp:nvSpPr>
        <dsp:cNvPr id="0" name=""/>
        <dsp:cNvSpPr/>
      </dsp:nvSpPr>
      <dsp:spPr>
        <a:xfrm>
          <a:off x="3431507" y="4701954"/>
          <a:ext cx="2361398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Промо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сайттар</a:t>
          </a:r>
          <a:endParaRPr lang="ru-RU" sz="1800" kern="1200" dirty="0"/>
        </a:p>
      </dsp:txBody>
      <dsp:txXfrm>
        <a:off x="3459041" y="4729488"/>
        <a:ext cx="2306330" cy="885014"/>
      </dsp:txXfrm>
    </dsp:sp>
    <dsp:sp modelId="{3DDAD987-1CFE-4DA5-A3A7-4FC9110A4A5E}">
      <dsp:nvSpPr>
        <dsp:cNvPr id="0" name=""/>
        <dsp:cNvSpPr/>
      </dsp:nvSpPr>
      <dsp:spPr>
        <a:xfrm>
          <a:off x="6132271" y="0"/>
          <a:ext cx="1691058" cy="940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Ақпараттық ресурстар</a:t>
          </a:r>
          <a:endParaRPr lang="ru-RU" sz="2100" kern="1200" dirty="0">
            <a:solidFill>
              <a:schemeClr val="accent1"/>
            </a:solidFill>
          </a:endParaRPr>
        </a:p>
      </dsp:txBody>
      <dsp:txXfrm>
        <a:off x="6159805" y="27534"/>
        <a:ext cx="1635990" cy="885014"/>
      </dsp:txXfrm>
    </dsp:sp>
    <dsp:sp modelId="{EE9C4901-B686-4A8B-8870-30A1FF370D33}">
      <dsp:nvSpPr>
        <dsp:cNvPr id="0" name=""/>
        <dsp:cNvSpPr/>
      </dsp:nvSpPr>
      <dsp:spPr>
        <a:xfrm>
          <a:off x="6301377" y="940082"/>
          <a:ext cx="649303" cy="64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061"/>
              </a:lnTo>
              <a:lnTo>
                <a:pt x="649303" y="646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F772B-F0AF-45CB-8041-FCE5A9EFF8F2}">
      <dsp:nvSpPr>
        <dsp:cNvPr id="0" name=""/>
        <dsp:cNvSpPr/>
      </dsp:nvSpPr>
      <dsp:spPr>
        <a:xfrm>
          <a:off x="6950681" y="1116102"/>
          <a:ext cx="1764753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Тақырыптық сайттар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78215" y="1143636"/>
        <a:ext cx="1709685" cy="885014"/>
      </dsp:txXfrm>
    </dsp:sp>
    <dsp:sp modelId="{5AA26141-2392-442D-94DB-140976A1547E}">
      <dsp:nvSpPr>
        <dsp:cNvPr id="0" name=""/>
        <dsp:cNvSpPr/>
      </dsp:nvSpPr>
      <dsp:spPr>
        <a:xfrm>
          <a:off x="6301377" y="940082"/>
          <a:ext cx="649303" cy="183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469"/>
              </a:lnTo>
              <a:lnTo>
                <a:pt x="649303" y="18364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55B87-646E-4D18-859A-175DBCD80CB3}">
      <dsp:nvSpPr>
        <dsp:cNvPr id="0" name=""/>
        <dsp:cNvSpPr/>
      </dsp:nvSpPr>
      <dsp:spPr>
        <a:xfrm>
          <a:off x="6950681" y="2306510"/>
          <a:ext cx="1702016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порталдар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78215" y="2334044"/>
        <a:ext cx="1646948" cy="885014"/>
      </dsp:txXfrm>
    </dsp:sp>
    <dsp:sp modelId="{B5E7CBAA-E752-49F8-B195-394050AC7219}">
      <dsp:nvSpPr>
        <dsp:cNvPr id="0" name=""/>
        <dsp:cNvSpPr/>
      </dsp:nvSpPr>
      <dsp:spPr>
        <a:xfrm>
          <a:off x="6301377" y="940082"/>
          <a:ext cx="649303" cy="3026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886"/>
              </a:lnTo>
              <a:lnTo>
                <a:pt x="649303" y="30268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3904A-B41F-45C2-9861-4F12BA41A37B}">
      <dsp:nvSpPr>
        <dsp:cNvPr id="0" name=""/>
        <dsp:cNvSpPr/>
      </dsp:nvSpPr>
      <dsp:spPr>
        <a:xfrm>
          <a:off x="6950681" y="3496928"/>
          <a:ext cx="1757022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Блогтар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78215" y="3524462"/>
        <a:ext cx="1701954" cy="885014"/>
      </dsp:txXfrm>
    </dsp:sp>
    <dsp:sp modelId="{F1C9B26C-C499-4F58-94CD-45D1519F3EBE}">
      <dsp:nvSpPr>
        <dsp:cNvPr id="0" name=""/>
        <dsp:cNvSpPr/>
      </dsp:nvSpPr>
      <dsp:spPr>
        <a:xfrm>
          <a:off x="6301377" y="940082"/>
          <a:ext cx="735746" cy="417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430"/>
              </a:lnTo>
              <a:lnTo>
                <a:pt x="735746" y="4173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D479C-D2CD-4BCC-81B1-E36FE070462B}">
      <dsp:nvSpPr>
        <dsp:cNvPr id="0" name=""/>
        <dsp:cNvSpPr/>
      </dsp:nvSpPr>
      <dsp:spPr>
        <a:xfrm>
          <a:off x="7037124" y="4643472"/>
          <a:ext cx="1757037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Сайт каталогы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4658" y="4671006"/>
        <a:ext cx="1701969" cy="885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712F-B65E-4B1F-91D1-19DB2EE3573E}">
      <dsp:nvSpPr>
        <dsp:cNvPr id="0" name=""/>
        <dsp:cNvSpPr/>
      </dsp:nvSpPr>
      <dsp:spPr>
        <a:xfrm>
          <a:off x="0" y="0"/>
          <a:ext cx="11715832" cy="109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Логотип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Жобаның мәтіндік немесе графикалық компоненті.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2894" y="0"/>
        <a:ext cx="9262937" cy="1097277"/>
      </dsp:txXfrm>
    </dsp:sp>
    <dsp:sp modelId="{7D1757A1-3AB6-4396-9A44-1F69D65512AD}">
      <dsp:nvSpPr>
        <dsp:cNvPr id="0" name=""/>
        <dsp:cNvSpPr/>
      </dsp:nvSpPr>
      <dsp:spPr>
        <a:xfrm>
          <a:off x="109727" y="109727"/>
          <a:ext cx="2343166" cy="877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9A32C8-5666-471F-9287-1DE05A4241BF}">
      <dsp:nvSpPr>
        <dsp:cNvPr id="0" name=""/>
        <dsp:cNvSpPr/>
      </dsp:nvSpPr>
      <dsp:spPr>
        <a:xfrm>
          <a:off x="0" y="1207005"/>
          <a:ext cx="11715832" cy="109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Навигация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Навигациялық жолда сайттың негізгі бөлімдеріне сілтемелер бар.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2894" y="1207005"/>
        <a:ext cx="9262937" cy="1097277"/>
      </dsp:txXfrm>
    </dsp:sp>
    <dsp:sp modelId="{51F8CF89-1AAC-47CC-B134-41F45FF152B9}">
      <dsp:nvSpPr>
        <dsp:cNvPr id="0" name=""/>
        <dsp:cNvSpPr/>
      </dsp:nvSpPr>
      <dsp:spPr>
        <a:xfrm>
          <a:off x="71440" y="1285882"/>
          <a:ext cx="2343166" cy="9236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11658F-0652-48C7-B254-6B3618A30170}">
      <dsp:nvSpPr>
        <dsp:cNvPr id="0" name=""/>
        <dsp:cNvSpPr/>
      </dsp:nvSpPr>
      <dsp:spPr>
        <a:xfrm>
          <a:off x="0" y="2414011"/>
          <a:ext cx="11715832" cy="109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Мазмұны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Web-</a:t>
          </a: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 беттің негізгі құрамдас бөлігі.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2894" y="2414011"/>
        <a:ext cx="9262937" cy="1097277"/>
      </dsp:txXfrm>
    </dsp:sp>
    <dsp:sp modelId="{5751A6DF-321C-40E5-8473-4BEF9AC9F9BA}">
      <dsp:nvSpPr>
        <dsp:cNvPr id="0" name=""/>
        <dsp:cNvSpPr/>
      </dsp:nvSpPr>
      <dsp:spPr>
        <a:xfrm>
          <a:off x="109727" y="2523739"/>
          <a:ext cx="2343166" cy="877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4CFC58-8105-46FF-9DC6-293A8D21E85B}">
      <dsp:nvSpPr>
        <dsp:cNvPr id="0" name=""/>
        <dsp:cNvSpPr/>
      </dsp:nvSpPr>
      <dsp:spPr>
        <a:xfrm>
          <a:off x="0" y="3621017"/>
          <a:ext cx="11715832" cy="109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Төмендегі деректеме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Байланыс пен нақты деректерге және сайттың негізгі бөлімдеріне жасалған сілтемелер туралы ақпаратты қамтиды.</a:t>
          </a:r>
        </a:p>
      </dsp:txBody>
      <dsp:txXfrm>
        <a:off x="2452894" y="3621017"/>
        <a:ext cx="9262937" cy="1097277"/>
      </dsp:txXfrm>
    </dsp:sp>
    <dsp:sp modelId="{D79B129B-F233-47A3-9CD5-040811F3A325}">
      <dsp:nvSpPr>
        <dsp:cNvPr id="0" name=""/>
        <dsp:cNvSpPr/>
      </dsp:nvSpPr>
      <dsp:spPr>
        <a:xfrm>
          <a:off x="109727" y="3730744"/>
          <a:ext cx="2343166" cy="877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AED73D-1320-400B-AA4A-026EE2185A11}">
      <dsp:nvSpPr>
        <dsp:cNvPr id="0" name=""/>
        <dsp:cNvSpPr/>
      </dsp:nvSpPr>
      <dsp:spPr>
        <a:xfrm>
          <a:off x="0" y="4828022"/>
          <a:ext cx="11715832" cy="109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Модульдік тор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Сайттың дизайнын жасау кезінде, нақты беттерді тік бөліктерге және контентті теңеструді білдіреді</a:t>
          </a:r>
        </a:p>
      </dsp:txBody>
      <dsp:txXfrm>
        <a:off x="2452894" y="4828022"/>
        <a:ext cx="9262937" cy="1097277"/>
      </dsp:txXfrm>
    </dsp:sp>
    <dsp:sp modelId="{D2B481D4-6C48-419B-BF18-867F47258F8C}">
      <dsp:nvSpPr>
        <dsp:cNvPr id="0" name=""/>
        <dsp:cNvSpPr/>
      </dsp:nvSpPr>
      <dsp:spPr>
        <a:xfrm>
          <a:off x="109727" y="4937750"/>
          <a:ext cx="2343166" cy="877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8C548-0BAF-4DD3-B543-F582398A3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126811-5463-41B2-B91B-B2AF31E27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86905-6264-49A1-A177-4587560F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01AC9-E6D9-424A-B3E9-04833A53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F9D72-D2C3-4734-AED1-8C844D06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568ED-5BA7-4610-8C81-F1F0F5E6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F916D-BF57-434B-B569-FCC032337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AD18AF-A3D1-4C26-82CA-9B12FC636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EECB12-AF95-4823-A896-C9CF8AD0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F046F2-67BB-4C46-88ED-1A0AC763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D352C-415F-4E97-BCA4-0BDD14D6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72E41-1DB3-4A3F-9274-B394628E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B0DC5A-BCCE-4AEE-8306-AB27C1D1B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20D09-FD34-4983-8EF6-E99DD07C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E80837-9A1C-4C3F-B636-2E8E85C9E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60367-273D-48D9-88EB-ABBFC1698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383E5D-8D29-4F10-AB14-DD75AC2A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200AD1-8CA8-4641-A836-1364F3A1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2AA4E0-0761-4F51-B223-985859E0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6FFE3-C71B-4791-B3EE-4D68C8A3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982DD0-AF87-44F4-B3DA-16DAE384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80696C-27AF-40FE-8EEE-9C12E7FE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02341C-63DD-4565-8E97-0E86B598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D48678-5F24-4CE7-9B9F-36CE6E46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2E5571-247B-4893-BC6D-7B631690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534437-C494-4D7E-B98A-06847574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D2E93-E23A-446F-AF68-25CB9AE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BF875-BAD2-40B3-BB65-74F28C56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C434BF-4AA5-48D9-B3DF-DBE50908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C262B-FA24-4021-934A-08220E37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DEA1A-803D-462E-A8F3-41DB4627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60C9B-AACB-4950-93E4-086E93A0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5269B-8EC8-47CF-94A2-1F160F17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F239FC-6D37-4243-8433-C440233B9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249BA-FBDB-4AA0-834A-BF55E399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15A18-EA85-4C4B-B32A-7D5B919F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585FE-A718-4D47-A647-748BFD73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19EC6-5626-4147-8DE1-EA44FDC6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F845B-9362-47CA-BC1E-F07B4D39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D6097B-498A-4C5F-A535-790DB2E88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312FE-7387-4D7A-BD10-BD67A4CB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C56E5-14D7-492C-A6DB-B8600539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87D89-90E7-492B-AD00-9BF53121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01F69C-8F4F-42AC-990B-B3945C3ED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DF6EE2-C59E-4700-A496-59BE3B14B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BC98B-3E86-4B3C-AE8B-1BF1BB0F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D0B42-02FC-494A-AFAD-03CC1FA6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1DBE6-4E4E-40F4-9012-A8F91F75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79BCEF47-5A67-42EF-A67E-11824BFD7C57}"/>
              </a:ext>
            </a:extLst>
          </p:cNvPr>
          <p:cNvSpPr/>
          <p:nvPr userDrawn="1"/>
        </p:nvSpPr>
        <p:spPr>
          <a:xfrm>
            <a:off x="0" y="2214000"/>
            <a:ext cx="12192000" cy="4644000"/>
          </a:xfrm>
          <a:custGeom>
            <a:avLst/>
            <a:gdLst>
              <a:gd name="connsiteX0" fmla="*/ 0 w 12192000"/>
              <a:gd name="connsiteY0" fmla="*/ 0 h 4644000"/>
              <a:gd name="connsiteX1" fmla="*/ 4813500 w 12192000"/>
              <a:gd name="connsiteY1" fmla="*/ 0 h 4644000"/>
              <a:gd name="connsiteX2" fmla="*/ 6096000 w 12192000"/>
              <a:gd name="connsiteY2" fmla="*/ 1282500 h 4644000"/>
              <a:gd name="connsiteX3" fmla="*/ 7378500 w 12192000"/>
              <a:gd name="connsiteY3" fmla="*/ 0 h 4644000"/>
              <a:gd name="connsiteX4" fmla="*/ 12192000 w 12192000"/>
              <a:gd name="connsiteY4" fmla="*/ 0 h 4644000"/>
              <a:gd name="connsiteX5" fmla="*/ 12192000 w 12192000"/>
              <a:gd name="connsiteY5" fmla="*/ 4644000 h 4644000"/>
              <a:gd name="connsiteX6" fmla="*/ 0 w 12192000"/>
              <a:gd name="connsiteY6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44000">
                <a:moveTo>
                  <a:pt x="0" y="0"/>
                </a:moveTo>
                <a:lnTo>
                  <a:pt x="4813500" y="0"/>
                </a:lnTo>
                <a:cubicBezTo>
                  <a:pt x="4813500" y="708305"/>
                  <a:pt x="5387695" y="1282500"/>
                  <a:pt x="6096000" y="1282500"/>
                </a:cubicBezTo>
                <a:cubicBezTo>
                  <a:pt x="6804305" y="1282500"/>
                  <a:pt x="7378500" y="708305"/>
                  <a:pt x="7378500" y="0"/>
                </a:cubicBezTo>
                <a:lnTo>
                  <a:pt x="12192000" y="0"/>
                </a:lnTo>
                <a:lnTo>
                  <a:pt x="12192000" y="4644000"/>
                </a:lnTo>
                <a:lnTo>
                  <a:pt x="0" y="4644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544D0F5-96A6-457B-8523-7A11250F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4000"/>
            <a:ext cx="10515600" cy="90578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37E7F66-7731-4BEA-89E2-DFEF3F904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189794"/>
            <a:ext cx="10529887" cy="11699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31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4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6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12017C5-14B7-48BC-B8BE-D5D4F4B4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36831F7D-B09F-4F32-A572-FF1722AB4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91E53D3-0B88-498D-A9DC-A437A9E4F8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CA28B859-26E1-497E-B38C-EB350280E0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83794A95-742B-476B-A491-D78B55E6A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08D924-CC38-4A36-8978-268388CC3B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88B833B7-5777-405E-B3BD-11A5DD0A9C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2B4081C9-FF26-4F20-A23C-5DFDD3FDC0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C03AC4-0ACD-47AD-9F9F-E09327CAEA24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9B881F-8C58-47D0-A3FE-B4A2C623BC40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98F3764-7851-4610-B9E9-DA778617CECE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68FCF22-56EA-4317-B9C7-E294C17D24D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8" name="Блок-схема: объединение 17">
              <a:extLst>
                <a:ext uri="{FF2B5EF4-FFF2-40B4-BE49-F238E27FC236}">
                  <a16:creationId xmlns:a16="http://schemas.microsoft.com/office/drawing/2014/main" id="{2953430D-E015-4EDE-A77A-2E6F8F7B7A73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50034EE-489F-492F-88F5-8607CA789417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50F1EC-7E55-40B0-BE07-C108BF7EE986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21" name="Блок-схема: объединение 20">
              <a:extLst>
                <a:ext uri="{FF2B5EF4-FFF2-40B4-BE49-F238E27FC236}">
                  <a16:creationId xmlns:a16="http://schemas.microsoft.com/office/drawing/2014/main" id="{E675CAD4-0442-4ED3-A796-158AFA773B44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5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57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07CA8-65BF-4D7F-BB9A-49ACF57E7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5918850" cy="591885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1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7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3BE18-66DB-4AAA-A464-A49C7350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1F556-4C27-4545-81FF-A3D081C7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2913A-6AB7-4074-A970-BAD33C37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F05DD-018A-44C6-913B-25EBC4AB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F4B298-E8C1-4720-877E-1FF0797A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4B752-120C-4487-89CB-4AFC41A5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DBCFC-8BE1-484E-93D1-993134499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D03DA-1971-43A2-9891-AECDBDC88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EDF10-5999-44E6-BD5E-221AAAE48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C934A-D5FA-4C37-A39B-4A4DD281E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:a16="http://schemas.microsoft.com/office/drawing/2014/main" id="{2009848F-CD87-4ABC-80BF-1E22A3720D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5" r:id="rId5"/>
    <p:sldLayoutId id="2147483664" r:id="rId6"/>
    <p:sldLayoutId id="2147483660" r:id="rId7"/>
    <p:sldLayoutId id="214748366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25B392-09D3-43BD-AC85-5FF1558E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88" y="3500438"/>
            <a:ext cx="10515600" cy="905782"/>
          </a:xfrm>
        </p:spPr>
        <p:txBody>
          <a:bodyPr>
            <a:no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Информатика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пәні мұғалімі</a:t>
            </a:r>
            <a:endParaRPr lang="ru-RU" sz="2800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CB17DAE5-B918-4612-B0BF-AC8DAAA2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12" y="4786322"/>
            <a:ext cx="10529887" cy="90578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сынып (қоғамдық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гуманитарлық бағыт)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ІІІ Бөлім. Дизайн теориясы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тоқсан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сабақ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124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214290"/>
            <a:ext cx="10515600" cy="428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беттің негізгі элементтері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8084" y="785794"/>
          <a:ext cx="1171583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Сайттың макетін дайындау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gray">
          <a:xfrm>
            <a:off x="1095340" y="4643446"/>
            <a:ext cx="9867900" cy="36933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ctr">
            <a:spAutoFit/>
            <a:flatTx/>
          </a:bodyPr>
          <a:lstStyle/>
          <a:p>
            <a:endParaRPr lang="ru-RU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38150" y="1357298"/>
            <a:ext cx="1124271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Жобаның құрылымы туралы шешім қабылдағаннан кейін, жобаның макетін (схемалық) жасауға болады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gray">
          <a:xfrm>
            <a:off x="595274" y="1428736"/>
            <a:ext cx="87274" cy="4746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0964" name="AutoShape 4" descr="http://bytexpert.ru/webproject/images/1308200030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s://s.tmimgcdn.com/scr/43900/43940_01_home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09" y="2000240"/>
            <a:ext cx="2332805" cy="1960499"/>
          </a:xfrm>
          <a:prstGeom prst="rect">
            <a:avLst/>
          </a:prstGeom>
          <a:noFill/>
        </p:spPr>
      </p:pic>
      <p:pic>
        <p:nvPicPr>
          <p:cNvPr id="40968" name="Picture 8" descr="https://otvet.imgsmail.ru/download/84184438_c7a56a86b00c36c7a6589db983efa245_8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93607">
            <a:off x="2388655" y="2256299"/>
            <a:ext cx="2564551" cy="1910591"/>
          </a:xfrm>
          <a:prstGeom prst="rect">
            <a:avLst/>
          </a:prstGeom>
          <a:noFill/>
        </p:spPr>
      </p:pic>
      <p:pic>
        <p:nvPicPr>
          <p:cNvPr id="40972" name="Picture 12" descr="https://st03.kakprosto.ru/images/article/2012/7/10/1_52550e09314ee52550e09315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1422" y="2714620"/>
            <a:ext cx="2360106" cy="1753803"/>
          </a:xfrm>
          <a:prstGeom prst="rect">
            <a:avLst/>
          </a:prstGeom>
          <a:noFill/>
        </p:spPr>
      </p:pic>
      <p:pic>
        <p:nvPicPr>
          <p:cNvPr id="27" name="Picture 2" descr="https://sales-generator.ru/upload/medialibrary/332/x3320baae496200627b50579a0bf7ed67.jpg.pagespeed.ic.pG3xdFojz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32" y="2643182"/>
            <a:ext cx="1906530" cy="180011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952596" y="5357826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Сайттың макеті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болашақ сайттың графикалық видеосы.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7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макеттері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1785926"/>
            <a:ext cx="5500726" cy="166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905056" y="928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Сол жақ бағандағы навигация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4286256"/>
            <a:ext cx="5760051" cy="15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23902" y="3714752"/>
            <a:ext cx="434766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Оң жақ бағандағы навигация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9074" y="3786190"/>
            <a:ext cx="30877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Көлденең навигация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760" y="1428736"/>
            <a:ext cx="37818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Үш бағандағы навигация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785926"/>
            <a:ext cx="5879983" cy="15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57694"/>
            <a:ext cx="58216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rot="10800000" flipV="1">
            <a:off x="3524232" y="857232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953256" y="857232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310182" y="1000108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452926" y="3429000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167438" y="1000108"/>
            <a:ext cx="85725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1"/>
          </p:cNvCxnSpPr>
          <p:nvPr/>
        </p:nvCxnSpPr>
        <p:spPr>
          <a:xfrm rot="16200000" flipH="1">
            <a:off x="7168544" y="3428026"/>
            <a:ext cx="7838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Сайтқа арналған эргономикалық көлденең үлгі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6" y="1571612"/>
            <a:ext cx="4806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8084" y="3000372"/>
            <a:ext cx="67866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Хедер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Header−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сайттың тақырыбы немесе тақырыпшасы. Ол беттің жоғарғы бөлімінде орналасады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Сайттың негізгі бөлімі (негізгі контент бөлігі).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 блокта сайттың барлық мәтіндік, графикалық, аудио және видеоконтенті, баннер орналастырылады.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Сайдинг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Sidebar−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 мәзір орналастырылған сайттың бүйірлік бағаны және ол сайттың барлық беттерінде өзгермейді.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Футер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Footer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−сайттың авторлары мен жарнамалық сілтемелері туралы мәліметтерді орналастыруға болатын ең төменгі блок.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78" y="214290"/>
            <a:ext cx="11644394" cy="13255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ғалау критерийлері: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дизайнын әзірлеуге берілген терминдер мен анықтамаларды сәйкестендіреді</a:t>
            </a:r>
            <a:b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апсырма :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Берілген терминдер мен анықтамаларды сәйкестендіріңіз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689375"/>
              </p:ext>
            </p:extLst>
          </p:nvPr>
        </p:nvGraphicFramePr>
        <p:xfrm>
          <a:off x="309522" y="1500174"/>
          <a:ext cx="11668164" cy="399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7453322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609076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Терминдер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Анықтамалар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609076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Футер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жобаның мәтіндік немесе графикалық компоненті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690443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Логотип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сайттың тақырыбы немесе тақырыпшасы. Ол беттің жоғарғы бөлімінде орналасады.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443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Төмендегі деректеме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сайттың авторлары мен жарнамалық сілтемелері тралы мәліметтерді орналастыруға болатын ең төменгі блок.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051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Хедер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 пен нақты деректерге және сайттың негізгі бөлімдерііне жасалған сілтемелер туралы ақпаратты қамтиды.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3010" name="Picture 2" descr="https://www.end2end.com.bd/img/services/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357167"/>
            <a:ext cx="725825" cy="785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81290" y="5643578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Дескрипторлар: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Терминдік сөздерді таңдайды;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Терминге сәйкес анықтаманы анықтайды.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78" y="214290"/>
            <a:ext cx="11644394" cy="13255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ғалау критерийлері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дизайнын әзірлеуге берілген терминдер мен анықтамаларды сәйкестендіреді </a:t>
            </a:r>
            <a:b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апсырма :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Берілген терминдер мен анықтамаларды сәйкестендіріңіз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689375"/>
              </p:ext>
            </p:extLst>
          </p:nvPr>
        </p:nvGraphicFramePr>
        <p:xfrm>
          <a:off x="309522" y="1500174"/>
          <a:ext cx="11668164" cy="36798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766763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603616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Терминдер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Анықтамалар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676382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Футер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сайттың авторлары мен жарнамалық сілтемелері тралы мәліметтерді орналастыруға болатын ең төменгі блок.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04210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Логотип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жобаның мәтіндік немесе графикалық компоненті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600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Төмендегі деректеме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 пен нақты деректерге және сайттың негізгі бөлімдерііне жасалған сілтемелер туралы ақпаратты қамтиды.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Хедер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сайттың тақырыбы немесе тақырыпшасы. Ол беттің жоғарғы бөлімінде орналасады.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3010" name="Picture 2" descr="https://www.end2end.com.bd/img/services/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357167"/>
            <a:ext cx="725825" cy="785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09852" y="5429264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Дескрипторлар: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Терминдік сөздерді таңдайды;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Терминге сәйкес анықтаманы анықтайды.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902" y="1928802"/>
            <a:ext cx="96441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Дескрипторлар: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Photoshop-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ты ашып және сол жерде жаңа құжат жасайды;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Құжаттың енін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пиксель және биіктігін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пиксель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Қажетіне қарай сызығыштарды қосады;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Қаріптің өлшемі тармақтармен, пиксельмен көрсетілгенін тексереді;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Сайттың  түптөсемесін (подложка) жасайды;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Ағымдағы  қабатқа арнап градиентті қолданады;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Қасиеттер (свойства) терезесінде керекті параметрлерді белгілеп қояды;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Арнайы логотипті, артынша суретті орналастырады;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Тиісті блоктарды мәтінмен және баннермен толтырады;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Графикалық файлды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Kazakhstan.psd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деп сақтайды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2530" y="571480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ғалау критерийлері: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графикалық редакторында сайттың макетін жасайды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апсырма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графикалық редакторында сайттың макетін жасаңыз</a:t>
            </a:r>
            <a:endParaRPr lang="ru-RU" sz="2000" dirty="0"/>
          </a:p>
        </p:txBody>
      </p:sp>
      <p:pic>
        <p:nvPicPr>
          <p:cNvPr id="3076" name="Picture 4" descr="https://www.justgrabdeals.com/wp-content/uploads/2019/07/computer-logos-png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85728"/>
            <a:ext cx="1000132" cy="10011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3381356" y="2000240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739074" y="2000240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66646" y="3071810"/>
            <a:ext cx="335758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1.Photoshop-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ты ашып және сол жерде жаңа құжат жасаймыз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(Файл →Жасау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Ctrl+N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1422" y="3643314"/>
            <a:ext cx="50720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Құжатымыздың енін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пиксель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және биіктігін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пиксель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көрсетеміз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9206" y="1500174"/>
            <a:ext cx="321471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Қажетіне қарай сызығыштарды қосамыз.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Кішірейтіп көру → Сызығыштар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немесе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Ctrl+R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4.bp.blogspot.com/-WrN_vjChemY/VhpJhBhqXbI/AAAAAAAAAUE/ANG0VAtckCU/s1600/Adobe-Photoshop-CS6-Mac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928670"/>
            <a:ext cx="2333317" cy="1857388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78" y="714356"/>
            <a:ext cx="2643206" cy="277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Стрелка вниз 18"/>
          <p:cNvSpPr/>
          <p:nvPr/>
        </p:nvSpPr>
        <p:spPr>
          <a:xfrm>
            <a:off x="10239404" y="3500438"/>
            <a:ext cx="428628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667636" y="5214950"/>
            <a:ext cx="431005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Қаріптің өлшемі тармақтармен, пиксельмен көрсетілгенін тексереміз: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Редакциялау→Баптау→Негізгі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36" y="3357562"/>
            <a:ext cx="435771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Сайттың  түптөсемесін (подложка) жасаймыз. Бізде бұл ақшыл көк түске ауысатын сұр түстің градиенттік толтырмасы. Сол жақтағы панельден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Градиент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құралын таңдаймыз.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02" y="857232"/>
            <a:ext cx="2971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>
            <a:off x="4595802" y="1714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81620" y="3714752"/>
            <a:ext cx="6096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Ағымдағы  қабатқа арнап градиентті қолдану үшін тінтуірдің сол жақ батырмасын басып тұрып, оның жоғарғы жағынан меңзермен сызып өтеміз.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6" y="571480"/>
            <a:ext cx="5086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960" y="3643314"/>
            <a:ext cx="507209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Тікбұрыш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құралын таңдаймыз және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Қасиеттер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(свойства) терезесінде керекті параметрлерді белгілеп қоямыз.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500042"/>
            <a:ext cx="50387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>
            <a:off x="5524496" y="1714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38942" y="3786190"/>
            <a:ext cx="507209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Блоктардың артқы тұсын (фонын) құрамыз.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Бояу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(Заливка) құралын таңдап және қажетті параметрлерді белгілеп қоямыз.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4" y="642918"/>
            <a:ext cx="52292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357166"/>
            <a:ext cx="10515600" cy="1325563"/>
          </a:xfrm>
        </p:spPr>
        <p:txBody>
          <a:bodyPr>
            <a:noAutofit/>
          </a:bodyPr>
          <a:lstStyle/>
          <a:p>
            <a:r>
              <a:rPr lang="kk-KZ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Ойланыңдар: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Дизайн дегеніміз не?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: скругленные углы 12">
            <a:extLst>
              <a:ext uri="{FF2B5EF4-FFF2-40B4-BE49-F238E27FC236}">
                <a16:creationId xmlns:a16="http://schemas.microsoft.com/office/drawing/2014/main" id="{056DBC1E-2DED-4D23-9B14-3C5EBE4AB517}"/>
              </a:ext>
            </a:extLst>
          </p:cNvPr>
          <p:cNvSpPr/>
          <p:nvPr/>
        </p:nvSpPr>
        <p:spPr>
          <a:xfrm>
            <a:off x="166646" y="642918"/>
            <a:ext cx="738150" cy="642942"/>
          </a:xfrm>
          <a:prstGeom prst="roundRect">
            <a:avLst>
              <a:gd name="adj" fmla="val 189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C1C69D-BF2F-41BA-99F6-72E9D915FA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9522" y="714356"/>
            <a:ext cx="500066" cy="500066"/>
          </a:xfrm>
          <a:prstGeom prst="rect">
            <a:avLst/>
          </a:prstGeom>
        </p:spPr>
      </p:pic>
      <p:pic>
        <p:nvPicPr>
          <p:cNvPr id="27650" name="Picture 2" descr="https://www.localbizworld.com/wp-content/uploads/2017/11/swebsoluti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4298" y="1714488"/>
            <a:ext cx="4572032" cy="43673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398" y="4071942"/>
            <a:ext cx="478634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ғарыдағы менюді жасаймыз.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Көлденең мәтін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құралы арқылы макетке менюді бірінші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Негізгі тармағын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қосып енгіземіз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1752" y="4143380"/>
            <a:ext cx="557216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Арнайы логотипті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Файл→Ашу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батырмаларын шертіп, артынша суретті және тінтіуірдің батырмасын басқан күйде оны үлгі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құжаттың бас жағына көшіреміз, ол ашылған кезде суретті керек жеріне көшіріп апарып, тінтуірдің батырмасын босатамыз.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500042"/>
            <a:ext cx="52197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5453058" y="18573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500042"/>
            <a:ext cx="557692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1290" y="4143380"/>
            <a:ext cx="72866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Тиісті блоктарды мәтінмен және баннермен толтырыңдар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Графикалық файлды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Kazakhstan.psd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деп сақтаңдар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500042"/>
            <a:ext cx="5214974" cy="35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857232"/>
            <a:ext cx="10515600" cy="77785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Берілген терминдер мен анықтамаларды сәйкестендірдім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графикалық редакторында сайттың макетін жасадым 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rubiconpro.ru/assets/3ef7b042/images/rubicone/pages/ico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70" y="571480"/>
            <a:ext cx="884387" cy="8681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s://img2.freepng.ru/20180331/kbq/kisspng-computer-icons-question-mark-clip-art-help-sign-cliparts-5abf41beb58277.9483064315224836467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0" y="428604"/>
            <a:ext cx="774687" cy="774687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81092" y="2143116"/>
            <a:ext cx="11025222" cy="571504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Оқу тапсырмасы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Бүгінгі сабақтағы білімдеріңді пысықтау мақсатында мына сұрақтарға жауап беріңіздер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902" y="2571744"/>
            <a:ext cx="10144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Сайттың қандай түрлерін білдіңдер?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 құрудың қандай кезеңдерін білесіңдер?</a:t>
            </a:r>
          </a:p>
          <a:p>
            <a:pPr>
              <a:buFont typeface="Wingdings" pitchFamily="2" charset="2"/>
              <a:buChar char="q"/>
            </a:pPr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Макет дегеніміз не?Ол не үшін құрылады?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беттің негізгі элементтерін атаңдар.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4034" y="500042"/>
            <a:ext cx="9501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ғалау критерийлері</a:t>
            </a:r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Сабақты пысықтау мақсатында берілген сұрақтарға жауап береді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8216" y="4643446"/>
            <a:ext cx="11144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Дескрипторлар: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Пысықтау сұрақтарына жауап береді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altLang="ru-RU" sz="3600" b="1" dirty="0" smtClean="0">
                <a:latin typeface="Times New Roman" pitchFamily="18" charset="0"/>
                <a:cs typeface="Times New Roman" pitchFamily="18" charset="0"/>
              </a:rPr>
              <a:t>Қосымша р</a:t>
            </a: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есурстар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9654" y="1857364"/>
            <a:ext cx="9405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Жалпы білім беретін мектептің қоғамдық</a:t>
            </a:r>
            <a:r>
              <a:rPr lang="en-US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гуманитарлық бағытымен оқитын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10-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оқушыларына арналған оқулық, 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Д.Н.Исабаева,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Ш.Т.Шекербекова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Г.А.Абдулкаримова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Л.Б.Рахыманова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Н.А.Құрманғалиева, 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Ә.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М.Бекмолдаева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«Атамұра»,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kk-KZ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жыл, </a:t>
            </a:r>
            <a:r>
              <a:rPr lang="en-US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58-65</a:t>
            </a:r>
            <a:r>
              <a:rPr lang="kk-KZ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беттер.</a:t>
            </a:r>
            <a:endParaRPr lang="kk-KZ" alt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78" y="3143248"/>
            <a:ext cx="183159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0CA7A-4EE2-4BA6-9754-19D208B7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26" y="0"/>
            <a:ext cx="10515600" cy="1325563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ІІІ Бөлім. Дизайн теориясы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22C1EB1-A9B2-4970-885D-4780B2B8E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2" y="1214422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 тақырыбы: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дизайнын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әзірлеу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қу мақсаты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10.2.1.5 Веб-эргономиканың ерекшеліктерін ескере отырып, графикалық редактор арқылы сайттың дизайн-макетін жасау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altLang="ru-RU" b="1" dirty="0" smtClean="0">
                <a:latin typeface="Times New Roman" pitchFamily="18" charset="0"/>
                <a:cs typeface="Times New Roman" pitchFamily="18" charset="0"/>
              </a:rPr>
              <a:t>ғалау критерийлері:</a:t>
            </a:r>
          </a:p>
          <a:p>
            <a:pPr lvl="0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Сайт дизайнын әзірлеуге берілген терминдер мен анықтамаларды сәйкестендіреді;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графикалық редакторында сайттың макетін жасайды. 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6" y="42860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қып үйренесіңдер: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AutoShape 9"/>
          <p:cNvCxnSpPr>
            <a:cxnSpLocks noChangeShapeType="1"/>
          </p:cNvCxnSpPr>
          <p:nvPr/>
        </p:nvCxnSpPr>
        <p:spPr bwMode="gray">
          <a:xfrm rot="5400000" flipH="1" flipV="1">
            <a:off x="2821558" y="2274286"/>
            <a:ext cx="584186" cy="8933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95274" y="2857496"/>
            <a:ext cx="3000396" cy="3000396"/>
            <a:chOff x="285" y="1536"/>
            <a:chExt cx="833" cy="10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415" y="1674"/>
              <a:ext cx="60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88" y="1536"/>
              <a:ext cx="830" cy="836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85" y="1540"/>
              <a:ext cx="782" cy="998"/>
              <a:chOff x="3946" y="1567"/>
              <a:chExt cx="932" cy="1189"/>
            </a:xfrm>
          </p:grpSpPr>
          <p:pic>
            <p:nvPicPr>
              <p:cNvPr id="29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46" y="1605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0" name="Oval 18"/>
              <p:cNvSpPr>
                <a:spLocks noChangeArrowheads="1"/>
              </p:cNvSpPr>
              <p:nvPr/>
            </p:nvSpPr>
            <p:spPr bwMode="gray">
              <a:xfrm>
                <a:off x="3947" y="1567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" name="Picture 19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7" name="Group 2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" name="Group 2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9" name="AutoShape 2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AutoShape 2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" name="AutoShape 2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" name="AutoShape 2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2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5" name="AutoShape 2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" name="AutoShape 2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2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3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 rot="-3733502" flipH="1" flipV="1">
              <a:off x="610" y="2094"/>
              <a:ext cx="619" cy="173"/>
              <a:chOff x="2532" y="1051"/>
              <a:chExt cx="914" cy="292"/>
            </a:xfrm>
          </p:grpSpPr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" name="AutoShape 3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3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3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AutoShape 3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37"/>
              <p:cNvGrpSpPr>
                <a:grpSpLocks/>
              </p:cNvGrpSpPr>
              <p:nvPr/>
            </p:nvGrpSpPr>
            <p:grpSpPr bwMode="auto">
              <a:xfrm rot="1353540">
                <a:off x="2673" y="1118"/>
                <a:ext cx="773" cy="225"/>
                <a:chOff x="1565" y="2568"/>
                <a:chExt cx="1163" cy="337"/>
              </a:xfrm>
            </p:grpSpPr>
            <p:sp>
              <p:nvSpPr>
                <p:cNvPr id="21" name="AutoShape 3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3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4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41"/>
                <p:cNvSpPr>
                  <a:spLocks noChangeArrowheads="1"/>
                </p:cNvSpPr>
                <p:nvPr/>
              </p:nvSpPr>
              <p:spPr bwMode="white">
                <a:xfrm rot="6906312">
                  <a:off x="2206" y="238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" name="Rectangle 42"/>
            <p:cNvSpPr>
              <a:spLocks noChangeArrowheads="1"/>
            </p:cNvSpPr>
            <p:nvPr/>
          </p:nvSpPr>
          <p:spPr bwMode="gray">
            <a:xfrm>
              <a:off x="364" y="1751"/>
              <a:ext cx="651" cy="4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Web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kk-KZ" sz="2400" b="1" dirty="0" smtClean="0">
                  <a:latin typeface="Times New Roman" pitchFamily="18" charset="0"/>
                  <a:cs typeface="Times New Roman" pitchFamily="18" charset="0"/>
                </a:rPr>
                <a:t>сайтты қалай жобалауды;</a:t>
              </a:r>
              <a:endParaRPr lang="en-US" sz="2400" b="1" dirty="0"/>
            </a:p>
          </p:txBody>
        </p:sp>
      </p:grpSp>
      <p:sp>
        <p:nvSpPr>
          <p:cNvPr id="103" name="AutoShape 103"/>
          <p:cNvSpPr>
            <a:spLocks noChangeArrowheads="1"/>
          </p:cNvSpPr>
          <p:nvPr/>
        </p:nvSpPr>
        <p:spPr bwMode="gray">
          <a:xfrm>
            <a:off x="5881686" y="2714620"/>
            <a:ext cx="5667372" cy="2928958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Rectangle 104"/>
          <p:cNvSpPr>
            <a:spLocks noChangeArrowheads="1"/>
          </p:cNvSpPr>
          <p:nvPr/>
        </p:nvSpPr>
        <p:spPr bwMode="auto">
          <a:xfrm>
            <a:off x="6024562" y="3000372"/>
            <a:ext cx="573881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-бет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−web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-страница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web-page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сайт−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web-site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макет−макет−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layot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AutoShape 105"/>
          <p:cNvSpPr>
            <a:spLocks noChangeArrowheads="1"/>
          </p:cNvSpPr>
          <p:nvPr/>
        </p:nvSpPr>
        <p:spPr bwMode="gray">
          <a:xfrm>
            <a:off x="6024562" y="1928802"/>
            <a:ext cx="4914900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" name="Text Box 106"/>
          <p:cNvSpPr txBox="1">
            <a:spLocks noChangeArrowheads="1"/>
          </p:cNvSpPr>
          <p:nvPr/>
        </p:nvSpPr>
        <p:spPr bwMode="gray">
          <a:xfrm>
            <a:off x="6596066" y="1928802"/>
            <a:ext cx="32575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Терминдер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" name="Picture 107" descr="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166" y="1357298"/>
            <a:ext cx="2032000" cy="1335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3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8881A-B908-4E90-BCD0-D01281FD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Есте сақтаңдар!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656A6DB-461D-41D7-B5DD-2EC4CCB407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5274" y="1142984"/>
            <a:ext cx="11341100" cy="627062"/>
          </a:xfrm>
        </p:spPr>
        <p:txBody>
          <a:bodyPr>
            <a:no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логикалық өзара байланысты программалық қамтамасыз ету және ақпарат пен медиа құралдарының жиынтығы.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aratov-room.ru/uploads/saratov/2014/07/web_design_e-comme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306" y="2428868"/>
            <a:ext cx="4671638" cy="3339150"/>
          </a:xfrm>
          <a:prstGeom prst="rect">
            <a:avLst/>
          </a:prstGeom>
          <a:noFill/>
        </p:spPr>
      </p:pic>
      <p:pic>
        <p:nvPicPr>
          <p:cNvPr id="15364" name="Picture 4" descr="https://old.webmasterpremium.ru/wp-content/uploads/2020/02/%D0%A1%D0%BE%D0%B7%D0%B4%D0%B0%D0%BD%D0%B8%D0%B5-%D0%B2%D0%B5%D0%B1-%D1%81%D0%B0%D0%B9%D1%82%D0%B0-%D0%B7%D0%B0%D0%BA%D0%B0%D0%B7%D0%B0%D1%82%D1%8C-%D0%B2%D0%B5%D0%B1-%D1%81%D0%B0%D0%B9%D1%82-1024x8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06" y="3143248"/>
            <a:ext cx="3286148" cy="258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8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22" y="0"/>
            <a:ext cx="11341100" cy="1035000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Сайт түрлері</a:t>
            </a:r>
            <a:endParaRPr lang="ru-RU" sz="40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52398" y="928670"/>
          <a:ext cx="11358642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4" name="Picture 2" descr="https://bul.az/uploads/announces/2020-07-11/it-celilabad-qadin-geyimleri-saytlarin-yaradilmasi-ve-temiri-zlxfd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96462" y="2500306"/>
            <a:ext cx="2378947" cy="1904942"/>
          </a:xfrm>
          <a:prstGeom prst="rect">
            <a:avLst/>
          </a:prstGeom>
          <a:noFill/>
        </p:spPr>
      </p:pic>
      <p:pic>
        <p:nvPicPr>
          <p:cNvPr id="38916" name="Picture 4" descr="https://invites-shop.com/en/wp-content/uploads/image2-home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084" y="2357430"/>
            <a:ext cx="2598714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428604"/>
            <a:ext cx="11341100" cy="1035000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Сайт жасау процесі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кезеңге бөлінеді:</a:t>
            </a:r>
            <a:br>
              <a:rPr lang="kk-KZ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67174" y="1214422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Жобалау</a:t>
            </a:r>
          </a:p>
          <a:p>
            <a:pPr>
              <a:buFont typeface="Arial" pitchFamily="34" charset="0"/>
              <a:buChar char="•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Дизайн</a:t>
            </a:r>
          </a:p>
          <a:p>
            <a:pPr>
              <a:buFont typeface="Arial" pitchFamily="34" charset="0"/>
              <a:buChar char="•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Өңдеу(беттеу)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166778" y="1714488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2500306"/>
            <a:ext cx="24288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52596" y="2000240"/>
            <a:ext cx="235745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52596" y="1500174"/>
            <a:ext cx="235745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66712" y="3571876"/>
            <a:ext cx="1114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Жобалау− “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Біздің мақсатымыз қандай? Мақсатымызды қалай жүзеге асырамыз? Сайт қалай жұмыс істейді?”деген сұрақтарға жауап беретін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сайт құрудағы негізгі қадам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121576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Техникалық тапсырманы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дизайнын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жобалаудың техникалық тапсырмаларында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мәселелер жиі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қарастырылады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1381092" y="171448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көркемдік және техникалық орындау саласындағы тапсырыс берушінің тілектері;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69"/>
          <p:cNvSpPr txBox="1">
            <a:spLocks noChangeArrowheads="1"/>
          </p:cNvSpPr>
          <p:nvPr/>
        </p:nvSpPr>
        <p:spPr bwMode="gray">
          <a:xfrm>
            <a:off x="1381092" y="2643182"/>
            <a:ext cx="714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дизайн ұнаған сайттардың тізімі;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1381092" y="3143248"/>
            <a:ext cx="82418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 пен қаріпті әзірлеуде қолданылатын түстердің гаммасы;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71"/>
          <p:cNvSpPr txBox="1">
            <a:spLocks noChangeArrowheads="1"/>
          </p:cNvSpPr>
          <p:nvPr/>
        </p:nvSpPr>
        <p:spPr bwMode="gray">
          <a:xfrm>
            <a:off x="1381092" y="3714752"/>
            <a:ext cx="959051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әзірлеу барысында қолдануға болатын фирмалық стильдің элементтері;</a:t>
            </a:r>
          </a:p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54"/>
          <p:cNvSpPr>
            <a:spLocks noChangeArrowheads="1"/>
          </p:cNvSpPr>
          <p:nvPr/>
        </p:nvSpPr>
        <p:spPr bwMode="gray">
          <a:xfrm rot="3419336" flipH="1">
            <a:off x="733484" y="3975983"/>
            <a:ext cx="281206" cy="3119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57"/>
          <p:cNvSpPr>
            <a:spLocks noChangeArrowheads="1"/>
          </p:cNvSpPr>
          <p:nvPr/>
        </p:nvSpPr>
        <p:spPr bwMode="gray">
          <a:xfrm rot="3419336" flipH="1">
            <a:off x="733484" y="1904281"/>
            <a:ext cx="281206" cy="311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61"/>
          <p:cNvSpPr>
            <a:spLocks noChangeArrowheads="1"/>
          </p:cNvSpPr>
          <p:nvPr/>
        </p:nvSpPr>
        <p:spPr bwMode="gray">
          <a:xfrm rot="3419336" flipH="1">
            <a:off x="733485" y="2690098"/>
            <a:ext cx="281206" cy="311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64"/>
          <p:cNvSpPr>
            <a:spLocks noChangeArrowheads="1"/>
          </p:cNvSpPr>
          <p:nvPr/>
        </p:nvSpPr>
        <p:spPr bwMode="gray">
          <a:xfrm rot="3419336" flipH="1">
            <a:off x="733483" y="3333042"/>
            <a:ext cx="281206" cy="3119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57"/>
          <p:cNvSpPr>
            <a:spLocks noChangeArrowheads="1"/>
          </p:cNvSpPr>
          <p:nvPr/>
        </p:nvSpPr>
        <p:spPr bwMode="gray">
          <a:xfrm rot="3419336" flipH="1">
            <a:off x="733485" y="4547486"/>
            <a:ext cx="281206" cy="311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81092" y="4429132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қордың құрылымы(беттер саны, реті, ауысулар, байланыстар);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61"/>
          <p:cNvSpPr>
            <a:spLocks noChangeArrowheads="1"/>
          </p:cNvSpPr>
          <p:nvPr/>
        </p:nvSpPr>
        <p:spPr bwMode="gray">
          <a:xfrm rot="3419336" flipH="1">
            <a:off x="733485" y="5118991"/>
            <a:ext cx="281206" cy="311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81092" y="5000636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программалық скриптердің болуы;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64"/>
          <p:cNvSpPr>
            <a:spLocks noChangeArrowheads="1"/>
          </p:cNvSpPr>
          <p:nvPr/>
        </p:nvSpPr>
        <p:spPr bwMode="gray">
          <a:xfrm rot="3419336" flipH="1">
            <a:off x="733485" y="5761933"/>
            <a:ext cx="281206" cy="3119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81092" y="5572140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қордың келешекте даму перспективасы және кеңеюі.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1357298"/>
            <a:ext cx="10515600" cy="5635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Сайттың құрылымын жасау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1988" name="Picture 4" descr="https://avatars.mds.yandex.net/get-zen_doc/29485/pub_5b7a4ab9f1ab7d00a9b78230_5b7a4b7e5d4ed100a9278aa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1428736"/>
            <a:ext cx="5524496" cy="414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81620" y="3286124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сайттың құрылымы осы сайттың бөлімдерінен тұрады, оған сәйкес навигация менюі құрылады және жобаның дизайны жасалады. Дайын материалдар тақырыптары мен элементтері бойынша жіктеледі.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958</Words>
  <Application>Microsoft Office PowerPoint</Application>
  <PresentationFormat>Широкоэкранный</PresentationFormat>
  <Paragraphs>143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Информатика пәні мұғалімі</vt:lpstr>
      <vt:lpstr>Ойланыңдар: Дизайн дегеніміз не?</vt:lpstr>
      <vt:lpstr>ІІІ Бөлім. Дизайн теориясы</vt:lpstr>
      <vt:lpstr>Сендер оқып үйренесіңдер: </vt:lpstr>
      <vt:lpstr>Есте сақтаңдар!</vt:lpstr>
      <vt:lpstr>Сайт түрлері</vt:lpstr>
      <vt:lpstr>Сайт жасау процесі 3 кезеңге бөлінеді: </vt:lpstr>
      <vt:lpstr> 1. Техникалық тапсырманы құру Web-сайт дизайнын жобалаудың техникалық тапсырмаларында келесі мәселелер жиі қарастырылады:</vt:lpstr>
      <vt:lpstr>2. Сайттың құрылымын жасау  </vt:lpstr>
      <vt:lpstr>Web-беттің негізгі элементтері</vt:lpstr>
      <vt:lpstr>3. Сайттың макетін дайындау </vt:lpstr>
      <vt:lpstr>Web-бет макеттері</vt:lpstr>
      <vt:lpstr>Сайтқа арналған эргономикалық көлденең үлгі</vt:lpstr>
      <vt:lpstr>Бағалау критерийлері: Сайт дизайнын әзірлеуге берілген терминдер мен анықтамаларды сәйкестендіреді 1-тапсырма : Берілген терминдер мен анықтамаларды сәйкестендіріңіз</vt:lpstr>
      <vt:lpstr>Бағалау критерийлері: Сайт дизайнын әзірлеуге берілген терминдер мен анықтамаларды сәйкестендіреді  1-тапсырма : Берілген терминдер мен анықтамаларды сәйкестендіріңіз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 </vt:lpstr>
      <vt:lpstr>Оқу тапсырмасы: Бүгінгі сабақтағы білімдеріңді пысықтау мақсатында мына сұрақтарға жауап беріңіздер      </vt:lpstr>
      <vt:lpstr>Қосымша ресурстар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Данагул</cp:lastModifiedBy>
  <cp:revision>42</cp:revision>
  <dcterms:created xsi:type="dcterms:W3CDTF">2020-07-28T16:28:32Z</dcterms:created>
  <dcterms:modified xsi:type="dcterms:W3CDTF">2024-11-17T13:28:27Z</dcterms:modified>
</cp:coreProperties>
</file>