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74" r:id="rId5"/>
    <p:sldId id="257" r:id="rId6"/>
    <p:sldId id="278" r:id="rId7"/>
    <p:sldId id="259" r:id="rId8"/>
    <p:sldId id="260" r:id="rId9"/>
    <p:sldId id="262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79" r:id="rId18"/>
    <p:sldId id="280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2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0316-E618-490B-9CE3-4E207FF4C5B0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897" y="1630508"/>
            <a:ext cx="7606937" cy="2387600"/>
          </a:xfrm>
        </p:spPr>
        <p:txBody>
          <a:bodyPr>
            <a:norm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ІІ тоқсан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ІІІ Бөлім. Дизайн теориясы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72470"/>
            <a:ext cx="9144000" cy="1655762"/>
          </a:xfrm>
          <a:noFill/>
        </p:spPr>
        <p:txBody>
          <a:bodyPr>
            <a:norm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Практикалық сабақ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7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 бойынша берілген шаблондар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01" t="20778" r="14788" b="6908"/>
          <a:stretch/>
        </p:blipFill>
        <p:spPr>
          <a:xfrm>
            <a:off x="2262564" y="1532964"/>
            <a:ext cx="7639978" cy="42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7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Сайттарының жұмыс беті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08" b="11853"/>
          <a:stretch/>
        </p:blipFill>
        <p:spPr>
          <a:xfrm>
            <a:off x="1863185" y="1690688"/>
            <a:ext cx="9008501" cy="42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4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99" b="8453"/>
          <a:stretch/>
        </p:blipFill>
        <p:spPr>
          <a:xfrm>
            <a:off x="1916972" y="1690688"/>
            <a:ext cx="8844722" cy="433359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411941" y="2191870"/>
            <a:ext cx="1143002" cy="107576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600200" y="2649070"/>
            <a:ext cx="968190" cy="59167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5166" y="3133165"/>
            <a:ext cx="15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атауы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339333" y="1291990"/>
            <a:ext cx="1016208" cy="82676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1308" y="986301"/>
            <a:ext cx="29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 қайтару және Қайталау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7737316" y="822176"/>
            <a:ext cx="0" cy="129657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6340" y="452844"/>
            <a:ext cx="17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 ала көру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8162423" y="1167766"/>
            <a:ext cx="79925" cy="94236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91832" y="914477"/>
            <a:ext cx="162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сілтемесі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8536328" y="986301"/>
            <a:ext cx="982450" cy="112383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203716" y="637510"/>
            <a:ext cx="237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 жұмыс жасау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32133" y="1071766"/>
            <a:ext cx="1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Баптаулар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8852590" y="1355634"/>
            <a:ext cx="1074206" cy="76311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0636624" y="3407446"/>
            <a:ext cx="768121" cy="10473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006237" y="3407446"/>
            <a:ext cx="100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1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Сайтты алдын ала көру режимдері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93" t="12434" r="7490" b="9999"/>
          <a:stretch/>
        </p:blipFill>
        <p:spPr>
          <a:xfrm>
            <a:off x="1949825" y="1690688"/>
            <a:ext cx="7349300" cy="41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1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бөлімінен сайттың негізгі түсін және жазу стилін өзгертуге болады.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52" b="8145"/>
          <a:stretch/>
        </p:blipFill>
        <p:spPr>
          <a:xfrm>
            <a:off x="1467233" y="1690688"/>
            <a:ext cx="9257533" cy="42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4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Сайттың негізгі түсін өзгерту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53" b="9071"/>
          <a:stretch/>
        </p:blipFill>
        <p:spPr>
          <a:xfrm>
            <a:off x="1849737" y="1690688"/>
            <a:ext cx="9042278" cy="41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дизайның өзгерту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44" b="6290"/>
          <a:stretch/>
        </p:blipFill>
        <p:spPr>
          <a:xfrm>
            <a:off x="553890" y="1356143"/>
            <a:ext cx="10158487" cy="481844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0488706" y="3267636"/>
            <a:ext cx="865094" cy="9278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96687" y="2426783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 </a:t>
            </a:r>
          </a:p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</a:p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типтері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1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037" y="683780"/>
            <a:ext cx="10515600" cy="1325563"/>
          </a:xfrm>
        </p:spPr>
        <p:txBody>
          <a:bodyPr/>
          <a:lstStyle/>
          <a:p>
            <a:pPr algn="ctr"/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Информатика диктант» әдісі арқылы өткен сабақты еске түсірдім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Google site программасын қолдана отырып  сайттың дизайн құрастырдым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8927" y="77268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ғалау критерийлері: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Google site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программасын қолдана отырып  “Менің хоббиім”сайттың дизайн құрастырады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-т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апсырма: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Google site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программасын қолдана отырып  “Менің хоббиім”сайттың дизайн құрастырыңыз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сайт бөліміне кіре алады;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kk-KZ" dirty="0">
                <a:latin typeface="Times New Roman" pitchFamily="18" charset="0"/>
                <a:cs typeface="Times New Roman" pitchFamily="18" charset="0"/>
              </a:rPr>
              <a:t>Тақырып бойынша берілген шаблондарды таңдайды;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Сайттарының жұмыс бетіне өтеді;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dirty="0"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бөлімінен сайттың негізгі түсін және жазу стилін өзгертеді;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>
                <a:latin typeface="Times New Roman" pitchFamily="18" charset="0"/>
                <a:cs typeface="Times New Roman" pitchFamily="18" charset="0"/>
              </a:rPr>
              <a:t>Сайттың негізгі түсін өзгертеді;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“Менің хоббиім”сайттың дизайн құрастырады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739197"/>
            <a:ext cx="10515600" cy="1325563"/>
          </a:xfrm>
        </p:spPr>
        <p:txBody>
          <a:bodyPr/>
          <a:lstStyle/>
          <a:p>
            <a:pPr algn="ctr"/>
            <a:r>
              <a:rPr lang="kk-KZ" altLang="ru-RU" b="1" dirty="0">
                <a:latin typeface="Times New Roman" pitchFamily="18" charset="0"/>
                <a:cs typeface="Times New Roman" pitchFamily="18" charset="0"/>
              </a:rPr>
              <a:t>Қосымша р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есурстар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Жалпы білім беретін мектептің қоғамдық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гуманитарлық бағытымен оқитын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10-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оқушыларына арналған оқулық,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Д.Н.Исабаева,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Ш.Т.Шекербекова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Г.А.Абдулкаримова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Л.Б.Рахыманова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Н.А.Құрманғалиева,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Ә.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М.Бекмолдаева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«Атамұра»,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жыл.</a:t>
            </a: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9844" y="3514727"/>
            <a:ext cx="1260340" cy="127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52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508" y="623842"/>
            <a:ext cx="105156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қ тақырыбы: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"Жақсы дизайн" принципі (Практикум)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қу мақсаты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latin typeface="Times New Roman" pitchFamily="18" charset="0"/>
                <a:cs typeface="Times New Roman" pitchFamily="18" charset="0"/>
              </a:rPr>
              <a:t>10.2.1.4 "жақсы дизайн" қағидаттарын іске асыру (ыңғайлылық, қарапайымдылық және т.б.)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altLang="ru-RU" b="1" dirty="0">
                <a:latin typeface="Times New Roman" pitchFamily="18" charset="0"/>
                <a:cs typeface="Times New Roman" pitchFamily="18" charset="0"/>
              </a:rPr>
              <a:t>ғалау критерийлері:</a:t>
            </a:r>
          </a:p>
          <a:p>
            <a:pPr lvl="0"/>
            <a:r>
              <a:rPr lang="kk-KZ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Информатика диктант» әдісі арқылы өткен сабақты еске түсіреді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Google site программасын қолдана отырып  сайттың дизайн құрастырады </a:t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6395" y="819785"/>
            <a:ext cx="10515600" cy="4351338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Бағалау критерийлері: «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Информатика диктант» әдісі арқылы өткен сабақты еске түсіреді.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1-тапсырма : «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Информатика диктант» әдісі арқылы өткен сабақты еске түсіріңіз.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Пайдаланушылық интерфейс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−…………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Айтрекинг−адамдардың ......... қалай қарайтынын зерттейді. Мұндай параграфтар қысқа және бір бағанда ...... керек. Үлкен және ...... суреттерді пайдаланған ұтымды. </a:t>
            </a:r>
          </a:p>
          <a:p>
            <a:pPr marL="0" indent="360363" algn="r">
              <a:buNone/>
            </a:pP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Мәтінді оқиды;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арасынан қалып қойған сөздерді табады.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6395" y="819785"/>
            <a:ext cx="10515600" cy="4351338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Бағалау критерийлері: «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Информатика диктант» әдісі арқылы өткен сабақты еске түсіреді.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1-тапсырма : «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Информатика диктант» әдісі арқылы өткен сабақты еске түсіріңіз.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Пайдаланушылық интерфейс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− User Interface, UI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. Айтрекинг−адамдардың сайтты қалай қарайтынын зерттейді. Мұндай параграфтар қысқа және бір бағанда орналасуы керек. Үлкен және жаңа суреттерді пайдаланған ұтымды. </a:t>
            </a:r>
          </a:p>
          <a:p>
            <a:pPr marL="0" indent="360363" algn="r">
              <a:buNone/>
            </a:pP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Мәтінді оқиды;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арасынан қалып қойған сөздерді табады.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Sites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38200" y="1408176"/>
            <a:ext cx="8713788" cy="678014"/>
            <a:chOff x="1728" y="1472"/>
            <a:chExt cx="5489" cy="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 flipV="1">
              <a:off x="1728" y="1806"/>
              <a:ext cx="5393" cy="1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2352" y="1521"/>
              <a:ext cx="486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Google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компаниясының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жеңілдетілген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тегін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хостингы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838200" y="2322576"/>
            <a:ext cx="9793288" cy="635000"/>
            <a:chOff x="1728" y="2048"/>
            <a:chExt cx="6169" cy="400"/>
          </a:xfrm>
        </p:grpSpPr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V="1">
              <a:off x="1728" y="2355"/>
              <a:ext cx="6037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55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Google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қолданбаларының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бөлігі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ретінде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пайдалануға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болады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6" name="Group 116"/>
          <p:cNvGrpSpPr>
            <a:grpSpLocks/>
          </p:cNvGrpSpPr>
          <p:nvPr/>
        </p:nvGrpSpPr>
        <p:grpSpPr bwMode="auto">
          <a:xfrm>
            <a:off x="838200" y="3236976"/>
            <a:ext cx="10952163" cy="635000"/>
            <a:chOff x="1728" y="2624"/>
            <a:chExt cx="6899" cy="400"/>
          </a:xfrm>
        </p:grpSpPr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6714" cy="2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62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Ақпаратты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тез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қажет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ететін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адамдарға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пайдалануға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мүмкіндік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береді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9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2" name="Group 172"/>
          <p:cNvGrpSpPr>
            <a:grpSpLocks/>
          </p:cNvGrpSpPr>
          <p:nvPr/>
        </p:nvGrpSpPr>
        <p:grpSpPr bwMode="auto">
          <a:xfrm>
            <a:off x="838200" y="4151376"/>
            <a:ext cx="8289926" cy="635000"/>
            <a:chOff x="1728" y="3200"/>
            <a:chExt cx="5222" cy="400"/>
          </a:xfrm>
        </p:grpSpPr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 flipV="1">
              <a:off x="1728" y="3524"/>
              <a:ext cx="5122" cy="1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45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қолданушылары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бірлесіп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жұмыс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істей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алады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5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9458" name="Picture 2" descr="Как создать сайт на Google Si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5054" y="3893126"/>
            <a:ext cx="1911928" cy="1911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0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746" y="634134"/>
            <a:ext cx="11208327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ғалау критерийлері: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Google site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программасын қолдана отырып  сайттың дизайн құрастырады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2-т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апсырма: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Google site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программасын қолдана отырып  сайттың дизайн құрастырыңыз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сайт бөліміне кіре алады;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Тақырып бойынша берілген шаблондарды таңдайды;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Сайттарының жұмыс бетіне өтеді;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бөлімінен сайттың негізгі түсін және жазу стилін өзгертеді;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Сайттың негізгі түсін өзгертеді;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Сайт дизайнын өзгертеді.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Сайттарымен жұмысты бастаудың 2 әдісі бар, 1-әдісі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852"/>
          <a:stretch/>
        </p:blipFill>
        <p:spPr>
          <a:xfrm>
            <a:off x="2226255" y="1825625"/>
            <a:ext cx="7739489" cy="383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5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әдіс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07"/>
          <a:stretch/>
        </p:blipFill>
        <p:spPr>
          <a:xfrm>
            <a:off x="1746264" y="1690688"/>
            <a:ext cx="8487065" cy="42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8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65" y="647513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Хостингпен жұмыс жасау алдыңда дайын шаблондарды таңдауға болады немесе жаңа сайт құруға болады.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5" t="8417" r="14613" b="16797"/>
          <a:stretch/>
        </p:blipFill>
        <p:spPr>
          <a:xfrm>
            <a:off x="2971799" y="2864224"/>
            <a:ext cx="6131860" cy="325418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855694" y="3106271"/>
            <a:ext cx="2003612" cy="510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2658054"/>
            <a:ext cx="166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сайт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032377" y="2888886"/>
            <a:ext cx="1582270" cy="540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78532" y="2386880"/>
            <a:ext cx="311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 шаблондар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2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451</Words>
  <Application>Microsoft Office PowerPoint</Application>
  <PresentationFormat>Широкоэкранный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ІІ тоқсан 3-сабақ ІІІ Бөлім. Дизайн теориясы </vt:lpstr>
      <vt:lpstr>Презентация PowerPoint</vt:lpstr>
      <vt:lpstr>Презентация PowerPoint</vt:lpstr>
      <vt:lpstr>Презентация PowerPoint</vt:lpstr>
      <vt:lpstr>Google Sites </vt:lpstr>
      <vt:lpstr>Презентация PowerPoint</vt:lpstr>
      <vt:lpstr>Google Сайттарымен жұмысты бастаудың 2 әдісі бар, 1-әдісі </vt:lpstr>
      <vt:lpstr>2 әдіс</vt:lpstr>
      <vt:lpstr> Хостингпен жұмыс жасау алдыңда дайын шаблондарды таңдауға болады немесе жаңа сайт құруға болады. </vt:lpstr>
      <vt:lpstr>Тақырып бойынша берілген шаблондар</vt:lpstr>
      <vt:lpstr>Google Сайттарының жұмыс беті</vt:lpstr>
      <vt:lpstr>Презентация PowerPoint</vt:lpstr>
      <vt:lpstr>Сайтты алдын ала көру режимдері</vt:lpstr>
      <vt:lpstr>Темы бөлімінен сайттың негізгі түсін және жазу стилін өзгертуге болады.</vt:lpstr>
      <vt:lpstr>Сайттың негізгі түсін өзгерту</vt:lpstr>
      <vt:lpstr>Сайт дизайның өзгерту </vt:lpstr>
      <vt:lpstr>Қорытынды </vt:lpstr>
      <vt:lpstr>Презентация PowerPoint</vt:lpstr>
      <vt:lpstr>Қосымша ресурстар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Данагул</cp:lastModifiedBy>
  <cp:revision>16</cp:revision>
  <dcterms:created xsi:type="dcterms:W3CDTF">2020-05-18T13:21:39Z</dcterms:created>
  <dcterms:modified xsi:type="dcterms:W3CDTF">2024-11-17T13:26:36Z</dcterms:modified>
</cp:coreProperties>
</file>