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5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9900"/>
    <a:srgbClr val="00CC00"/>
    <a:srgbClr val="FFCC00"/>
    <a:srgbClr val="FFFF66"/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BBEAE-9470-434D-A06D-7917248587D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9B7096-DD8E-421B-AD38-BAB98AB3EB95}">
      <dgm:prSet phldrT="[Текст]" custT="1"/>
      <dgm:spPr/>
      <dgm:t>
        <a:bodyPr/>
        <a:lstStyle/>
        <a:p>
          <a:pPr algn="ctr"/>
          <a:r>
            <a:rPr lang="kk-KZ" sz="2400" b="1" dirty="0" smtClean="0">
              <a:latin typeface="+mn-lt"/>
            </a:rPr>
            <a:t>Қоршаған орта</a:t>
          </a:r>
          <a:endParaRPr lang="ru-RU" sz="2400" b="1" dirty="0">
            <a:latin typeface="+mn-lt"/>
          </a:endParaRPr>
        </a:p>
      </dgm:t>
    </dgm:pt>
    <dgm:pt modelId="{81407979-5A54-4F14-ADB8-C1844505AAA7}" type="parTrans" cxnId="{FEE88444-A5B3-4E69-8055-E5571EF26D31}">
      <dgm:prSet/>
      <dgm:spPr/>
      <dgm:t>
        <a:bodyPr/>
        <a:lstStyle/>
        <a:p>
          <a:endParaRPr lang="ru-RU"/>
        </a:p>
      </dgm:t>
    </dgm:pt>
    <dgm:pt modelId="{64B2AA63-C666-413E-9A9A-FADDF58DB63B}" type="sibTrans" cxnId="{FEE88444-A5B3-4E69-8055-E5571EF26D31}">
      <dgm:prSet/>
      <dgm:spPr/>
      <dgm:t>
        <a:bodyPr/>
        <a:lstStyle/>
        <a:p>
          <a:endParaRPr lang="ru-RU"/>
        </a:p>
      </dgm:t>
    </dgm:pt>
    <dgm:pt modelId="{8C3C69F9-D40B-45B6-A380-6750673039FA}" type="pres">
      <dgm:prSet presAssocID="{F6BBBEAE-9470-434D-A06D-7917248587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306026-7D8E-43FA-A1CD-0696BF828A3F}" type="pres">
      <dgm:prSet presAssocID="{F09B7096-DD8E-421B-AD38-BAB98AB3EB95}" presName="composite" presStyleCnt="0"/>
      <dgm:spPr/>
    </dgm:pt>
    <dgm:pt modelId="{DF110456-66E6-4BFB-8BDE-75D5A97D7A11}" type="pres">
      <dgm:prSet presAssocID="{F09B7096-DD8E-421B-AD38-BAB98AB3EB95}" presName="rect1" presStyleLbl="trAlignAcc1" presStyleIdx="0" presStyleCnt="1" custScaleX="82473" custLinFactNeighborX="446" custLinFactNeighborY="37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06856-F67E-4629-B3DD-F184A7A75FEA}" type="pres">
      <dgm:prSet presAssocID="{F09B7096-DD8E-421B-AD38-BAB98AB3EB95}" presName="rect2" presStyleLbl="fgImgPlace1" presStyleIdx="0" presStyleCnt="1" custScaleX="154300" custScaleY="85780" custLinFactNeighborX="16046" custLinFactNeighborY="-361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DD1CB8F-F0F1-4684-B225-3D62E5E8C2AC}" type="presOf" srcId="{F09B7096-DD8E-421B-AD38-BAB98AB3EB95}" destId="{DF110456-66E6-4BFB-8BDE-75D5A97D7A11}" srcOrd="0" destOrd="0" presId="urn:microsoft.com/office/officeart/2008/layout/PictureStrips"/>
    <dgm:cxn modelId="{FEE88444-A5B3-4E69-8055-E5571EF26D31}" srcId="{F6BBBEAE-9470-434D-A06D-7917248587D0}" destId="{F09B7096-DD8E-421B-AD38-BAB98AB3EB95}" srcOrd="0" destOrd="0" parTransId="{81407979-5A54-4F14-ADB8-C1844505AAA7}" sibTransId="{64B2AA63-C666-413E-9A9A-FADDF58DB63B}"/>
    <dgm:cxn modelId="{DE400824-4FB3-4C4E-811E-58E9BC2D06BD}" type="presOf" srcId="{F6BBBEAE-9470-434D-A06D-7917248587D0}" destId="{8C3C69F9-D40B-45B6-A380-6750673039FA}" srcOrd="0" destOrd="0" presId="urn:microsoft.com/office/officeart/2008/layout/PictureStrips"/>
    <dgm:cxn modelId="{722B27D8-9953-4E07-9C98-D81334622DB2}" type="presParOf" srcId="{8C3C69F9-D40B-45B6-A380-6750673039FA}" destId="{83306026-7D8E-43FA-A1CD-0696BF828A3F}" srcOrd="0" destOrd="0" presId="urn:microsoft.com/office/officeart/2008/layout/PictureStrips"/>
    <dgm:cxn modelId="{AFD2DB6E-F41B-483E-B789-0CC0ADB4C301}" type="presParOf" srcId="{83306026-7D8E-43FA-A1CD-0696BF828A3F}" destId="{DF110456-66E6-4BFB-8BDE-75D5A97D7A11}" srcOrd="0" destOrd="0" presId="urn:microsoft.com/office/officeart/2008/layout/PictureStrips"/>
    <dgm:cxn modelId="{FAD743BC-CAA3-4F2F-A9B5-B4B6AC1FFB43}" type="presParOf" srcId="{83306026-7D8E-43FA-A1CD-0696BF828A3F}" destId="{4EB06856-F67E-4629-B3DD-F184A7A75F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BBBEAE-9470-434D-A06D-7917248587D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F09B7096-DD8E-421B-AD38-BAB98AB3EB95}">
      <dgm:prSet phldrT="[Текст]"/>
      <dgm:spPr/>
      <dgm:t>
        <a:bodyPr/>
        <a:lstStyle/>
        <a:p>
          <a:pPr algn="ctr"/>
          <a:r>
            <a:rPr lang="ru-RU" b="1" dirty="0" err="1" smtClean="0">
              <a:latin typeface="+mn-lt"/>
            </a:rPr>
            <a:t>Антропогенд</a:t>
          </a:r>
          <a:r>
            <a:rPr lang="kk-KZ" b="1" dirty="0" smtClean="0">
              <a:latin typeface="+mn-lt"/>
            </a:rPr>
            <a:t>ік фактор</a:t>
          </a:r>
          <a:endParaRPr lang="ru-RU" b="1" dirty="0">
            <a:latin typeface="+mn-lt"/>
          </a:endParaRPr>
        </a:p>
      </dgm:t>
    </dgm:pt>
    <dgm:pt modelId="{81407979-5A54-4F14-ADB8-C1844505AAA7}" type="parTrans" cxnId="{FEE88444-A5B3-4E69-8055-E5571EF26D31}">
      <dgm:prSet/>
      <dgm:spPr/>
      <dgm:t>
        <a:bodyPr/>
        <a:lstStyle/>
        <a:p>
          <a:endParaRPr lang="ru-RU"/>
        </a:p>
      </dgm:t>
    </dgm:pt>
    <dgm:pt modelId="{64B2AA63-C666-413E-9A9A-FADDF58DB63B}" type="sibTrans" cxnId="{FEE88444-A5B3-4E69-8055-E5571EF26D31}">
      <dgm:prSet/>
      <dgm:spPr/>
      <dgm:t>
        <a:bodyPr/>
        <a:lstStyle/>
        <a:p>
          <a:endParaRPr lang="ru-RU"/>
        </a:p>
      </dgm:t>
    </dgm:pt>
    <dgm:pt modelId="{8C3C69F9-D40B-45B6-A380-6750673039FA}" type="pres">
      <dgm:prSet presAssocID="{F6BBBEAE-9470-434D-A06D-7917248587D0}" presName="Name0" presStyleCnt="0">
        <dgm:presLayoutVars>
          <dgm:dir/>
          <dgm:resizeHandles val="exact"/>
        </dgm:presLayoutVars>
      </dgm:prSet>
      <dgm:spPr/>
    </dgm:pt>
    <dgm:pt modelId="{83306026-7D8E-43FA-A1CD-0696BF828A3F}" type="pres">
      <dgm:prSet presAssocID="{F09B7096-DD8E-421B-AD38-BAB98AB3EB95}" presName="composite" presStyleCnt="0"/>
      <dgm:spPr/>
    </dgm:pt>
    <dgm:pt modelId="{DF110456-66E6-4BFB-8BDE-75D5A97D7A11}" type="pres">
      <dgm:prSet presAssocID="{F09B7096-DD8E-421B-AD38-BAB98AB3EB95}" presName="rect1" presStyleLbl="trAlignAcc1" presStyleIdx="0" presStyleCnt="1" custScaleX="82473" custLinFactNeighborX="446" custLinFactNeighborY="37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06856-F67E-4629-B3DD-F184A7A75FEA}" type="pres">
      <dgm:prSet presAssocID="{F09B7096-DD8E-421B-AD38-BAB98AB3EB95}" presName="rect2" presStyleLbl="fgImgPlace1" presStyleIdx="0" presStyleCnt="1" custScaleX="154300" custScaleY="85780" custLinFactNeighborX="16046" custLinFactNeighborY="-361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2E264C7-9019-47CA-AF5E-90349C5B5181}" type="presOf" srcId="{F6BBBEAE-9470-434D-A06D-7917248587D0}" destId="{8C3C69F9-D40B-45B6-A380-6750673039FA}" srcOrd="0" destOrd="0" presId="urn:microsoft.com/office/officeart/2008/layout/PictureStrips"/>
    <dgm:cxn modelId="{1459A074-8E25-43F9-8E9A-D0B7A76F2A37}" type="presOf" srcId="{F09B7096-DD8E-421B-AD38-BAB98AB3EB95}" destId="{DF110456-66E6-4BFB-8BDE-75D5A97D7A11}" srcOrd="0" destOrd="0" presId="urn:microsoft.com/office/officeart/2008/layout/PictureStrips"/>
    <dgm:cxn modelId="{FEE88444-A5B3-4E69-8055-E5571EF26D31}" srcId="{F6BBBEAE-9470-434D-A06D-7917248587D0}" destId="{F09B7096-DD8E-421B-AD38-BAB98AB3EB95}" srcOrd="0" destOrd="0" parTransId="{81407979-5A54-4F14-ADB8-C1844505AAA7}" sibTransId="{64B2AA63-C666-413E-9A9A-FADDF58DB63B}"/>
    <dgm:cxn modelId="{97A2E686-135B-450C-A7C8-17ECBD0F0A31}" type="presParOf" srcId="{8C3C69F9-D40B-45B6-A380-6750673039FA}" destId="{83306026-7D8E-43FA-A1CD-0696BF828A3F}" srcOrd="0" destOrd="0" presId="urn:microsoft.com/office/officeart/2008/layout/PictureStrips"/>
    <dgm:cxn modelId="{B43F87D3-3CF5-45B8-BE80-296D546614B3}" type="presParOf" srcId="{83306026-7D8E-43FA-A1CD-0696BF828A3F}" destId="{DF110456-66E6-4BFB-8BDE-75D5A97D7A11}" srcOrd="0" destOrd="0" presId="urn:microsoft.com/office/officeart/2008/layout/PictureStrips"/>
    <dgm:cxn modelId="{7505546F-0265-4290-8D38-5257D6DF1551}" type="presParOf" srcId="{83306026-7D8E-43FA-A1CD-0696BF828A3F}" destId="{4EB06856-F67E-4629-B3DD-F184A7A75F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BBEAE-9470-434D-A06D-7917248587D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F09B7096-DD8E-421B-AD38-BAB98AB3EB95}">
      <dgm:prSet phldrT="[Текст]"/>
      <dgm:spPr/>
      <dgm:t>
        <a:bodyPr/>
        <a:lstStyle/>
        <a:p>
          <a:pPr algn="ctr"/>
          <a:r>
            <a:rPr lang="ru-RU" b="1" dirty="0" err="1" smtClean="0">
              <a:latin typeface="+mn-lt"/>
            </a:rPr>
            <a:t>Антропогенд</a:t>
          </a:r>
          <a:r>
            <a:rPr lang="kk-KZ" b="1" dirty="0" smtClean="0">
              <a:latin typeface="+mn-lt"/>
            </a:rPr>
            <a:t>ік ландшафт</a:t>
          </a:r>
          <a:endParaRPr lang="ru-RU" b="1" dirty="0">
            <a:latin typeface="+mn-lt"/>
          </a:endParaRPr>
        </a:p>
      </dgm:t>
    </dgm:pt>
    <dgm:pt modelId="{81407979-5A54-4F14-ADB8-C1844505AAA7}" type="parTrans" cxnId="{FEE88444-A5B3-4E69-8055-E5571EF26D31}">
      <dgm:prSet/>
      <dgm:spPr/>
      <dgm:t>
        <a:bodyPr/>
        <a:lstStyle/>
        <a:p>
          <a:endParaRPr lang="ru-RU"/>
        </a:p>
      </dgm:t>
    </dgm:pt>
    <dgm:pt modelId="{64B2AA63-C666-413E-9A9A-FADDF58DB63B}" type="sibTrans" cxnId="{FEE88444-A5B3-4E69-8055-E5571EF26D31}">
      <dgm:prSet/>
      <dgm:spPr/>
      <dgm:t>
        <a:bodyPr/>
        <a:lstStyle/>
        <a:p>
          <a:endParaRPr lang="ru-RU"/>
        </a:p>
      </dgm:t>
    </dgm:pt>
    <dgm:pt modelId="{8C3C69F9-D40B-45B6-A380-6750673039FA}" type="pres">
      <dgm:prSet presAssocID="{F6BBBEAE-9470-434D-A06D-7917248587D0}" presName="Name0" presStyleCnt="0">
        <dgm:presLayoutVars>
          <dgm:dir/>
          <dgm:resizeHandles val="exact"/>
        </dgm:presLayoutVars>
      </dgm:prSet>
      <dgm:spPr/>
    </dgm:pt>
    <dgm:pt modelId="{83306026-7D8E-43FA-A1CD-0696BF828A3F}" type="pres">
      <dgm:prSet presAssocID="{F09B7096-DD8E-421B-AD38-BAB98AB3EB95}" presName="composite" presStyleCnt="0"/>
      <dgm:spPr/>
    </dgm:pt>
    <dgm:pt modelId="{DF110456-66E6-4BFB-8BDE-75D5A97D7A11}" type="pres">
      <dgm:prSet presAssocID="{F09B7096-DD8E-421B-AD38-BAB98AB3EB95}" presName="rect1" presStyleLbl="trAlignAcc1" presStyleIdx="0" presStyleCnt="1" custScaleX="82473" custLinFactNeighborX="446" custLinFactNeighborY="37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06856-F67E-4629-B3DD-F184A7A75FEA}" type="pres">
      <dgm:prSet presAssocID="{F09B7096-DD8E-421B-AD38-BAB98AB3EB95}" presName="rect2" presStyleLbl="fgImgPlace1" presStyleIdx="0" presStyleCnt="1" custScaleX="154300" custScaleY="85780" custLinFactNeighborX="16046" custLinFactNeighborY="-361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E8A3CD2-943F-4A28-9769-ECE23EBF3A31}" type="presOf" srcId="{F09B7096-DD8E-421B-AD38-BAB98AB3EB95}" destId="{DF110456-66E6-4BFB-8BDE-75D5A97D7A11}" srcOrd="0" destOrd="0" presId="urn:microsoft.com/office/officeart/2008/layout/PictureStrips"/>
    <dgm:cxn modelId="{A877E63D-19B0-4935-B03E-F9C38710966F}" type="presOf" srcId="{F6BBBEAE-9470-434D-A06D-7917248587D0}" destId="{8C3C69F9-D40B-45B6-A380-6750673039FA}" srcOrd="0" destOrd="0" presId="urn:microsoft.com/office/officeart/2008/layout/PictureStrips"/>
    <dgm:cxn modelId="{FEE88444-A5B3-4E69-8055-E5571EF26D31}" srcId="{F6BBBEAE-9470-434D-A06D-7917248587D0}" destId="{F09B7096-DD8E-421B-AD38-BAB98AB3EB95}" srcOrd="0" destOrd="0" parTransId="{81407979-5A54-4F14-ADB8-C1844505AAA7}" sibTransId="{64B2AA63-C666-413E-9A9A-FADDF58DB63B}"/>
    <dgm:cxn modelId="{3D66B7B0-8666-4344-87B8-868A3B52C9B8}" type="presParOf" srcId="{8C3C69F9-D40B-45B6-A380-6750673039FA}" destId="{83306026-7D8E-43FA-A1CD-0696BF828A3F}" srcOrd="0" destOrd="0" presId="urn:microsoft.com/office/officeart/2008/layout/PictureStrips"/>
    <dgm:cxn modelId="{A53DF5D9-F716-48F8-A731-FD4C3C08AA3E}" type="presParOf" srcId="{83306026-7D8E-43FA-A1CD-0696BF828A3F}" destId="{DF110456-66E6-4BFB-8BDE-75D5A97D7A11}" srcOrd="0" destOrd="0" presId="urn:microsoft.com/office/officeart/2008/layout/PictureStrips"/>
    <dgm:cxn modelId="{0BAAB7EC-6C0D-41BF-94A5-F3BCB0FB55F1}" type="presParOf" srcId="{83306026-7D8E-43FA-A1CD-0696BF828A3F}" destId="{4EB06856-F67E-4629-B3DD-F184A7A75F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9EB20-40B7-4EE4-AB67-801B06D3C15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7FC8CE-2C2A-4BE2-9063-6B07A7E3A73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k-KZ" b="1" i="1" dirty="0" smtClean="0"/>
            <a:t>Қоршаған ортаның сапасын бағалау</a:t>
          </a:r>
          <a:endParaRPr lang="ru-RU" dirty="0"/>
        </a:p>
      </dgm:t>
    </dgm:pt>
    <dgm:pt modelId="{2C17B486-99AE-46FB-B9F3-6BAA025BBE30}" type="parTrans" cxnId="{2A83EB88-E7C3-436D-BF52-5F3809F7FB26}">
      <dgm:prSet/>
      <dgm:spPr/>
      <dgm:t>
        <a:bodyPr/>
        <a:lstStyle/>
        <a:p>
          <a:endParaRPr lang="ru-RU"/>
        </a:p>
      </dgm:t>
    </dgm:pt>
    <dgm:pt modelId="{9D3150E6-1F8E-484C-BBD1-6D15CBB8CF44}" type="sibTrans" cxnId="{2A83EB88-E7C3-436D-BF52-5F3809F7FB26}">
      <dgm:prSet/>
      <dgm:spPr/>
      <dgm:t>
        <a:bodyPr/>
        <a:lstStyle/>
        <a:p>
          <a:endParaRPr lang="ru-RU"/>
        </a:p>
      </dgm:t>
    </dgm:pt>
    <dgm:pt modelId="{1A46AC51-8C9F-4B28-882A-61CEBB41AB9E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k-KZ" dirty="0" smtClean="0"/>
            <a:t>Физикалық</a:t>
          </a:r>
          <a:endParaRPr lang="ru-RU" dirty="0"/>
        </a:p>
      </dgm:t>
    </dgm:pt>
    <dgm:pt modelId="{F497859E-AAD9-4559-BC6E-C2F193E31BDE}" type="parTrans" cxnId="{BF9CA38F-7ACB-4DA6-889C-45AB9134E67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3AEB8C0-E6D0-44FB-81DC-0AAB86214216}" type="sibTrans" cxnId="{BF9CA38F-7ACB-4DA6-889C-45AB9134E671}">
      <dgm:prSet/>
      <dgm:spPr/>
      <dgm:t>
        <a:bodyPr/>
        <a:lstStyle/>
        <a:p>
          <a:endParaRPr lang="ru-RU"/>
        </a:p>
      </dgm:t>
    </dgm:pt>
    <dgm:pt modelId="{CEAC77FB-6594-45A1-8A6E-CE4B4DD919A5}">
      <dgm:prSet phldrT="[Текст]"/>
      <dgm:spPr>
        <a:solidFill>
          <a:srgbClr val="669900"/>
        </a:solidFill>
      </dgm:spPr>
      <dgm:t>
        <a:bodyPr/>
        <a:lstStyle/>
        <a:p>
          <a:r>
            <a:rPr lang="kk-KZ" dirty="0" smtClean="0"/>
            <a:t>Химиялық</a:t>
          </a:r>
          <a:endParaRPr lang="ru-RU" dirty="0"/>
        </a:p>
      </dgm:t>
    </dgm:pt>
    <dgm:pt modelId="{AD4F1700-EBDD-4906-96BD-3E32E9EDF501}" type="parTrans" cxnId="{BCBC466E-C595-494C-A221-C0D160E42C69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AD4AE63-17B0-423E-A2E2-93E5A7EFD911}" type="sibTrans" cxnId="{BCBC466E-C595-494C-A221-C0D160E42C69}">
      <dgm:prSet/>
      <dgm:spPr/>
      <dgm:t>
        <a:bodyPr/>
        <a:lstStyle/>
        <a:p>
          <a:endParaRPr lang="ru-RU"/>
        </a:p>
      </dgm:t>
    </dgm:pt>
    <dgm:pt modelId="{B333EE70-585D-4747-B267-2A023F86338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k-KZ" b="1" i="1" dirty="0" smtClean="0"/>
            <a:t>Экологиялық моноторинг жүргізу</a:t>
          </a:r>
          <a:endParaRPr lang="ru-RU" dirty="0"/>
        </a:p>
      </dgm:t>
    </dgm:pt>
    <dgm:pt modelId="{C688EAC1-77FB-4D13-8482-5ADDB667DBB1}" type="parTrans" cxnId="{EFFE395D-C3F4-4861-A42A-05B70EF3F0DF}">
      <dgm:prSet/>
      <dgm:spPr/>
      <dgm:t>
        <a:bodyPr/>
        <a:lstStyle/>
        <a:p>
          <a:endParaRPr lang="ru-RU"/>
        </a:p>
      </dgm:t>
    </dgm:pt>
    <dgm:pt modelId="{6ED0E2F3-E5F5-4029-B08F-04369ADB61A6}" type="sibTrans" cxnId="{EFFE395D-C3F4-4861-A42A-05B70EF3F0DF}">
      <dgm:prSet/>
      <dgm:spPr/>
      <dgm:t>
        <a:bodyPr/>
        <a:lstStyle/>
        <a:p>
          <a:endParaRPr lang="ru-RU"/>
        </a:p>
      </dgm:t>
    </dgm:pt>
    <dgm:pt modelId="{10E366F9-44A0-4D3B-B68C-A805DE9B321C}">
      <dgm:prSet phldrT="[Текст]"/>
      <dgm:spPr>
        <a:solidFill>
          <a:srgbClr val="C00000"/>
        </a:solidFill>
      </dgm:spPr>
      <dgm:t>
        <a:bodyPr/>
        <a:lstStyle/>
        <a:p>
          <a:r>
            <a:rPr lang="kk-KZ" dirty="0" smtClean="0"/>
            <a:t>Антропогендік</a:t>
          </a:r>
          <a:r>
            <a:rPr lang="kk-KZ" baseline="0" dirty="0" smtClean="0"/>
            <a:t> іс</a:t>
          </a:r>
          <a:r>
            <a:rPr lang="ru-RU" baseline="0" dirty="0" smtClean="0"/>
            <a:t>-</a:t>
          </a:r>
          <a:r>
            <a:rPr lang="kk-KZ" baseline="0" dirty="0" smtClean="0"/>
            <a:t>шаралар</a:t>
          </a:r>
          <a:endParaRPr lang="ru-RU" dirty="0"/>
        </a:p>
      </dgm:t>
    </dgm:pt>
    <dgm:pt modelId="{EBFD84F7-E637-47D0-84A1-C6F8457AC760}" type="sibTrans" cxnId="{7EE7011B-1F02-4764-A8C0-DFED2EAAC191}">
      <dgm:prSet/>
      <dgm:spPr/>
      <dgm:t>
        <a:bodyPr/>
        <a:lstStyle/>
        <a:p>
          <a:endParaRPr lang="ru-RU"/>
        </a:p>
      </dgm:t>
    </dgm:pt>
    <dgm:pt modelId="{BBB2342D-37A6-487D-AC30-13C88BFEBBF0}" type="parTrans" cxnId="{7EE7011B-1F02-4764-A8C0-DFED2EAAC191}">
      <dgm:prSet/>
      <dgm:spPr/>
      <dgm:t>
        <a:bodyPr/>
        <a:lstStyle/>
        <a:p>
          <a:endParaRPr lang="ru-RU"/>
        </a:p>
      </dgm:t>
    </dgm:pt>
    <dgm:pt modelId="{16FC2DAB-CBF1-40F2-ADD0-473C643D2A27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E6737CF7-E4F8-4ED7-80E9-28880DEA2C0B}" type="parTrans" cxnId="{B8323B14-4493-4F5A-B9A8-ADD04477F84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71F435A-017F-4EBA-AAB9-A18A6AAF7148}" type="sibTrans" cxnId="{B8323B14-4493-4F5A-B9A8-ADD04477F84E}">
      <dgm:prSet/>
      <dgm:spPr/>
      <dgm:t>
        <a:bodyPr/>
        <a:lstStyle/>
        <a:p>
          <a:endParaRPr lang="ru-RU"/>
        </a:p>
      </dgm:t>
    </dgm:pt>
    <dgm:pt modelId="{8A9CD5B2-DAD9-4B32-A82C-68E76192D17D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C9CF2631-CAC4-40AD-83D8-6CF9634C49BF}" type="parTrans" cxnId="{C36737B4-E60D-4AEE-9C3E-A6E4DB7AB57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78E5AD5-AED9-4E12-B1CC-A094B16A7DBD}" type="sibTrans" cxnId="{C36737B4-E60D-4AEE-9C3E-A6E4DB7AB578}">
      <dgm:prSet/>
      <dgm:spPr/>
      <dgm:t>
        <a:bodyPr/>
        <a:lstStyle/>
        <a:p>
          <a:endParaRPr lang="ru-RU"/>
        </a:p>
      </dgm:t>
    </dgm:pt>
    <dgm:pt modelId="{117389F8-9D04-49B2-9B50-C2B9FEAE178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604B61C-B07E-45EA-ACA9-E2D95DDFE6FA}" type="sibTrans" cxnId="{30153A19-FAAA-49E1-9F81-8CE8A97BF41B}">
      <dgm:prSet/>
      <dgm:spPr/>
      <dgm:t>
        <a:bodyPr/>
        <a:lstStyle/>
        <a:p>
          <a:endParaRPr lang="ru-RU"/>
        </a:p>
      </dgm:t>
    </dgm:pt>
    <dgm:pt modelId="{62B183C1-679B-4B5C-80CC-8438493DD001}" type="parTrans" cxnId="{30153A19-FAAA-49E1-9F81-8CE8A97BF41B}">
      <dgm:prSet/>
      <dgm:spPr/>
      <dgm:t>
        <a:bodyPr/>
        <a:lstStyle/>
        <a:p>
          <a:endParaRPr lang="ru-RU"/>
        </a:p>
      </dgm:t>
    </dgm:pt>
    <dgm:pt modelId="{04CF7327-E046-4F85-9DC9-5C101476DCBB}">
      <dgm:prSet/>
      <dgm:spPr>
        <a:solidFill>
          <a:srgbClr val="669900"/>
        </a:solidFill>
      </dgm:spPr>
      <dgm:t>
        <a:bodyPr/>
        <a:lstStyle/>
        <a:p>
          <a:endParaRPr lang="ru-RU"/>
        </a:p>
      </dgm:t>
    </dgm:pt>
    <dgm:pt modelId="{7B647D99-BED4-49E6-90E4-FF2005857212}" type="parTrans" cxnId="{B5806940-559F-469A-B1AE-A933F32A533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CB8F181A-3ED7-403D-BD12-B89317B2880E}" type="sibTrans" cxnId="{B5806940-559F-469A-B1AE-A933F32A5335}">
      <dgm:prSet/>
      <dgm:spPr/>
      <dgm:t>
        <a:bodyPr/>
        <a:lstStyle/>
        <a:p>
          <a:endParaRPr lang="ru-RU"/>
        </a:p>
      </dgm:t>
    </dgm:pt>
    <dgm:pt modelId="{6B62D711-E050-4928-AC77-B47317E092D4}" type="pres">
      <dgm:prSet presAssocID="{ED49EB20-40B7-4EE4-AB67-801B06D3C1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F1E4DA-D506-4542-BDDA-14228B725122}" type="pres">
      <dgm:prSet presAssocID="{ED49EB20-40B7-4EE4-AB67-801B06D3C153}" presName="hierFlow" presStyleCnt="0"/>
      <dgm:spPr/>
    </dgm:pt>
    <dgm:pt modelId="{C9A17FE0-E17C-433F-BC68-C8FC3CFEF425}" type="pres">
      <dgm:prSet presAssocID="{ED49EB20-40B7-4EE4-AB67-801B06D3C1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794F20B-6CAF-4AE2-BE01-55FA48385EC2}" type="pres">
      <dgm:prSet presAssocID="{10E366F9-44A0-4D3B-B68C-A805DE9B321C}" presName="Name14" presStyleCnt="0"/>
      <dgm:spPr/>
    </dgm:pt>
    <dgm:pt modelId="{A448BCE8-EBDE-4474-A277-26ECFFEC4C0A}" type="pres">
      <dgm:prSet presAssocID="{10E366F9-44A0-4D3B-B68C-A805DE9B321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D2704F-69B4-4C7C-8860-DBA087DDE1BC}" type="pres">
      <dgm:prSet presAssocID="{10E366F9-44A0-4D3B-B68C-A805DE9B321C}" presName="hierChild2" presStyleCnt="0"/>
      <dgm:spPr/>
    </dgm:pt>
    <dgm:pt modelId="{D0B5A674-99DC-4771-9565-1847A0A54306}" type="pres">
      <dgm:prSet presAssocID="{2C17B486-99AE-46FB-B9F3-6BAA025BBE30}" presName="Name19" presStyleLbl="parChTrans1D2" presStyleIdx="0" presStyleCnt="3"/>
      <dgm:spPr/>
      <dgm:t>
        <a:bodyPr/>
        <a:lstStyle/>
        <a:p>
          <a:endParaRPr lang="ru-RU"/>
        </a:p>
      </dgm:t>
    </dgm:pt>
    <dgm:pt modelId="{4F3000A4-0445-4C50-A7AC-A8A7D77082BE}" type="pres">
      <dgm:prSet presAssocID="{397FC8CE-2C2A-4BE2-9063-6B07A7E3A730}" presName="Name21" presStyleCnt="0"/>
      <dgm:spPr/>
    </dgm:pt>
    <dgm:pt modelId="{2598495E-AD1D-4D9D-BFC3-EA5B3AEEA6A4}" type="pres">
      <dgm:prSet presAssocID="{397FC8CE-2C2A-4BE2-9063-6B07A7E3A730}" presName="level2Shape" presStyleLbl="node2" presStyleIdx="0" presStyleCnt="3"/>
      <dgm:spPr/>
      <dgm:t>
        <a:bodyPr/>
        <a:lstStyle/>
        <a:p>
          <a:endParaRPr lang="ru-RU"/>
        </a:p>
      </dgm:t>
    </dgm:pt>
    <dgm:pt modelId="{5A36EFC8-3ACA-441F-815C-7C13F712B98F}" type="pres">
      <dgm:prSet presAssocID="{397FC8CE-2C2A-4BE2-9063-6B07A7E3A730}" presName="hierChild3" presStyleCnt="0"/>
      <dgm:spPr/>
    </dgm:pt>
    <dgm:pt modelId="{09C0B292-C2A6-438F-BABC-189C95A88FD6}" type="pres">
      <dgm:prSet presAssocID="{F497859E-AAD9-4559-BC6E-C2F193E31BDE}" presName="Name19" presStyleLbl="parChTrans1D3" presStyleIdx="0" presStyleCnt="5"/>
      <dgm:spPr/>
      <dgm:t>
        <a:bodyPr/>
        <a:lstStyle/>
        <a:p>
          <a:endParaRPr lang="ru-RU"/>
        </a:p>
      </dgm:t>
    </dgm:pt>
    <dgm:pt modelId="{8051505D-E0D5-4E11-B635-E2DE00A3BCAD}" type="pres">
      <dgm:prSet presAssocID="{1A46AC51-8C9F-4B28-882A-61CEBB41AB9E}" presName="Name21" presStyleCnt="0"/>
      <dgm:spPr/>
    </dgm:pt>
    <dgm:pt modelId="{90916C48-69A5-4EBE-93D0-92C9594A832B}" type="pres">
      <dgm:prSet presAssocID="{1A46AC51-8C9F-4B28-882A-61CEBB41AB9E}" presName="level2Shape" presStyleLbl="node3" presStyleIdx="0" presStyleCnt="5" custScaleY="116801"/>
      <dgm:spPr/>
      <dgm:t>
        <a:bodyPr/>
        <a:lstStyle/>
        <a:p>
          <a:endParaRPr lang="ru-RU"/>
        </a:p>
      </dgm:t>
    </dgm:pt>
    <dgm:pt modelId="{57824965-F98D-4D9E-AB51-67470ECDF9A2}" type="pres">
      <dgm:prSet presAssocID="{1A46AC51-8C9F-4B28-882A-61CEBB41AB9E}" presName="hierChild3" presStyleCnt="0"/>
      <dgm:spPr/>
    </dgm:pt>
    <dgm:pt modelId="{2CAD0830-555C-451B-9D33-D271FDAE6814}" type="pres">
      <dgm:prSet presAssocID="{AD4F1700-EBDD-4906-96BD-3E32E9EDF501}" presName="Name19" presStyleLbl="parChTrans1D3" presStyleIdx="1" presStyleCnt="5"/>
      <dgm:spPr/>
      <dgm:t>
        <a:bodyPr/>
        <a:lstStyle/>
        <a:p>
          <a:endParaRPr lang="ru-RU"/>
        </a:p>
      </dgm:t>
    </dgm:pt>
    <dgm:pt modelId="{703B21A4-9556-440B-AD48-406CDDFBD5F6}" type="pres">
      <dgm:prSet presAssocID="{CEAC77FB-6594-45A1-8A6E-CE4B4DD919A5}" presName="Name21" presStyleCnt="0"/>
      <dgm:spPr/>
    </dgm:pt>
    <dgm:pt modelId="{FDE1594C-653F-455C-B654-4EF349FC7543}" type="pres">
      <dgm:prSet presAssocID="{CEAC77FB-6594-45A1-8A6E-CE4B4DD919A5}" presName="level2Shape" presStyleLbl="node3" presStyleIdx="1" presStyleCnt="5" custScaleY="115290"/>
      <dgm:spPr/>
      <dgm:t>
        <a:bodyPr/>
        <a:lstStyle/>
        <a:p>
          <a:endParaRPr lang="ru-RU"/>
        </a:p>
      </dgm:t>
    </dgm:pt>
    <dgm:pt modelId="{CCB41D20-28AE-41AA-8056-3393833DC311}" type="pres">
      <dgm:prSet presAssocID="{CEAC77FB-6594-45A1-8A6E-CE4B4DD919A5}" presName="hierChild3" presStyleCnt="0"/>
      <dgm:spPr/>
    </dgm:pt>
    <dgm:pt modelId="{FB5B2EE6-ACF9-4CEA-BA5D-1245A92C01BA}" type="pres">
      <dgm:prSet presAssocID="{7B647D99-BED4-49E6-90E4-FF2005857212}" presName="Name19" presStyleLbl="parChTrans1D3" presStyleIdx="2" presStyleCnt="5"/>
      <dgm:spPr/>
      <dgm:t>
        <a:bodyPr/>
        <a:lstStyle/>
        <a:p>
          <a:endParaRPr lang="ru-RU"/>
        </a:p>
      </dgm:t>
    </dgm:pt>
    <dgm:pt modelId="{415D87B2-CD01-4EDA-9D03-6E17E82F0913}" type="pres">
      <dgm:prSet presAssocID="{04CF7327-E046-4F85-9DC9-5C101476DCBB}" presName="Name21" presStyleCnt="0"/>
      <dgm:spPr/>
    </dgm:pt>
    <dgm:pt modelId="{C25093D2-354A-4A21-BC08-026985BE69EF}" type="pres">
      <dgm:prSet presAssocID="{04CF7327-E046-4F85-9DC9-5C101476DCBB}" presName="level2Shape" presStyleLbl="node3" presStyleIdx="2" presStyleCnt="5" custScaleY="115290"/>
      <dgm:spPr/>
      <dgm:t>
        <a:bodyPr/>
        <a:lstStyle/>
        <a:p>
          <a:endParaRPr lang="ru-RU"/>
        </a:p>
      </dgm:t>
    </dgm:pt>
    <dgm:pt modelId="{57371F51-C86A-41B3-89E5-98880A48C325}" type="pres">
      <dgm:prSet presAssocID="{04CF7327-E046-4F85-9DC9-5C101476DCBB}" presName="hierChild3" presStyleCnt="0"/>
      <dgm:spPr/>
    </dgm:pt>
    <dgm:pt modelId="{3B9158E1-86EB-4098-AAD7-D7ABEDE1E6B9}" type="pres">
      <dgm:prSet presAssocID="{C688EAC1-77FB-4D13-8482-5ADDB667DBB1}" presName="Name19" presStyleLbl="parChTrans1D2" presStyleIdx="1" presStyleCnt="3"/>
      <dgm:spPr/>
      <dgm:t>
        <a:bodyPr/>
        <a:lstStyle/>
        <a:p>
          <a:endParaRPr lang="ru-RU"/>
        </a:p>
      </dgm:t>
    </dgm:pt>
    <dgm:pt modelId="{46277364-565D-4ADE-954F-A2895191C075}" type="pres">
      <dgm:prSet presAssocID="{B333EE70-585D-4747-B267-2A023F863382}" presName="Name21" presStyleCnt="0"/>
      <dgm:spPr/>
    </dgm:pt>
    <dgm:pt modelId="{8B4A6C7B-D206-4118-85DB-7207FA863EE3}" type="pres">
      <dgm:prSet presAssocID="{B333EE70-585D-4747-B267-2A023F863382}" presName="level2Shape" presStyleLbl="node2" presStyleIdx="1" presStyleCnt="3"/>
      <dgm:spPr/>
      <dgm:t>
        <a:bodyPr/>
        <a:lstStyle/>
        <a:p>
          <a:endParaRPr lang="ru-RU"/>
        </a:p>
      </dgm:t>
    </dgm:pt>
    <dgm:pt modelId="{BB788C04-F8A2-4FAD-A157-336490544E76}" type="pres">
      <dgm:prSet presAssocID="{B333EE70-585D-4747-B267-2A023F863382}" presName="hierChild3" presStyleCnt="0"/>
      <dgm:spPr/>
    </dgm:pt>
    <dgm:pt modelId="{83ECF51D-0477-4534-BA4A-A36216635583}" type="pres">
      <dgm:prSet presAssocID="{62B183C1-679B-4B5C-80CC-8438493DD001}" presName="Name19" presStyleLbl="parChTrans1D2" presStyleIdx="2" presStyleCnt="3"/>
      <dgm:spPr/>
      <dgm:t>
        <a:bodyPr/>
        <a:lstStyle/>
        <a:p>
          <a:endParaRPr lang="ru-RU"/>
        </a:p>
      </dgm:t>
    </dgm:pt>
    <dgm:pt modelId="{10365F65-21D7-45E3-BA28-A188260E9BE2}" type="pres">
      <dgm:prSet presAssocID="{117389F8-9D04-49B2-9B50-C2B9FEAE1785}" presName="Name21" presStyleCnt="0"/>
      <dgm:spPr/>
    </dgm:pt>
    <dgm:pt modelId="{F0A17EA4-EDDE-4453-893E-4A66770711B1}" type="pres">
      <dgm:prSet presAssocID="{117389F8-9D04-49B2-9B50-C2B9FEAE1785}" presName="level2Shape" presStyleLbl="node2" presStyleIdx="2" presStyleCnt="3"/>
      <dgm:spPr/>
      <dgm:t>
        <a:bodyPr/>
        <a:lstStyle/>
        <a:p>
          <a:endParaRPr lang="ru-RU"/>
        </a:p>
      </dgm:t>
    </dgm:pt>
    <dgm:pt modelId="{D386763F-576C-45E8-A2CE-26CB577EABC6}" type="pres">
      <dgm:prSet presAssocID="{117389F8-9D04-49B2-9B50-C2B9FEAE1785}" presName="hierChild3" presStyleCnt="0"/>
      <dgm:spPr/>
    </dgm:pt>
    <dgm:pt modelId="{1184A7F7-5C9A-4A55-B556-7C3150696FD3}" type="pres">
      <dgm:prSet presAssocID="{E6737CF7-E4F8-4ED7-80E9-28880DEA2C0B}" presName="Name19" presStyleLbl="parChTrans1D3" presStyleIdx="3" presStyleCnt="5"/>
      <dgm:spPr/>
      <dgm:t>
        <a:bodyPr/>
        <a:lstStyle/>
        <a:p>
          <a:endParaRPr lang="ru-RU"/>
        </a:p>
      </dgm:t>
    </dgm:pt>
    <dgm:pt modelId="{B7DA1E37-0824-4467-B2C0-A11B87779321}" type="pres">
      <dgm:prSet presAssocID="{16FC2DAB-CBF1-40F2-ADD0-473C643D2A27}" presName="Name21" presStyleCnt="0"/>
      <dgm:spPr/>
    </dgm:pt>
    <dgm:pt modelId="{103B7CDD-25D2-4A26-96C4-17344671E611}" type="pres">
      <dgm:prSet presAssocID="{16FC2DAB-CBF1-40F2-ADD0-473C643D2A27}" presName="level2Shape" presStyleLbl="node3" presStyleIdx="3" presStyleCnt="5" custScaleY="115213"/>
      <dgm:spPr/>
      <dgm:t>
        <a:bodyPr/>
        <a:lstStyle/>
        <a:p>
          <a:endParaRPr lang="ru-RU"/>
        </a:p>
      </dgm:t>
    </dgm:pt>
    <dgm:pt modelId="{EEB00AF7-1026-4028-8200-44A889D67D36}" type="pres">
      <dgm:prSet presAssocID="{16FC2DAB-CBF1-40F2-ADD0-473C643D2A27}" presName="hierChild3" presStyleCnt="0"/>
      <dgm:spPr/>
    </dgm:pt>
    <dgm:pt modelId="{C3EA342B-26C6-4EFD-AB30-9E801575C17D}" type="pres">
      <dgm:prSet presAssocID="{C9CF2631-CAC4-40AD-83D8-6CF9634C49BF}" presName="Name19" presStyleLbl="parChTrans1D3" presStyleIdx="4" presStyleCnt="5"/>
      <dgm:spPr/>
      <dgm:t>
        <a:bodyPr/>
        <a:lstStyle/>
        <a:p>
          <a:endParaRPr lang="ru-RU"/>
        </a:p>
      </dgm:t>
    </dgm:pt>
    <dgm:pt modelId="{B64808C7-4AAD-4B4B-9FE9-E9AD068EE174}" type="pres">
      <dgm:prSet presAssocID="{8A9CD5B2-DAD9-4B32-A82C-68E76192D17D}" presName="Name21" presStyleCnt="0"/>
      <dgm:spPr/>
    </dgm:pt>
    <dgm:pt modelId="{72E4BCB3-8519-4291-9395-220EE7F171E3}" type="pres">
      <dgm:prSet presAssocID="{8A9CD5B2-DAD9-4B32-A82C-68E76192D17D}" presName="level2Shape" presStyleLbl="node3" presStyleIdx="4" presStyleCnt="5" custScaleY="116878"/>
      <dgm:spPr/>
      <dgm:t>
        <a:bodyPr/>
        <a:lstStyle/>
        <a:p>
          <a:endParaRPr lang="ru-RU"/>
        </a:p>
      </dgm:t>
    </dgm:pt>
    <dgm:pt modelId="{0D1CEF73-A5BD-4522-92BB-4CD78B19FF5B}" type="pres">
      <dgm:prSet presAssocID="{8A9CD5B2-DAD9-4B32-A82C-68E76192D17D}" presName="hierChild3" presStyleCnt="0"/>
      <dgm:spPr/>
    </dgm:pt>
    <dgm:pt modelId="{343D3694-AD4A-4E1A-816F-AD18C2180ACE}" type="pres">
      <dgm:prSet presAssocID="{ED49EB20-40B7-4EE4-AB67-801B06D3C153}" presName="bgShapesFlow" presStyleCnt="0"/>
      <dgm:spPr/>
    </dgm:pt>
  </dgm:ptLst>
  <dgm:cxnLst>
    <dgm:cxn modelId="{D8968576-D742-43F4-86C0-16C64F4B92D7}" type="presOf" srcId="{C688EAC1-77FB-4D13-8482-5ADDB667DBB1}" destId="{3B9158E1-86EB-4098-AAD7-D7ABEDE1E6B9}" srcOrd="0" destOrd="0" presId="urn:microsoft.com/office/officeart/2005/8/layout/hierarchy6"/>
    <dgm:cxn modelId="{BC6CAACF-C69B-4FC6-BB5B-8433EE36B05F}" type="presOf" srcId="{E6737CF7-E4F8-4ED7-80E9-28880DEA2C0B}" destId="{1184A7F7-5C9A-4A55-B556-7C3150696FD3}" srcOrd="0" destOrd="0" presId="urn:microsoft.com/office/officeart/2005/8/layout/hierarchy6"/>
    <dgm:cxn modelId="{A5984D0D-ECDB-4D12-BAD5-C89E8809CD6D}" type="presOf" srcId="{ED49EB20-40B7-4EE4-AB67-801B06D3C153}" destId="{6B62D711-E050-4928-AC77-B47317E092D4}" srcOrd="0" destOrd="0" presId="urn:microsoft.com/office/officeart/2005/8/layout/hierarchy6"/>
    <dgm:cxn modelId="{2A83EB88-E7C3-436D-BF52-5F3809F7FB26}" srcId="{10E366F9-44A0-4D3B-B68C-A805DE9B321C}" destId="{397FC8CE-2C2A-4BE2-9063-6B07A7E3A730}" srcOrd="0" destOrd="0" parTransId="{2C17B486-99AE-46FB-B9F3-6BAA025BBE30}" sibTransId="{9D3150E6-1F8E-484C-BBD1-6D15CBB8CF44}"/>
    <dgm:cxn modelId="{0755DD8B-77EC-4EA9-B549-750F4F5E1650}" type="presOf" srcId="{7B647D99-BED4-49E6-90E4-FF2005857212}" destId="{FB5B2EE6-ACF9-4CEA-BA5D-1245A92C01BA}" srcOrd="0" destOrd="0" presId="urn:microsoft.com/office/officeart/2005/8/layout/hierarchy6"/>
    <dgm:cxn modelId="{43256D45-F398-4B91-93BF-7FBBEEE1A752}" type="presOf" srcId="{1A46AC51-8C9F-4B28-882A-61CEBB41AB9E}" destId="{90916C48-69A5-4EBE-93D0-92C9594A832B}" srcOrd="0" destOrd="0" presId="urn:microsoft.com/office/officeart/2005/8/layout/hierarchy6"/>
    <dgm:cxn modelId="{40A203EE-5FFD-43A2-BEA2-1B1AB442B458}" type="presOf" srcId="{F497859E-AAD9-4559-BC6E-C2F193E31BDE}" destId="{09C0B292-C2A6-438F-BABC-189C95A88FD6}" srcOrd="0" destOrd="0" presId="urn:microsoft.com/office/officeart/2005/8/layout/hierarchy6"/>
    <dgm:cxn modelId="{BF9CA38F-7ACB-4DA6-889C-45AB9134E671}" srcId="{397FC8CE-2C2A-4BE2-9063-6B07A7E3A730}" destId="{1A46AC51-8C9F-4B28-882A-61CEBB41AB9E}" srcOrd="0" destOrd="0" parTransId="{F497859E-AAD9-4559-BC6E-C2F193E31BDE}" sibTransId="{73AEB8C0-E6D0-44FB-81DC-0AAB86214216}"/>
    <dgm:cxn modelId="{D64CB152-99B3-4C05-8538-F03DEFF84507}" type="presOf" srcId="{C9CF2631-CAC4-40AD-83D8-6CF9634C49BF}" destId="{C3EA342B-26C6-4EFD-AB30-9E801575C17D}" srcOrd="0" destOrd="0" presId="urn:microsoft.com/office/officeart/2005/8/layout/hierarchy6"/>
    <dgm:cxn modelId="{9E70AABB-EE2B-49A1-9A27-E29B5DF38FEC}" type="presOf" srcId="{B333EE70-585D-4747-B267-2A023F863382}" destId="{8B4A6C7B-D206-4118-85DB-7207FA863EE3}" srcOrd="0" destOrd="0" presId="urn:microsoft.com/office/officeart/2005/8/layout/hierarchy6"/>
    <dgm:cxn modelId="{59667642-31DE-4156-9873-DA01E206E7FE}" type="presOf" srcId="{397FC8CE-2C2A-4BE2-9063-6B07A7E3A730}" destId="{2598495E-AD1D-4D9D-BFC3-EA5B3AEEA6A4}" srcOrd="0" destOrd="0" presId="urn:microsoft.com/office/officeart/2005/8/layout/hierarchy6"/>
    <dgm:cxn modelId="{A8F09D8C-3DEE-4A04-B286-E7EC57A57408}" type="presOf" srcId="{8A9CD5B2-DAD9-4B32-A82C-68E76192D17D}" destId="{72E4BCB3-8519-4291-9395-220EE7F171E3}" srcOrd="0" destOrd="0" presId="urn:microsoft.com/office/officeart/2005/8/layout/hierarchy6"/>
    <dgm:cxn modelId="{058AFADD-B307-4495-BFB3-86DB86AA46CF}" type="presOf" srcId="{62B183C1-679B-4B5C-80CC-8438493DD001}" destId="{83ECF51D-0477-4534-BA4A-A36216635583}" srcOrd="0" destOrd="0" presId="urn:microsoft.com/office/officeart/2005/8/layout/hierarchy6"/>
    <dgm:cxn modelId="{B8323B14-4493-4F5A-B9A8-ADD04477F84E}" srcId="{117389F8-9D04-49B2-9B50-C2B9FEAE1785}" destId="{16FC2DAB-CBF1-40F2-ADD0-473C643D2A27}" srcOrd="0" destOrd="0" parTransId="{E6737CF7-E4F8-4ED7-80E9-28880DEA2C0B}" sibTransId="{E71F435A-017F-4EBA-AAB9-A18A6AAF7148}"/>
    <dgm:cxn modelId="{2FAA25F5-67E9-4677-B92B-AE6B99D87E7D}" type="presOf" srcId="{2C17B486-99AE-46FB-B9F3-6BAA025BBE30}" destId="{D0B5A674-99DC-4771-9565-1847A0A54306}" srcOrd="0" destOrd="0" presId="urn:microsoft.com/office/officeart/2005/8/layout/hierarchy6"/>
    <dgm:cxn modelId="{BCBC466E-C595-494C-A221-C0D160E42C69}" srcId="{397FC8CE-2C2A-4BE2-9063-6B07A7E3A730}" destId="{CEAC77FB-6594-45A1-8A6E-CE4B4DD919A5}" srcOrd="1" destOrd="0" parTransId="{AD4F1700-EBDD-4906-96BD-3E32E9EDF501}" sibTransId="{9AD4AE63-17B0-423E-A2E2-93E5A7EFD911}"/>
    <dgm:cxn modelId="{5DD54BDB-1934-4B85-9A5A-2D3074B5801E}" type="presOf" srcId="{10E366F9-44A0-4D3B-B68C-A805DE9B321C}" destId="{A448BCE8-EBDE-4474-A277-26ECFFEC4C0A}" srcOrd="0" destOrd="0" presId="urn:microsoft.com/office/officeart/2005/8/layout/hierarchy6"/>
    <dgm:cxn modelId="{4F320F7C-EB7E-4A6F-9788-6D675164A012}" type="presOf" srcId="{16FC2DAB-CBF1-40F2-ADD0-473C643D2A27}" destId="{103B7CDD-25D2-4A26-96C4-17344671E611}" srcOrd="0" destOrd="0" presId="urn:microsoft.com/office/officeart/2005/8/layout/hierarchy6"/>
    <dgm:cxn modelId="{C36737B4-E60D-4AEE-9C3E-A6E4DB7AB578}" srcId="{117389F8-9D04-49B2-9B50-C2B9FEAE1785}" destId="{8A9CD5B2-DAD9-4B32-A82C-68E76192D17D}" srcOrd="1" destOrd="0" parTransId="{C9CF2631-CAC4-40AD-83D8-6CF9634C49BF}" sibTransId="{C78E5AD5-AED9-4E12-B1CC-A094B16A7DBD}"/>
    <dgm:cxn modelId="{30153A19-FAAA-49E1-9F81-8CE8A97BF41B}" srcId="{10E366F9-44A0-4D3B-B68C-A805DE9B321C}" destId="{117389F8-9D04-49B2-9B50-C2B9FEAE1785}" srcOrd="2" destOrd="0" parTransId="{62B183C1-679B-4B5C-80CC-8438493DD001}" sibTransId="{B604B61C-B07E-45EA-ACA9-E2D95DDFE6FA}"/>
    <dgm:cxn modelId="{6254BE43-7790-4249-8A5A-84834D145296}" type="presOf" srcId="{04CF7327-E046-4F85-9DC9-5C101476DCBB}" destId="{C25093D2-354A-4A21-BC08-026985BE69EF}" srcOrd="0" destOrd="0" presId="urn:microsoft.com/office/officeart/2005/8/layout/hierarchy6"/>
    <dgm:cxn modelId="{7EE7011B-1F02-4764-A8C0-DFED2EAAC191}" srcId="{ED49EB20-40B7-4EE4-AB67-801B06D3C153}" destId="{10E366F9-44A0-4D3B-B68C-A805DE9B321C}" srcOrd="0" destOrd="0" parTransId="{BBB2342D-37A6-487D-AC30-13C88BFEBBF0}" sibTransId="{EBFD84F7-E637-47D0-84A1-C6F8457AC760}"/>
    <dgm:cxn modelId="{B5806940-559F-469A-B1AE-A933F32A5335}" srcId="{397FC8CE-2C2A-4BE2-9063-6B07A7E3A730}" destId="{04CF7327-E046-4F85-9DC9-5C101476DCBB}" srcOrd="2" destOrd="0" parTransId="{7B647D99-BED4-49E6-90E4-FF2005857212}" sibTransId="{CB8F181A-3ED7-403D-BD12-B89317B2880E}"/>
    <dgm:cxn modelId="{EFFE395D-C3F4-4861-A42A-05B70EF3F0DF}" srcId="{10E366F9-44A0-4D3B-B68C-A805DE9B321C}" destId="{B333EE70-585D-4747-B267-2A023F863382}" srcOrd="1" destOrd="0" parTransId="{C688EAC1-77FB-4D13-8482-5ADDB667DBB1}" sibTransId="{6ED0E2F3-E5F5-4029-B08F-04369ADB61A6}"/>
    <dgm:cxn modelId="{BA286EFD-AF00-48C0-A8B5-EA69AC86CD05}" type="presOf" srcId="{117389F8-9D04-49B2-9B50-C2B9FEAE1785}" destId="{F0A17EA4-EDDE-4453-893E-4A66770711B1}" srcOrd="0" destOrd="0" presId="urn:microsoft.com/office/officeart/2005/8/layout/hierarchy6"/>
    <dgm:cxn modelId="{9F59B412-2529-42AA-8B2F-D44F60BA3999}" type="presOf" srcId="{AD4F1700-EBDD-4906-96BD-3E32E9EDF501}" destId="{2CAD0830-555C-451B-9D33-D271FDAE6814}" srcOrd="0" destOrd="0" presId="urn:microsoft.com/office/officeart/2005/8/layout/hierarchy6"/>
    <dgm:cxn modelId="{0CB0E003-9F20-4766-907A-1A1FC887CC3C}" type="presOf" srcId="{CEAC77FB-6594-45A1-8A6E-CE4B4DD919A5}" destId="{FDE1594C-653F-455C-B654-4EF349FC7543}" srcOrd="0" destOrd="0" presId="urn:microsoft.com/office/officeart/2005/8/layout/hierarchy6"/>
    <dgm:cxn modelId="{C6064F6E-2564-4F98-A6B3-AE636732874C}" type="presParOf" srcId="{6B62D711-E050-4928-AC77-B47317E092D4}" destId="{6DF1E4DA-D506-4542-BDDA-14228B725122}" srcOrd="0" destOrd="0" presId="urn:microsoft.com/office/officeart/2005/8/layout/hierarchy6"/>
    <dgm:cxn modelId="{B184C06B-B424-4D1B-B08C-7A3761047A78}" type="presParOf" srcId="{6DF1E4DA-D506-4542-BDDA-14228B725122}" destId="{C9A17FE0-E17C-433F-BC68-C8FC3CFEF425}" srcOrd="0" destOrd="0" presId="urn:microsoft.com/office/officeart/2005/8/layout/hierarchy6"/>
    <dgm:cxn modelId="{6C413D04-A82A-4A5F-8F33-BD2C9221D8EB}" type="presParOf" srcId="{C9A17FE0-E17C-433F-BC68-C8FC3CFEF425}" destId="{A794F20B-6CAF-4AE2-BE01-55FA48385EC2}" srcOrd="0" destOrd="0" presId="urn:microsoft.com/office/officeart/2005/8/layout/hierarchy6"/>
    <dgm:cxn modelId="{19D0803C-3D42-4C0E-8D83-FF1F1261AD25}" type="presParOf" srcId="{A794F20B-6CAF-4AE2-BE01-55FA48385EC2}" destId="{A448BCE8-EBDE-4474-A277-26ECFFEC4C0A}" srcOrd="0" destOrd="0" presId="urn:microsoft.com/office/officeart/2005/8/layout/hierarchy6"/>
    <dgm:cxn modelId="{C3BFFCD9-A029-4F20-894A-2A3FC110568D}" type="presParOf" srcId="{A794F20B-6CAF-4AE2-BE01-55FA48385EC2}" destId="{72D2704F-69B4-4C7C-8860-DBA087DDE1BC}" srcOrd="1" destOrd="0" presId="urn:microsoft.com/office/officeart/2005/8/layout/hierarchy6"/>
    <dgm:cxn modelId="{64E62F08-10F5-45E2-9EE3-FEAC954C1A43}" type="presParOf" srcId="{72D2704F-69B4-4C7C-8860-DBA087DDE1BC}" destId="{D0B5A674-99DC-4771-9565-1847A0A54306}" srcOrd="0" destOrd="0" presId="urn:microsoft.com/office/officeart/2005/8/layout/hierarchy6"/>
    <dgm:cxn modelId="{C51AEABA-9037-4C93-989E-AC604EBAB687}" type="presParOf" srcId="{72D2704F-69B4-4C7C-8860-DBA087DDE1BC}" destId="{4F3000A4-0445-4C50-A7AC-A8A7D77082BE}" srcOrd="1" destOrd="0" presId="urn:microsoft.com/office/officeart/2005/8/layout/hierarchy6"/>
    <dgm:cxn modelId="{66373C1E-13AC-42BE-9783-C417CEB5CA86}" type="presParOf" srcId="{4F3000A4-0445-4C50-A7AC-A8A7D77082BE}" destId="{2598495E-AD1D-4D9D-BFC3-EA5B3AEEA6A4}" srcOrd="0" destOrd="0" presId="urn:microsoft.com/office/officeart/2005/8/layout/hierarchy6"/>
    <dgm:cxn modelId="{CD6745A9-7168-47B8-8DCC-98A5FBD2E892}" type="presParOf" srcId="{4F3000A4-0445-4C50-A7AC-A8A7D77082BE}" destId="{5A36EFC8-3ACA-441F-815C-7C13F712B98F}" srcOrd="1" destOrd="0" presId="urn:microsoft.com/office/officeart/2005/8/layout/hierarchy6"/>
    <dgm:cxn modelId="{DF023A0F-7669-4C25-AB7A-E05386C2B64E}" type="presParOf" srcId="{5A36EFC8-3ACA-441F-815C-7C13F712B98F}" destId="{09C0B292-C2A6-438F-BABC-189C95A88FD6}" srcOrd="0" destOrd="0" presId="urn:microsoft.com/office/officeart/2005/8/layout/hierarchy6"/>
    <dgm:cxn modelId="{85E5CB2A-2B63-4A33-87D1-E44A47BF985D}" type="presParOf" srcId="{5A36EFC8-3ACA-441F-815C-7C13F712B98F}" destId="{8051505D-E0D5-4E11-B635-E2DE00A3BCAD}" srcOrd="1" destOrd="0" presId="urn:microsoft.com/office/officeart/2005/8/layout/hierarchy6"/>
    <dgm:cxn modelId="{1FA28DA0-202F-400E-9057-BB7911A873AA}" type="presParOf" srcId="{8051505D-E0D5-4E11-B635-E2DE00A3BCAD}" destId="{90916C48-69A5-4EBE-93D0-92C9594A832B}" srcOrd="0" destOrd="0" presId="urn:microsoft.com/office/officeart/2005/8/layout/hierarchy6"/>
    <dgm:cxn modelId="{B23460FE-D490-4DF9-B0B2-59389EF5BEA9}" type="presParOf" srcId="{8051505D-E0D5-4E11-B635-E2DE00A3BCAD}" destId="{57824965-F98D-4D9E-AB51-67470ECDF9A2}" srcOrd="1" destOrd="0" presId="urn:microsoft.com/office/officeart/2005/8/layout/hierarchy6"/>
    <dgm:cxn modelId="{0B6609F7-43C7-4BF1-ACFC-114BDDD69F3F}" type="presParOf" srcId="{5A36EFC8-3ACA-441F-815C-7C13F712B98F}" destId="{2CAD0830-555C-451B-9D33-D271FDAE6814}" srcOrd="2" destOrd="0" presId="urn:microsoft.com/office/officeart/2005/8/layout/hierarchy6"/>
    <dgm:cxn modelId="{23C23BC8-2B39-45D6-A09E-AAA2FD559DB5}" type="presParOf" srcId="{5A36EFC8-3ACA-441F-815C-7C13F712B98F}" destId="{703B21A4-9556-440B-AD48-406CDDFBD5F6}" srcOrd="3" destOrd="0" presId="urn:microsoft.com/office/officeart/2005/8/layout/hierarchy6"/>
    <dgm:cxn modelId="{FA2A0116-717D-4D39-9BED-CD2B222EBD34}" type="presParOf" srcId="{703B21A4-9556-440B-AD48-406CDDFBD5F6}" destId="{FDE1594C-653F-455C-B654-4EF349FC7543}" srcOrd="0" destOrd="0" presId="urn:microsoft.com/office/officeart/2005/8/layout/hierarchy6"/>
    <dgm:cxn modelId="{15745597-51F1-4BED-9D0B-F31DC6C3000C}" type="presParOf" srcId="{703B21A4-9556-440B-AD48-406CDDFBD5F6}" destId="{CCB41D20-28AE-41AA-8056-3393833DC311}" srcOrd="1" destOrd="0" presId="urn:microsoft.com/office/officeart/2005/8/layout/hierarchy6"/>
    <dgm:cxn modelId="{15C08125-28E4-48F3-872E-1F95E6B1E733}" type="presParOf" srcId="{5A36EFC8-3ACA-441F-815C-7C13F712B98F}" destId="{FB5B2EE6-ACF9-4CEA-BA5D-1245A92C01BA}" srcOrd="4" destOrd="0" presId="urn:microsoft.com/office/officeart/2005/8/layout/hierarchy6"/>
    <dgm:cxn modelId="{70634A90-3116-4880-AD23-AFDBA83D3815}" type="presParOf" srcId="{5A36EFC8-3ACA-441F-815C-7C13F712B98F}" destId="{415D87B2-CD01-4EDA-9D03-6E17E82F0913}" srcOrd="5" destOrd="0" presId="urn:microsoft.com/office/officeart/2005/8/layout/hierarchy6"/>
    <dgm:cxn modelId="{FFE39231-61E4-4DC3-B981-77076271D543}" type="presParOf" srcId="{415D87B2-CD01-4EDA-9D03-6E17E82F0913}" destId="{C25093D2-354A-4A21-BC08-026985BE69EF}" srcOrd="0" destOrd="0" presId="urn:microsoft.com/office/officeart/2005/8/layout/hierarchy6"/>
    <dgm:cxn modelId="{7D0880C9-3FA0-4977-9C2C-3BEB4A796F52}" type="presParOf" srcId="{415D87B2-CD01-4EDA-9D03-6E17E82F0913}" destId="{57371F51-C86A-41B3-89E5-98880A48C325}" srcOrd="1" destOrd="0" presId="urn:microsoft.com/office/officeart/2005/8/layout/hierarchy6"/>
    <dgm:cxn modelId="{32F739CD-38A2-4E82-9BE7-A77BC711C0FC}" type="presParOf" srcId="{72D2704F-69B4-4C7C-8860-DBA087DDE1BC}" destId="{3B9158E1-86EB-4098-AAD7-D7ABEDE1E6B9}" srcOrd="2" destOrd="0" presId="urn:microsoft.com/office/officeart/2005/8/layout/hierarchy6"/>
    <dgm:cxn modelId="{6A1D4CC7-D2A4-4828-A017-2D194C5D351B}" type="presParOf" srcId="{72D2704F-69B4-4C7C-8860-DBA087DDE1BC}" destId="{46277364-565D-4ADE-954F-A2895191C075}" srcOrd="3" destOrd="0" presId="urn:microsoft.com/office/officeart/2005/8/layout/hierarchy6"/>
    <dgm:cxn modelId="{28085AF4-6020-47C3-9BEC-01F392B7B697}" type="presParOf" srcId="{46277364-565D-4ADE-954F-A2895191C075}" destId="{8B4A6C7B-D206-4118-85DB-7207FA863EE3}" srcOrd="0" destOrd="0" presId="urn:microsoft.com/office/officeart/2005/8/layout/hierarchy6"/>
    <dgm:cxn modelId="{D8A9C589-BADA-4924-BED4-16814011E411}" type="presParOf" srcId="{46277364-565D-4ADE-954F-A2895191C075}" destId="{BB788C04-F8A2-4FAD-A157-336490544E76}" srcOrd="1" destOrd="0" presId="urn:microsoft.com/office/officeart/2005/8/layout/hierarchy6"/>
    <dgm:cxn modelId="{656B0829-431A-49F1-9C34-0EEFE04AAA89}" type="presParOf" srcId="{72D2704F-69B4-4C7C-8860-DBA087DDE1BC}" destId="{83ECF51D-0477-4534-BA4A-A36216635583}" srcOrd="4" destOrd="0" presId="urn:microsoft.com/office/officeart/2005/8/layout/hierarchy6"/>
    <dgm:cxn modelId="{863F3B62-57D0-4DDF-9367-36745078DD0E}" type="presParOf" srcId="{72D2704F-69B4-4C7C-8860-DBA087DDE1BC}" destId="{10365F65-21D7-45E3-BA28-A188260E9BE2}" srcOrd="5" destOrd="0" presId="urn:microsoft.com/office/officeart/2005/8/layout/hierarchy6"/>
    <dgm:cxn modelId="{247F0CE3-E6AF-46A6-A7DD-CA7FE658FDDB}" type="presParOf" srcId="{10365F65-21D7-45E3-BA28-A188260E9BE2}" destId="{F0A17EA4-EDDE-4453-893E-4A66770711B1}" srcOrd="0" destOrd="0" presId="urn:microsoft.com/office/officeart/2005/8/layout/hierarchy6"/>
    <dgm:cxn modelId="{67F86C49-A1F8-47D3-8729-2CD9BE93870E}" type="presParOf" srcId="{10365F65-21D7-45E3-BA28-A188260E9BE2}" destId="{D386763F-576C-45E8-A2CE-26CB577EABC6}" srcOrd="1" destOrd="0" presId="urn:microsoft.com/office/officeart/2005/8/layout/hierarchy6"/>
    <dgm:cxn modelId="{90BB1048-2E65-449A-817D-1B1D0683E113}" type="presParOf" srcId="{D386763F-576C-45E8-A2CE-26CB577EABC6}" destId="{1184A7F7-5C9A-4A55-B556-7C3150696FD3}" srcOrd="0" destOrd="0" presId="urn:microsoft.com/office/officeart/2005/8/layout/hierarchy6"/>
    <dgm:cxn modelId="{D45BCAA2-117A-473F-B772-30410B9A1FBB}" type="presParOf" srcId="{D386763F-576C-45E8-A2CE-26CB577EABC6}" destId="{B7DA1E37-0824-4467-B2C0-A11B87779321}" srcOrd="1" destOrd="0" presId="urn:microsoft.com/office/officeart/2005/8/layout/hierarchy6"/>
    <dgm:cxn modelId="{EA43F02D-0352-4313-BE33-87B41F0A4007}" type="presParOf" srcId="{B7DA1E37-0824-4467-B2C0-A11B87779321}" destId="{103B7CDD-25D2-4A26-96C4-17344671E611}" srcOrd="0" destOrd="0" presId="urn:microsoft.com/office/officeart/2005/8/layout/hierarchy6"/>
    <dgm:cxn modelId="{ECB69305-93F7-45A1-A9C5-BB39FFCD817A}" type="presParOf" srcId="{B7DA1E37-0824-4467-B2C0-A11B87779321}" destId="{EEB00AF7-1026-4028-8200-44A889D67D36}" srcOrd="1" destOrd="0" presId="urn:microsoft.com/office/officeart/2005/8/layout/hierarchy6"/>
    <dgm:cxn modelId="{FEBE6F3F-86D7-42B8-9A94-192AF7437BB4}" type="presParOf" srcId="{D386763F-576C-45E8-A2CE-26CB577EABC6}" destId="{C3EA342B-26C6-4EFD-AB30-9E801575C17D}" srcOrd="2" destOrd="0" presId="urn:microsoft.com/office/officeart/2005/8/layout/hierarchy6"/>
    <dgm:cxn modelId="{8014F397-EE3B-4AD8-A1BA-91666899834A}" type="presParOf" srcId="{D386763F-576C-45E8-A2CE-26CB577EABC6}" destId="{B64808C7-4AAD-4B4B-9FE9-E9AD068EE174}" srcOrd="3" destOrd="0" presId="urn:microsoft.com/office/officeart/2005/8/layout/hierarchy6"/>
    <dgm:cxn modelId="{F9C7AB38-479F-478C-BEEC-B93EF02F1B31}" type="presParOf" srcId="{B64808C7-4AAD-4B4B-9FE9-E9AD068EE174}" destId="{72E4BCB3-8519-4291-9395-220EE7F171E3}" srcOrd="0" destOrd="0" presId="urn:microsoft.com/office/officeart/2005/8/layout/hierarchy6"/>
    <dgm:cxn modelId="{17833DCD-F1BF-4302-AD0B-DC1938F04744}" type="presParOf" srcId="{B64808C7-4AAD-4B4B-9FE9-E9AD068EE174}" destId="{0D1CEF73-A5BD-4522-92BB-4CD78B19FF5B}" srcOrd="1" destOrd="0" presId="urn:microsoft.com/office/officeart/2005/8/layout/hierarchy6"/>
    <dgm:cxn modelId="{15BDA404-5A86-47C6-9266-42B4ED456E23}" type="presParOf" srcId="{6B62D711-E050-4928-AC77-B47317E092D4}" destId="{343D3694-AD4A-4E1A-816F-AD18C2180A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F5CF79-B694-470A-A74D-9DED52FA3C0E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3760BF14-A7D1-4D3D-827E-B64A7424CBA6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</a:t>
          </a:r>
          <a:r>
            <a:rPr lang="kk-KZ" sz="1200" b="1" dirty="0" smtClean="0">
              <a:latin typeface="Arial" panose="020B0604020202020204" pitchFamily="34" charset="0"/>
              <a:cs typeface="Arial" panose="020B0604020202020204" pitchFamily="34" charset="0"/>
            </a:rPr>
            <a:t>ұқсат етілген шекті концентрация  (РШК) 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пайдалану кезінде адам денсаулығына </a:t>
          </a:r>
        </a:p>
        <a:p>
          <a:r>
            <a:rPr lang="kk-KZ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және адамзат ұрпағына, экожүйенің  компоненттеріне және тұтастай алғанда </a:t>
          </a:r>
        </a:p>
        <a:p>
          <a:r>
            <a:rPr lang="kk-KZ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табиғи </a:t>
          </a:r>
          <a:r>
            <a:rPr lang="kk-KZ" sz="12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компоненттерге әсер етпейтін зиянды заттардың шоғырлануы. 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2B73C-A903-484D-B36D-6A3A303BCEE7}" type="parTrans" cxnId="{A817CFED-9FCE-4BD8-8B26-39EB13FD2EAB}">
      <dgm:prSet/>
      <dgm:spPr/>
      <dgm:t>
        <a:bodyPr/>
        <a:lstStyle/>
        <a:p>
          <a:endParaRPr lang="ru-RU"/>
        </a:p>
      </dgm:t>
    </dgm:pt>
    <dgm:pt modelId="{2FAC8A0B-BE57-4F2F-A806-FE387426081C}" type="sibTrans" cxnId="{A817CFED-9FCE-4BD8-8B26-39EB13FD2EAB}">
      <dgm:prSet/>
      <dgm:spPr/>
      <dgm:t>
        <a:bodyPr/>
        <a:lstStyle/>
        <a:p>
          <a:endParaRPr lang="ru-RU"/>
        </a:p>
      </dgm:t>
    </dgm:pt>
    <dgm:pt modelId="{002E006D-6495-46D2-9254-C079650A1F8F}">
      <dgm:prSet phldrT="[Текст]" custT="1"/>
      <dgm:spPr/>
      <dgm:t>
        <a:bodyPr/>
        <a:lstStyle/>
        <a:p>
          <a:r>
            <a:rPr lang="kk-KZ" sz="1400" smtClean="0">
              <a:latin typeface="Arial" panose="020B0604020202020204" pitchFamily="34" charset="0"/>
              <a:cs typeface="Arial" panose="020B0604020202020204" pitchFamily="34" charset="0"/>
            </a:rPr>
            <a:t>Өлшем бірлігі </a:t>
          </a:r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kk-KZ" sz="1400" smtClean="0">
              <a:latin typeface="Arial" panose="020B0604020202020204" pitchFamily="34" charset="0"/>
              <a:cs typeface="Arial" panose="020B0604020202020204" pitchFamily="34" charset="0"/>
            </a:rPr>
            <a:t>мг/м</a:t>
          </a:r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3 (ауа) 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608CD9-8792-4670-A2D5-ECAD86EFA4AD}" type="parTrans" cxnId="{F2870ACA-38EB-4917-9F3F-235A27ABD8A5}">
      <dgm:prSet/>
      <dgm:spPr/>
      <dgm:t>
        <a:bodyPr/>
        <a:lstStyle/>
        <a:p>
          <a:endParaRPr lang="ru-RU"/>
        </a:p>
      </dgm:t>
    </dgm:pt>
    <dgm:pt modelId="{A62D76FB-7E80-4716-8129-509F88EC5653}" type="sibTrans" cxnId="{F2870ACA-38EB-4917-9F3F-235A27ABD8A5}">
      <dgm:prSet/>
      <dgm:spPr/>
      <dgm:t>
        <a:bodyPr/>
        <a:lstStyle/>
        <a:p>
          <a:endParaRPr lang="ru-RU"/>
        </a:p>
      </dgm:t>
    </dgm:pt>
    <dgm:pt modelId="{8E892262-D228-499D-B7D8-58C8CB632F65}">
      <dgm:prSet phldrT="[Текст]" custT="1"/>
      <dgm:spPr/>
      <dgm:t>
        <a:bodyPr/>
        <a:lstStyle/>
        <a:p>
          <a:r>
            <a:rPr lang="kk-KZ" sz="1400" dirty="0" smtClean="0">
              <a:latin typeface="Arial" panose="020B0604020202020204" pitchFamily="34" charset="0"/>
              <a:cs typeface="Arial" panose="020B0604020202020204" pitchFamily="34" charset="0"/>
            </a:rPr>
            <a:t>Ауа, су, топырақ, азық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kk-KZ" sz="1400" dirty="0" smtClean="0">
              <a:latin typeface="Arial" panose="020B0604020202020204" pitchFamily="34" charset="0"/>
              <a:cs typeface="Arial" panose="020B0604020202020204" pitchFamily="34" charset="0"/>
            </a:rPr>
            <a:t>түлік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19667-4293-46AC-8CF4-5C0E3FBA14FC}" type="parTrans" cxnId="{1D13BE19-EF3D-4AC8-A2E9-DAEF53FCD13A}">
      <dgm:prSet/>
      <dgm:spPr/>
      <dgm:t>
        <a:bodyPr/>
        <a:lstStyle/>
        <a:p>
          <a:endParaRPr lang="ru-RU"/>
        </a:p>
      </dgm:t>
    </dgm:pt>
    <dgm:pt modelId="{A67124A2-9DB0-47AD-9CE2-32BAC72B3C6C}" type="sibTrans" cxnId="{1D13BE19-EF3D-4AC8-A2E9-DAEF53FCD13A}">
      <dgm:prSet/>
      <dgm:spPr/>
      <dgm:t>
        <a:bodyPr/>
        <a:lstStyle/>
        <a:p>
          <a:endParaRPr lang="ru-RU"/>
        </a:p>
      </dgm:t>
    </dgm:pt>
    <dgm:pt modelId="{D48060D0-8D77-46F8-BB0E-043EA414A72F}" type="pres">
      <dgm:prSet presAssocID="{46F5CF79-B694-470A-A74D-9DED52FA3C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4DEBE1-1C49-42B8-8294-B671CDB9C885}" type="pres">
      <dgm:prSet presAssocID="{3760BF14-A7D1-4D3D-827E-B64A7424CBA6}" presName="gear1" presStyleLbl="node1" presStyleIdx="0" presStyleCnt="3" custScaleX="115119" custScaleY="1106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827EE-4281-435E-BED8-F0C060C7A34C}" type="pres">
      <dgm:prSet presAssocID="{3760BF14-A7D1-4D3D-827E-B64A7424CBA6}" presName="gear1srcNode" presStyleLbl="node1" presStyleIdx="0" presStyleCnt="3"/>
      <dgm:spPr/>
      <dgm:t>
        <a:bodyPr/>
        <a:lstStyle/>
        <a:p>
          <a:endParaRPr lang="ru-RU"/>
        </a:p>
      </dgm:t>
    </dgm:pt>
    <dgm:pt modelId="{B4FA45FA-774F-4357-B846-E0467AEEBD78}" type="pres">
      <dgm:prSet presAssocID="{3760BF14-A7D1-4D3D-827E-B64A7424CBA6}" presName="gear1dstNode" presStyleLbl="node1" presStyleIdx="0" presStyleCnt="3"/>
      <dgm:spPr/>
      <dgm:t>
        <a:bodyPr/>
        <a:lstStyle/>
        <a:p>
          <a:endParaRPr lang="ru-RU"/>
        </a:p>
      </dgm:t>
    </dgm:pt>
    <dgm:pt modelId="{340A688A-0AA0-4AB0-A006-585A835C9F26}" type="pres">
      <dgm:prSet presAssocID="{002E006D-6495-46D2-9254-C079650A1F8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9233-9F00-4D5E-B5FF-8815CA309A0F}" type="pres">
      <dgm:prSet presAssocID="{002E006D-6495-46D2-9254-C079650A1F8F}" presName="gear2srcNode" presStyleLbl="node1" presStyleIdx="1" presStyleCnt="3"/>
      <dgm:spPr/>
      <dgm:t>
        <a:bodyPr/>
        <a:lstStyle/>
        <a:p>
          <a:endParaRPr lang="ru-RU"/>
        </a:p>
      </dgm:t>
    </dgm:pt>
    <dgm:pt modelId="{86E8A5E8-5415-4BE1-99BC-D8D202C799E0}" type="pres">
      <dgm:prSet presAssocID="{002E006D-6495-46D2-9254-C079650A1F8F}" presName="gear2dstNode" presStyleLbl="node1" presStyleIdx="1" presStyleCnt="3"/>
      <dgm:spPr/>
      <dgm:t>
        <a:bodyPr/>
        <a:lstStyle/>
        <a:p>
          <a:endParaRPr lang="ru-RU"/>
        </a:p>
      </dgm:t>
    </dgm:pt>
    <dgm:pt modelId="{A9A83CD5-DB3E-498F-9A1D-4647F512C5D8}" type="pres">
      <dgm:prSet presAssocID="{8E892262-D228-499D-B7D8-58C8CB632F65}" presName="gear3" presStyleLbl="node1" presStyleIdx="2" presStyleCnt="3"/>
      <dgm:spPr/>
      <dgm:t>
        <a:bodyPr/>
        <a:lstStyle/>
        <a:p>
          <a:endParaRPr lang="ru-RU"/>
        </a:p>
      </dgm:t>
    </dgm:pt>
    <dgm:pt modelId="{E834CFA1-3D17-46ED-900E-E55070F09F32}" type="pres">
      <dgm:prSet presAssocID="{8E892262-D228-499D-B7D8-58C8CB632F6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5473D-CFB9-4C0B-B141-62F8D47F1A43}" type="pres">
      <dgm:prSet presAssocID="{8E892262-D228-499D-B7D8-58C8CB632F65}" presName="gear3srcNode" presStyleLbl="node1" presStyleIdx="2" presStyleCnt="3"/>
      <dgm:spPr/>
      <dgm:t>
        <a:bodyPr/>
        <a:lstStyle/>
        <a:p>
          <a:endParaRPr lang="ru-RU"/>
        </a:p>
      </dgm:t>
    </dgm:pt>
    <dgm:pt modelId="{D3E89930-5CBA-4846-B42E-1437F94B89E9}" type="pres">
      <dgm:prSet presAssocID="{8E892262-D228-499D-B7D8-58C8CB632F65}" presName="gear3dstNode" presStyleLbl="node1" presStyleIdx="2" presStyleCnt="3"/>
      <dgm:spPr/>
      <dgm:t>
        <a:bodyPr/>
        <a:lstStyle/>
        <a:p>
          <a:endParaRPr lang="ru-RU"/>
        </a:p>
      </dgm:t>
    </dgm:pt>
    <dgm:pt modelId="{64ED4EFE-4140-408B-A522-E0F94D684C6F}" type="pres">
      <dgm:prSet presAssocID="{2FAC8A0B-BE57-4F2F-A806-FE387426081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84D22118-E2B2-4D82-93A2-E8B6FE14EF69}" type="pres">
      <dgm:prSet presAssocID="{A62D76FB-7E80-4716-8129-509F88EC565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5B69460F-BE9A-4F2D-B9DB-C7F85267FB23}" type="pres">
      <dgm:prSet presAssocID="{A67124A2-9DB0-47AD-9CE2-32BAC72B3C6C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B9D4D4C-0424-47B9-B602-175E30FB0520}" type="presOf" srcId="{3760BF14-A7D1-4D3D-827E-B64A7424CBA6}" destId="{B4FA45FA-774F-4357-B846-E0467AEEBD78}" srcOrd="2" destOrd="0" presId="urn:microsoft.com/office/officeart/2005/8/layout/gear1"/>
    <dgm:cxn modelId="{1D13BE19-EF3D-4AC8-A2E9-DAEF53FCD13A}" srcId="{46F5CF79-B694-470A-A74D-9DED52FA3C0E}" destId="{8E892262-D228-499D-B7D8-58C8CB632F65}" srcOrd="2" destOrd="0" parTransId="{B2D19667-4293-46AC-8CF4-5C0E3FBA14FC}" sibTransId="{A67124A2-9DB0-47AD-9CE2-32BAC72B3C6C}"/>
    <dgm:cxn modelId="{04277E07-45F3-4E42-BB46-09E8C545797D}" type="presOf" srcId="{46F5CF79-B694-470A-A74D-9DED52FA3C0E}" destId="{D48060D0-8D77-46F8-BB0E-043EA414A72F}" srcOrd="0" destOrd="0" presId="urn:microsoft.com/office/officeart/2005/8/layout/gear1"/>
    <dgm:cxn modelId="{E21C9BA5-25CF-4F99-BE93-87DC2B9EEB23}" type="presOf" srcId="{8E892262-D228-499D-B7D8-58C8CB632F65}" destId="{E834CFA1-3D17-46ED-900E-E55070F09F32}" srcOrd="1" destOrd="0" presId="urn:microsoft.com/office/officeart/2005/8/layout/gear1"/>
    <dgm:cxn modelId="{3712691C-407E-4923-A7F6-C608D1E634DB}" type="presOf" srcId="{2FAC8A0B-BE57-4F2F-A806-FE387426081C}" destId="{64ED4EFE-4140-408B-A522-E0F94D684C6F}" srcOrd="0" destOrd="0" presId="urn:microsoft.com/office/officeart/2005/8/layout/gear1"/>
    <dgm:cxn modelId="{4A67DA18-881F-4FD5-9CFA-4953EEAA02C6}" type="presOf" srcId="{8E892262-D228-499D-B7D8-58C8CB632F65}" destId="{C695473D-CFB9-4C0B-B141-62F8D47F1A43}" srcOrd="2" destOrd="0" presId="urn:microsoft.com/office/officeart/2005/8/layout/gear1"/>
    <dgm:cxn modelId="{CEB88751-B2C0-4E1F-BD11-D21C74D7B07F}" type="presOf" srcId="{002E006D-6495-46D2-9254-C079650A1F8F}" destId="{340A688A-0AA0-4AB0-A006-585A835C9F26}" srcOrd="0" destOrd="0" presId="urn:microsoft.com/office/officeart/2005/8/layout/gear1"/>
    <dgm:cxn modelId="{67375EFC-5C7B-4520-82C7-6F5EEC7E4128}" type="presOf" srcId="{3760BF14-A7D1-4D3D-827E-B64A7424CBA6}" destId="{974DEBE1-1C49-42B8-8294-B671CDB9C885}" srcOrd="0" destOrd="0" presId="urn:microsoft.com/office/officeart/2005/8/layout/gear1"/>
    <dgm:cxn modelId="{445EBF8C-A38A-46F2-B96F-0CD39FB0ECF7}" type="presOf" srcId="{002E006D-6495-46D2-9254-C079650A1F8F}" destId="{86E8A5E8-5415-4BE1-99BC-D8D202C799E0}" srcOrd="2" destOrd="0" presId="urn:microsoft.com/office/officeart/2005/8/layout/gear1"/>
    <dgm:cxn modelId="{27071635-D025-446A-B543-F0101AFB90B6}" type="presOf" srcId="{3760BF14-A7D1-4D3D-827E-B64A7424CBA6}" destId="{F0A827EE-4281-435E-BED8-F0C060C7A34C}" srcOrd="1" destOrd="0" presId="urn:microsoft.com/office/officeart/2005/8/layout/gear1"/>
    <dgm:cxn modelId="{0B51A6FC-27C7-4C26-9D36-636157BC1E24}" type="presOf" srcId="{A67124A2-9DB0-47AD-9CE2-32BAC72B3C6C}" destId="{5B69460F-BE9A-4F2D-B9DB-C7F85267FB23}" srcOrd="0" destOrd="0" presId="urn:microsoft.com/office/officeart/2005/8/layout/gear1"/>
    <dgm:cxn modelId="{5E42CEC8-1F1D-4B2A-9E3D-566F3B2CFB65}" type="presOf" srcId="{002E006D-6495-46D2-9254-C079650A1F8F}" destId="{EE289233-9F00-4D5E-B5FF-8815CA309A0F}" srcOrd="1" destOrd="0" presId="urn:microsoft.com/office/officeart/2005/8/layout/gear1"/>
    <dgm:cxn modelId="{A817CFED-9FCE-4BD8-8B26-39EB13FD2EAB}" srcId="{46F5CF79-B694-470A-A74D-9DED52FA3C0E}" destId="{3760BF14-A7D1-4D3D-827E-B64A7424CBA6}" srcOrd="0" destOrd="0" parTransId="{D342B73C-A903-484D-B36D-6A3A303BCEE7}" sibTransId="{2FAC8A0B-BE57-4F2F-A806-FE387426081C}"/>
    <dgm:cxn modelId="{F2870ACA-38EB-4917-9F3F-235A27ABD8A5}" srcId="{46F5CF79-B694-470A-A74D-9DED52FA3C0E}" destId="{002E006D-6495-46D2-9254-C079650A1F8F}" srcOrd="1" destOrd="0" parTransId="{59608CD9-8792-4670-A2D5-ECAD86EFA4AD}" sibTransId="{A62D76FB-7E80-4716-8129-509F88EC5653}"/>
    <dgm:cxn modelId="{09FB2DB8-F5FA-4A47-A609-9C597F2487C9}" type="presOf" srcId="{8E892262-D228-499D-B7D8-58C8CB632F65}" destId="{D3E89930-5CBA-4846-B42E-1437F94B89E9}" srcOrd="3" destOrd="0" presId="urn:microsoft.com/office/officeart/2005/8/layout/gear1"/>
    <dgm:cxn modelId="{4184A28A-D311-44B4-8E56-52674FC6E6E9}" type="presOf" srcId="{8E892262-D228-499D-B7D8-58C8CB632F65}" destId="{A9A83CD5-DB3E-498F-9A1D-4647F512C5D8}" srcOrd="0" destOrd="0" presId="urn:microsoft.com/office/officeart/2005/8/layout/gear1"/>
    <dgm:cxn modelId="{FFE535C4-8534-41BA-B6BC-4FA5EEC59C68}" type="presOf" srcId="{A62D76FB-7E80-4716-8129-509F88EC5653}" destId="{84D22118-E2B2-4D82-93A2-E8B6FE14EF69}" srcOrd="0" destOrd="0" presId="urn:microsoft.com/office/officeart/2005/8/layout/gear1"/>
    <dgm:cxn modelId="{F4E951A5-D0D0-4639-A78B-286093B42816}" type="presParOf" srcId="{D48060D0-8D77-46F8-BB0E-043EA414A72F}" destId="{974DEBE1-1C49-42B8-8294-B671CDB9C885}" srcOrd="0" destOrd="0" presId="urn:microsoft.com/office/officeart/2005/8/layout/gear1"/>
    <dgm:cxn modelId="{D61BAE17-9B09-49D8-A212-075D8DC95B90}" type="presParOf" srcId="{D48060D0-8D77-46F8-BB0E-043EA414A72F}" destId="{F0A827EE-4281-435E-BED8-F0C060C7A34C}" srcOrd="1" destOrd="0" presId="urn:microsoft.com/office/officeart/2005/8/layout/gear1"/>
    <dgm:cxn modelId="{BDC0CF25-7CBF-4D3D-AFD9-2A45FEC8865F}" type="presParOf" srcId="{D48060D0-8D77-46F8-BB0E-043EA414A72F}" destId="{B4FA45FA-774F-4357-B846-E0467AEEBD78}" srcOrd="2" destOrd="0" presId="urn:microsoft.com/office/officeart/2005/8/layout/gear1"/>
    <dgm:cxn modelId="{F900ADAA-5C6C-49FC-A31B-93B5775C0F7F}" type="presParOf" srcId="{D48060D0-8D77-46F8-BB0E-043EA414A72F}" destId="{340A688A-0AA0-4AB0-A006-585A835C9F26}" srcOrd="3" destOrd="0" presId="urn:microsoft.com/office/officeart/2005/8/layout/gear1"/>
    <dgm:cxn modelId="{CEC41D2E-CAD8-4651-ADF0-9538B7D9DAAC}" type="presParOf" srcId="{D48060D0-8D77-46F8-BB0E-043EA414A72F}" destId="{EE289233-9F00-4D5E-B5FF-8815CA309A0F}" srcOrd="4" destOrd="0" presId="urn:microsoft.com/office/officeart/2005/8/layout/gear1"/>
    <dgm:cxn modelId="{BA7EB5A1-7F8E-429F-A8AF-62E49F5E83C0}" type="presParOf" srcId="{D48060D0-8D77-46F8-BB0E-043EA414A72F}" destId="{86E8A5E8-5415-4BE1-99BC-D8D202C799E0}" srcOrd="5" destOrd="0" presId="urn:microsoft.com/office/officeart/2005/8/layout/gear1"/>
    <dgm:cxn modelId="{7D98077B-899B-4B1B-9C37-10B415A274B1}" type="presParOf" srcId="{D48060D0-8D77-46F8-BB0E-043EA414A72F}" destId="{A9A83CD5-DB3E-498F-9A1D-4647F512C5D8}" srcOrd="6" destOrd="0" presId="urn:microsoft.com/office/officeart/2005/8/layout/gear1"/>
    <dgm:cxn modelId="{74F9A01E-8D08-4A1C-8D7A-E6DCEA1D9899}" type="presParOf" srcId="{D48060D0-8D77-46F8-BB0E-043EA414A72F}" destId="{E834CFA1-3D17-46ED-900E-E55070F09F32}" srcOrd="7" destOrd="0" presId="urn:microsoft.com/office/officeart/2005/8/layout/gear1"/>
    <dgm:cxn modelId="{88959F44-359A-4153-B074-1D62608156CF}" type="presParOf" srcId="{D48060D0-8D77-46F8-BB0E-043EA414A72F}" destId="{C695473D-CFB9-4C0B-B141-62F8D47F1A43}" srcOrd="8" destOrd="0" presId="urn:microsoft.com/office/officeart/2005/8/layout/gear1"/>
    <dgm:cxn modelId="{BCAAF0A2-3EB5-4C71-93BF-9CF664A663FB}" type="presParOf" srcId="{D48060D0-8D77-46F8-BB0E-043EA414A72F}" destId="{D3E89930-5CBA-4846-B42E-1437F94B89E9}" srcOrd="9" destOrd="0" presId="urn:microsoft.com/office/officeart/2005/8/layout/gear1"/>
    <dgm:cxn modelId="{CB666BD6-22A8-458A-A742-1746D9C01404}" type="presParOf" srcId="{D48060D0-8D77-46F8-BB0E-043EA414A72F}" destId="{64ED4EFE-4140-408B-A522-E0F94D684C6F}" srcOrd="10" destOrd="0" presId="urn:microsoft.com/office/officeart/2005/8/layout/gear1"/>
    <dgm:cxn modelId="{DE040AD5-2057-42E8-8E30-FAD6C3D3C8D8}" type="presParOf" srcId="{D48060D0-8D77-46F8-BB0E-043EA414A72F}" destId="{84D22118-E2B2-4D82-93A2-E8B6FE14EF69}" srcOrd="11" destOrd="0" presId="urn:microsoft.com/office/officeart/2005/8/layout/gear1"/>
    <dgm:cxn modelId="{3A07EAF1-AE67-4DF4-8BED-3A7489D7A1B3}" type="presParOf" srcId="{D48060D0-8D77-46F8-BB0E-043EA414A72F}" destId="{5B69460F-BE9A-4F2D-B9DB-C7F85267FB2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0456-66E6-4BFB-8BDE-75D5A97D7A11}">
      <dsp:nvSpPr>
        <dsp:cNvPr id="0" name=""/>
        <dsp:cNvSpPr/>
      </dsp:nvSpPr>
      <dsp:spPr>
        <a:xfrm>
          <a:off x="592777" y="1432882"/>
          <a:ext cx="2358618" cy="8937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339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+mn-lt"/>
            </a:rPr>
            <a:t>Қоршаған орта</a:t>
          </a:r>
          <a:endParaRPr lang="ru-RU" sz="2400" b="1" kern="1200" dirty="0">
            <a:latin typeface="+mn-lt"/>
          </a:endParaRPr>
        </a:p>
      </dsp:txBody>
      <dsp:txXfrm>
        <a:off x="592777" y="1432882"/>
        <a:ext cx="2358618" cy="893708"/>
      </dsp:txXfrm>
    </dsp:sp>
    <dsp:sp modelId="{4EB06856-F67E-4629-B3DD-F184A7A75FEA}">
      <dsp:nvSpPr>
        <dsp:cNvPr id="0" name=""/>
        <dsp:cNvSpPr/>
      </dsp:nvSpPr>
      <dsp:spPr>
        <a:xfrm>
          <a:off x="140770" y="695048"/>
          <a:ext cx="965294" cy="8049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0456-66E6-4BFB-8BDE-75D5A97D7A11}">
      <dsp:nvSpPr>
        <dsp:cNvPr id="0" name=""/>
        <dsp:cNvSpPr/>
      </dsp:nvSpPr>
      <dsp:spPr>
        <a:xfrm>
          <a:off x="601792" y="1215652"/>
          <a:ext cx="2394490" cy="9073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45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+mn-lt"/>
            </a:rPr>
            <a:t>Антропогенд</a:t>
          </a:r>
          <a:r>
            <a:rPr lang="kk-KZ" sz="2000" b="1" kern="1200" dirty="0" smtClean="0">
              <a:latin typeface="+mn-lt"/>
            </a:rPr>
            <a:t>ік фактор</a:t>
          </a:r>
          <a:endParaRPr lang="ru-RU" sz="2000" b="1" kern="1200" dirty="0">
            <a:latin typeface="+mn-lt"/>
          </a:endParaRPr>
        </a:p>
      </dsp:txBody>
      <dsp:txXfrm>
        <a:off x="601792" y="1215652"/>
        <a:ext cx="2394490" cy="907300"/>
      </dsp:txXfrm>
    </dsp:sp>
    <dsp:sp modelId="{4EB06856-F67E-4629-B3DD-F184A7A75FEA}">
      <dsp:nvSpPr>
        <dsp:cNvPr id="0" name=""/>
        <dsp:cNvSpPr/>
      </dsp:nvSpPr>
      <dsp:spPr>
        <a:xfrm>
          <a:off x="142911" y="466597"/>
          <a:ext cx="979975" cy="81719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0456-66E6-4BFB-8BDE-75D5A97D7A11}">
      <dsp:nvSpPr>
        <dsp:cNvPr id="0" name=""/>
        <dsp:cNvSpPr/>
      </dsp:nvSpPr>
      <dsp:spPr>
        <a:xfrm>
          <a:off x="601792" y="1215652"/>
          <a:ext cx="2394490" cy="9073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545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+mn-lt"/>
            </a:rPr>
            <a:t>Антропогенд</a:t>
          </a:r>
          <a:r>
            <a:rPr lang="kk-KZ" sz="2000" b="1" kern="1200" dirty="0" smtClean="0">
              <a:latin typeface="+mn-lt"/>
            </a:rPr>
            <a:t>ік ландшафт</a:t>
          </a:r>
          <a:endParaRPr lang="ru-RU" sz="2000" b="1" kern="1200" dirty="0">
            <a:latin typeface="+mn-lt"/>
          </a:endParaRPr>
        </a:p>
      </dsp:txBody>
      <dsp:txXfrm>
        <a:off x="601792" y="1215652"/>
        <a:ext cx="2394490" cy="907300"/>
      </dsp:txXfrm>
    </dsp:sp>
    <dsp:sp modelId="{4EB06856-F67E-4629-B3DD-F184A7A75FEA}">
      <dsp:nvSpPr>
        <dsp:cNvPr id="0" name=""/>
        <dsp:cNvSpPr/>
      </dsp:nvSpPr>
      <dsp:spPr>
        <a:xfrm>
          <a:off x="142911" y="466597"/>
          <a:ext cx="979975" cy="81719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8BCE8-EBDE-4474-A277-26ECFFEC4C0A}">
      <dsp:nvSpPr>
        <dsp:cNvPr id="0" name=""/>
        <dsp:cNvSpPr/>
      </dsp:nvSpPr>
      <dsp:spPr>
        <a:xfrm>
          <a:off x="4178740" y="712160"/>
          <a:ext cx="1427150" cy="95143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Антропогендік</a:t>
          </a:r>
          <a:r>
            <a:rPr lang="kk-KZ" sz="1400" kern="1200" baseline="0" dirty="0" smtClean="0"/>
            <a:t> іс</a:t>
          </a:r>
          <a:r>
            <a:rPr lang="ru-RU" sz="1400" kern="1200" baseline="0" dirty="0" smtClean="0"/>
            <a:t>-</a:t>
          </a:r>
          <a:r>
            <a:rPr lang="kk-KZ" sz="1400" kern="1200" baseline="0" dirty="0" smtClean="0"/>
            <a:t>шаралар</a:t>
          </a:r>
          <a:endParaRPr lang="ru-RU" sz="1400" kern="1200" dirty="0"/>
        </a:p>
      </dsp:txBody>
      <dsp:txXfrm>
        <a:off x="4206607" y="740027"/>
        <a:ext cx="1371416" cy="895699"/>
      </dsp:txXfrm>
    </dsp:sp>
    <dsp:sp modelId="{D0B5A674-99DC-4771-9565-1847A0A54306}">
      <dsp:nvSpPr>
        <dsp:cNvPr id="0" name=""/>
        <dsp:cNvSpPr/>
      </dsp:nvSpPr>
      <dsp:spPr>
        <a:xfrm>
          <a:off x="2573196" y="1663594"/>
          <a:ext cx="2319119" cy="380573"/>
        </a:xfrm>
        <a:custGeom>
          <a:avLst/>
          <a:gdLst/>
          <a:ahLst/>
          <a:cxnLst/>
          <a:rect l="0" t="0" r="0" b="0"/>
          <a:pathLst>
            <a:path>
              <a:moveTo>
                <a:pt x="2319119" y="0"/>
              </a:moveTo>
              <a:lnTo>
                <a:pt x="2319119" y="190286"/>
              </a:lnTo>
              <a:lnTo>
                <a:pt x="0" y="190286"/>
              </a:lnTo>
              <a:lnTo>
                <a:pt x="0" y="3805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8495E-AD1D-4D9D-BFC3-EA5B3AEEA6A4}">
      <dsp:nvSpPr>
        <dsp:cNvPr id="0" name=""/>
        <dsp:cNvSpPr/>
      </dsp:nvSpPr>
      <dsp:spPr>
        <a:xfrm>
          <a:off x="1859620" y="2044167"/>
          <a:ext cx="1427150" cy="95143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i="1" kern="1200" dirty="0" smtClean="0"/>
            <a:t>Қоршаған ортаның сапасын бағалау</a:t>
          </a:r>
          <a:endParaRPr lang="ru-RU" sz="1400" kern="1200" dirty="0"/>
        </a:p>
      </dsp:txBody>
      <dsp:txXfrm>
        <a:off x="1887487" y="2072034"/>
        <a:ext cx="1371416" cy="895699"/>
      </dsp:txXfrm>
    </dsp:sp>
    <dsp:sp modelId="{09C0B292-C2A6-438F-BABC-189C95A88FD6}">
      <dsp:nvSpPr>
        <dsp:cNvPr id="0" name=""/>
        <dsp:cNvSpPr/>
      </dsp:nvSpPr>
      <dsp:spPr>
        <a:xfrm>
          <a:off x="717900" y="2995601"/>
          <a:ext cx="1855295" cy="380573"/>
        </a:xfrm>
        <a:custGeom>
          <a:avLst/>
          <a:gdLst/>
          <a:ahLst/>
          <a:cxnLst/>
          <a:rect l="0" t="0" r="0" b="0"/>
          <a:pathLst>
            <a:path>
              <a:moveTo>
                <a:pt x="1855295" y="0"/>
              </a:moveTo>
              <a:lnTo>
                <a:pt x="1855295" y="190286"/>
              </a:lnTo>
              <a:lnTo>
                <a:pt x="0" y="190286"/>
              </a:lnTo>
              <a:lnTo>
                <a:pt x="0" y="38057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C48-69A5-4EBE-93D0-92C9594A832B}">
      <dsp:nvSpPr>
        <dsp:cNvPr id="0" name=""/>
        <dsp:cNvSpPr/>
      </dsp:nvSpPr>
      <dsp:spPr>
        <a:xfrm>
          <a:off x="4324" y="3376174"/>
          <a:ext cx="1427150" cy="111128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Физикалық</a:t>
          </a:r>
          <a:endParaRPr lang="ru-RU" sz="1400" kern="1200" dirty="0"/>
        </a:p>
      </dsp:txBody>
      <dsp:txXfrm>
        <a:off x="36872" y="3408722"/>
        <a:ext cx="1362054" cy="1046188"/>
      </dsp:txXfrm>
    </dsp:sp>
    <dsp:sp modelId="{2CAD0830-555C-451B-9D33-D271FDAE6814}">
      <dsp:nvSpPr>
        <dsp:cNvPr id="0" name=""/>
        <dsp:cNvSpPr/>
      </dsp:nvSpPr>
      <dsp:spPr>
        <a:xfrm>
          <a:off x="2527476" y="2995601"/>
          <a:ext cx="91440" cy="380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57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1594C-653F-455C-B654-4EF349FC7543}">
      <dsp:nvSpPr>
        <dsp:cNvPr id="0" name=""/>
        <dsp:cNvSpPr/>
      </dsp:nvSpPr>
      <dsp:spPr>
        <a:xfrm>
          <a:off x="1859620" y="3376174"/>
          <a:ext cx="1427150" cy="1096908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Химиялық</a:t>
          </a:r>
          <a:endParaRPr lang="ru-RU" sz="1400" kern="1200" dirty="0"/>
        </a:p>
      </dsp:txBody>
      <dsp:txXfrm>
        <a:off x="1891747" y="3408301"/>
        <a:ext cx="1362896" cy="1032654"/>
      </dsp:txXfrm>
    </dsp:sp>
    <dsp:sp modelId="{FB5B2EE6-ACF9-4CEA-BA5D-1245A92C01BA}">
      <dsp:nvSpPr>
        <dsp:cNvPr id="0" name=""/>
        <dsp:cNvSpPr/>
      </dsp:nvSpPr>
      <dsp:spPr>
        <a:xfrm>
          <a:off x="2573196" y="2995601"/>
          <a:ext cx="1855295" cy="38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86"/>
              </a:lnTo>
              <a:lnTo>
                <a:pt x="1855295" y="190286"/>
              </a:lnTo>
              <a:lnTo>
                <a:pt x="1855295" y="38057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093D2-354A-4A21-BC08-026985BE69EF}">
      <dsp:nvSpPr>
        <dsp:cNvPr id="0" name=""/>
        <dsp:cNvSpPr/>
      </dsp:nvSpPr>
      <dsp:spPr>
        <a:xfrm>
          <a:off x="3714916" y="3376174"/>
          <a:ext cx="1427150" cy="1096908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747043" y="3408301"/>
        <a:ext cx="1362896" cy="1032654"/>
      </dsp:txXfrm>
    </dsp:sp>
    <dsp:sp modelId="{3B9158E1-86EB-4098-AAD7-D7ABEDE1E6B9}">
      <dsp:nvSpPr>
        <dsp:cNvPr id="0" name=""/>
        <dsp:cNvSpPr/>
      </dsp:nvSpPr>
      <dsp:spPr>
        <a:xfrm>
          <a:off x="4428492" y="1663594"/>
          <a:ext cx="463823" cy="380573"/>
        </a:xfrm>
        <a:custGeom>
          <a:avLst/>
          <a:gdLst/>
          <a:ahLst/>
          <a:cxnLst/>
          <a:rect l="0" t="0" r="0" b="0"/>
          <a:pathLst>
            <a:path>
              <a:moveTo>
                <a:pt x="463823" y="0"/>
              </a:moveTo>
              <a:lnTo>
                <a:pt x="463823" y="190286"/>
              </a:lnTo>
              <a:lnTo>
                <a:pt x="0" y="190286"/>
              </a:lnTo>
              <a:lnTo>
                <a:pt x="0" y="3805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A6C7B-D206-4118-85DB-7207FA863EE3}">
      <dsp:nvSpPr>
        <dsp:cNvPr id="0" name=""/>
        <dsp:cNvSpPr/>
      </dsp:nvSpPr>
      <dsp:spPr>
        <a:xfrm>
          <a:off x="3714916" y="2044167"/>
          <a:ext cx="1427150" cy="95143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i="1" kern="1200" dirty="0" smtClean="0"/>
            <a:t>Экологиялық моноторинг жүргізу</a:t>
          </a:r>
          <a:endParaRPr lang="ru-RU" sz="1400" kern="1200" dirty="0"/>
        </a:p>
      </dsp:txBody>
      <dsp:txXfrm>
        <a:off x="3742783" y="2072034"/>
        <a:ext cx="1371416" cy="895699"/>
      </dsp:txXfrm>
    </dsp:sp>
    <dsp:sp modelId="{83ECF51D-0477-4534-BA4A-A36216635583}">
      <dsp:nvSpPr>
        <dsp:cNvPr id="0" name=""/>
        <dsp:cNvSpPr/>
      </dsp:nvSpPr>
      <dsp:spPr>
        <a:xfrm>
          <a:off x="4892315" y="1663594"/>
          <a:ext cx="2319119" cy="38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86"/>
              </a:lnTo>
              <a:lnTo>
                <a:pt x="2319119" y="190286"/>
              </a:lnTo>
              <a:lnTo>
                <a:pt x="2319119" y="3805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17EA4-EDDE-4453-893E-4A66770711B1}">
      <dsp:nvSpPr>
        <dsp:cNvPr id="0" name=""/>
        <dsp:cNvSpPr/>
      </dsp:nvSpPr>
      <dsp:spPr>
        <a:xfrm>
          <a:off x="6497860" y="2044167"/>
          <a:ext cx="1427150" cy="95143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525727" y="2072034"/>
        <a:ext cx="1371416" cy="895699"/>
      </dsp:txXfrm>
    </dsp:sp>
    <dsp:sp modelId="{1184A7F7-5C9A-4A55-B556-7C3150696FD3}">
      <dsp:nvSpPr>
        <dsp:cNvPr id="0" name=""/>
        <dsp:cNvSpPr/>
      </dsp:nvSpPr>
      <dsp:spPr>
        <a:xfrm>
          <a:off x="6283787" y="2995601"/>
          <a:ext cx="927647" cy="380573"/>
        </a:xfrm>
        <a:custGeom>
          <a:avLst/>
          <a:gdLst/>
          <a:ahLst/>
          <a:cxnLst/>
          <a:rect l="0" t="0" r="0" b="0"/>
          <a:pathLst>
            <a:path>
              <a:moveTo>
                <a:pt x="927647" y="0"/>
              </a:moveTo>
              <a:lnTo>
                <a:pt x="927647" y="190286"/>
              </a:lnTo>
              <a:lnTo>
                <a:pt x="0" y="190286"/>
              </a:lnTo>
              <a:lnTo>
                <a:pt x="0" y="38057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B7CDD-25D2-4A26-96C4-17344671E611}">
      <dsp:nvSpPr>
        <dsp:cNvPr id="0" name=""/>
        <dsp:cNvSpPr/>
      </dsp:nvSpPr>
      <dsp:spPr>
        <a:xfrm>
          <a:off x="5570212" y="3376174"/>
          <a:ext cx="1427150" cy="1096175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602318" y="3408280"/>
        <a:ext cx="1362938" cy="1031963"/>
      </dsp:txXfrm>
    </dsp:sp>
    <dsp:sp modelId="{C3EA342B-26C6-4EFD-AB30-9E801575C17D}">
      <dsp:nvSpPr>
        <dsp:cNvPr id="0" name=""/>
        <dsp:cNvSpPr/>
      </dsp:nvSpPr>
      <dsp:spPr>
        <a:xfrm>
          <a:off x="7211435" y="2995601"/>
          <a:ext cx="927647" cy="38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86"/>
              </a:lnTo>
              <a:lnTo>
                <a:pt x="927647" y="190286"/>
              </a:lnTo>
              <a:lnTo>
                <a:pt x="927647" y="38057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4BCB3-8519-4291-9395-220EE7F171E3}">
      <dsp:nvSpPr>
        <dsp:cNvPr id="0" name=""/>
        <dsp:cNvSpPr/>
      </dsp:nvSpPr>
      <dsp:spPr>
        <a:xfrm>
          <a:off x="7425508" y="3376174"/>
          <a:ext cx="1427150" cy="1112016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458078" y="3408744"/>
        <a:ext cx="1362010" cy="1046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DEBE1-1C49-42B8-8294-B671CDB9C885}">
      <dsp:nvSpPr>
        <dsp:cNvPr id="0" name=""/>
        <dsp:cNvSpPr/>
      </dsp:nvSpPr>
      <dsp:spPr>
        <a:xfrm>
          <a:off x="3821648" y="2192391"/>
          <a:ext cx="3419414" cy="3287501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</a:t>
          </a:r>
          <a:r>
            <a:rPr lang="kk-KZ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ұқсат етілген шекті концентрация  (РШК) 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пайдалану кезінде адам денсаулығына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және адамзат ұрпағына, экожүйенің  компоненттеріне және тұтастай алғанда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табиғи </a:t>
          </a:r>
          <a:r>
            <a:rPr lang="kk-KZ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компоненттерге әсер етпейтін зиянды заттардың шоғырлануы. 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9243" y="2962472"/>
        <a:ext cx="2064224" cy="1689844"/>
      </dsp:txXfrm>
    </dsp:sp>
    <dsp:sp modelId="{340A688A-0AA0-4AB0-A006-585A835C9F26}">
      <dsp:nvSpPr>
        <dsp:cNvPr id="0" name=""/>
        <dsp:cNvSpPr/>
      </dsp:nvSpPr>
      <dsp:spPr>
        <a:xfrm>
          <a:off x="2317998" y="1648899"/>
          <a:ext cx="2160240" cy="2160240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smtClean="0">
              <a:latin typeface="Arial" panose="020B0604020202020204" pitchFamily="34" charset="0"/>
              <a:cs typeface="Arial" panose="020B0604020202020204" pitchFamily="34" charset="0"/>
            </a:rPr>
            <a:t>Өлшем бірлігі </a:t>
          </a: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kk-KZ" sz="1400" kern="1200" smtClean="0">
              <a:latin typeface="Arial" panose="020B0604020202020204" pitchFamily="34" charset="0"/>
              <a:cs typeface="Arial" panose="020B0604020202020204" pitchFamily="34" charset="0"/>
            </a:rPr>
            <a:t>мг/м</a:t>
          </a: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3 (ауа) 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845" y="2196033"/>
        <a:ext cx="1072546" cy="1065972"/>
      </dsp:txXfrm>
    </dsp:sp>
    <dsp:sp modelId="{A9A83CD5-DB3E-498F-9A1D-4647F512C5D8}">
      <dsp:nvSpPr>
        <dsp:cNvPr id="0" name=""/>
        <dsp:cNvSpPr/>
      </dsp:nvSpPr>
      <dsp:spPr>
        <a:xfrm rot="20700000">
          <a:off x="3527953" y="158553"/>
          <a:ext cx="2116594" cy="2116594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Ауа, су, топырақ, азық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kk-KZ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түлік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992184" y="622785"/>
        <a:ext cx="1188132" cy="1188132"/>
      </dsp:txXfrm>
    </dsp:sp>
    <dsp:sp modelId="{64ED4EFE-4140-408B-A522-E0F94D684C6F}">
      <dsp:nvSpPr>
        <dsp:cNvPr id="0" name=""/>
        <dsp:cNvSpPr/>
      </dsp:nvSpPr>
      <dsp:spPr>
        <a:xfrm>
          <a:off x="3831260" y="1895058"/>
          <a:ext cx="3802022" cy="3802022"/>
        </a:xfrm>
        <a:prstGeom prst="circularArrow">
          <a:avLst>
            <a:gd name="adj1" fmla="val 4687"/>
            <a:gd name="adj2" fmla="val 299029"/>
            <a:gd name="adj3" fmla="val 2539023"/>
            <a:gd name="adj4" fmla="val 15812887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22118-E2B2-4D82-93A2-E8B6FE14EF69}">
      <dsp:nvSpPr>
        <dsp:cNvPr id="0" name=""/>
        <dsp:cNvSpPr/>
      </dsp:nvSpPr>
      <dsp:spPr>
        <a:xfrm>
          <a:off x="1935424" y="1165742"/>
          <a:ext cx="2762406" cy="27624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9460F-BE9A-4F2D-B9DB-C7F85267FB23}">
      <dsp:nvSpPr>
        <dsp:cNvPr id="0" name=""/>
        <dsp:cNvSpPr/>
      </dsp:nvSpPr>
      <dsp:spPr>
        <a:xfrm>
          <a:off x="3038363" y="-310236"/>
          <a:ext cx="2978430" cy="29784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eteus.nsc.ru/archives/exhibit2/vernad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305" r="12500" b="83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04539"/>
            <a:ext cx="6804248" cy="17165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492896"/>
            <a:ext cx="6804248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Геоэкологиядағы антропогендік факторлар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к экологический терроризм в Европе превратился в бизнес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221088"/>
            <a:ext cx="284380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9000">
              <a:srgbClr val="669900"/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21" y="260648"/>
            <a:ext cx="8229600" cy="1143000"/>
          </a:xfrm>
        </p:spPr>
        <p:txBody>
          <a:bodyPr/>
          <a:lstStyle/>
          <a:p>
            <a:r>
              <a:rPr lang="kk-KZ" b="1" dirty="0"/>
              <a:t>Бүгінгі сабақта нені меңгердіңіз: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9126" y="1300405"/>
            <a:ext cx="7539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Ноосфера ұғымы;</a:t>
            </a:r>
          </a:p>
          <a:p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Антропогендік фактор;</a:t>
            </a:r>
          </a:p>
          <a:p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Антропогендік ландшафт;</a:t>
            </a:r>
          </a:p>
          <a:p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Антропогендік фактордың азайтуға арналған іс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шаралар;</a:t>
            </a:r>
          </a:p>
          <a:p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Рұқсат етілген шекті рауалы концентрация;</a:t>
            </a:r>
          </a:p>
          <a:p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Қоршаған орта сапасының нормалары және олардың жіктемесі.</a:t>
            </a:r>
          </a:p>
        </p:txBody>
      </p:sp>
    </p:spTree>
    <p:extLst>
      <p:ext uri="{BB962C8B-B14F-4D97-AF65-F5344CB8AC3E}">
        <p14:creationId xmlns:p14="http://schemas.microsoft.com/office/powerpoint/2010/main" val="4170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1" t="19927" r="15028" b="1428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0778" y="946247"/>
            <a:ext cx="4118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106724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10.3.2.6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 әсер ететін антропогендік </a:t>
            </a:r>
          </a:p>
          <a:p>
            <a:pPr algn="ctr"/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 азайту жолдарын ұсыну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3136"/>
            <a:ext cx="80490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t="16312" r="23670" b="137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268760"/>
            <a:ext cx="6478939" cy="48936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ортаның бүкіл табиғи байланысы, сол сияқты адам әрекетінің басымдылығы мен соның ішінде ғылыми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техниканың  қоғам өміріне жедел енуі мен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ғасырдың орта шенінен бастап, географиялық ортаның күрт өзгеруі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экология терминіне жаңаша ғылыми көзқарас қалыптастырды. Бұл Ноосфера ұғымының енуіне септігін тигізді.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Ноосфера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сферасындағы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В.И.Вернадский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Картинка 10 из 6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49" y="0"/>
            <a:ext cx="2568251" cy="3059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917147" y="3244334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В.И.Вернадский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76672"/>
            <a:ext cx="2956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НООСФЕРА </a:t>
            </a: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lumMod val="100000"/>
              </a:srgbClr>
            </a:gs>
            <a:gs pos="7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17214961"/>
              </p:ext>
            </p:extLst>
          </p:nvPr>
        </p:nvGraphicFramePr>
        <p:xfrm>
          <a:off x="8795" y="476672"/>
          <a:ext cx="297902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2686042"/>
              </p:ext>
            </p:extLst>
          </p:nvPr>
        </p:nvGraphicFramePr>
        <p:xfrm>
          <a:off x="2915816" y="2204864"/>
          <a:ext cx="30243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10255245"/>
              </p:ext>
            </p:extLst>
          </p:nvPr>
        </p:nvGraphicFramePr>
        <p:xfrm>
          <a:off x="5867089" y="3645024"/>
          <a:ext cx="30243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3" name="Picture 2" descr="C:\Users\1\Desktop\Economy-and-ecology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5" y="476671"/>
            <a:ext cx="2232248" cy="1642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53333" r="39659" b="26301"/>
          <a:stretch/>
        </p:blipFill>
        <p:spPr bwMode="auto">
          <a:xfrm>
            <a:off x="6611314" y="1751131"/>
            <a:ext cx="2045018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53333" r="57144" b="26301"/>
          <a:stretch/>
        </p:blipFill>
        <p:spPr bwMode="auto">
          <a:xfrm>
            <a:off x="6845803" y="326975"/>
            <a:ext cx="1810529" cy="1315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3" t="55531" r="12720" b="20293"/>
          <a:stretch/>
        </p:blipFill>
        <p:spPr bwMode="auto">
          <a:xfrm>
            <a:off x="1907704" y="233697"/>
            <a:ext cx="2521672" cy="1450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7504" y="116632"/>
            <a:ext cx="882098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965887" y="187224"/>
            <a:ext cx="36004" cy="648213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116632"/>
            <a:ext cx="0" cy="65527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504" y="6669360"/>
            <a:ext cx="885698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11560" y="2967335"/>
            <a:ext cx="237626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1600" b="1" dirty="0" err="1"/>
              <a:t>А</a:t>
            </a:r>
            <a:r>
              <a:rPr lang="ru-RU" sz="1600" b="1" dirty="0" err="1" smtClean="0"/>
              <a:t>дамның</a:t>
            </a:r>
            <a:r>
              <a:rPr lang="ru-RU" sz="1600" b="1" dirty="0" smtClean="0"/>
              <a:t> </a:t>
            </a:r>
            <a:r>
              <a:rPr lang="ru-RU" sz="1600" b="1" dirty="0" err="1"/>
              <a:t>өміріне</a:t>
            </a:r>
            <a:r>
              <a:rPr lang="ru-RU" sz="1600" b="1" dirty="0"/>
              <a:t>, </a:t>
            </a:r>
            <a:r>
              <a:rPr lang="ru-RU" sz="1600" b="1" dirty="0" err="1"/>
              <a:t>тіршілік</a:t>
            </a:r>
            <a:r>
              <a:rPr lang="ru-RU" sz="1600" b="1" dirty="0"/>
              <a:t> </a:t>
            </a:r>
            <a:r>
              <a:rPr lang="ru-RU" sz="1600" b="1" dirty="0" err="1"/>
              <a:t>ету</a:t>
            </a:r>
            <a:r>
              <a:rPr lang="ru-RU" sz="1600" b="1" dirty="0"/>
              <a:t> </a:t>
            </a:r>
            <a:r>
              <a:rPr lang="ru-RU" sz="1600" b="1" dirty="0" err="1"/>
              <a:t>жағдайына</a:t>
            </a:r>
            <a:r>
              <a:rPr lang="ru-RU" sz="1600" b="1" dirty="0"/>
              <a:t> </a:t>
            </a:r>
            <a:r>
              <a:rPr lang="ru-RU" sz="1600" b="1" dirty="0" err="1"/>
              <a:t>және</a:t>
            </a:r>
            <a:r>
              <a:rPr lang="ru-RU" sz="1600" b="1" dirty="0"/>
              <a:t> </a:t>
            </a:r>
            <a:r>
              <a:rPr lang="ru-RU" sz="1600" b="1" dirty="0" err="1"/>
              <a:t>денсаулығына</a:t>
            </a:r>
            <a:r>
              <a:rPr lang="ru-RU" sz="1600" b="1" dirty="0"/>
              <a:t> </a:t>
            </a:r>
            <a:endParaRPr lang="ru-RU" sz="1600" b="1" dirty="0" smtClean="0"/>
          </a:p>
          <a:p>
            <a:pPr algn="just"/>
            <a:r>
              <a:rPr lang="ru-RU" sz="1600" b="1" dirty="0" err="1" smtClean="0"/>
              <a:t>әсер</a:t>
            </a:r>
            <a:r>
              <a:rPr lang="ru-RU" sz="1600" b="1" dirty="0" smtClean="0"/>
              <a:t> </a:t>
            </a:r>
            <a:r>
              <a:rPr lang="ru-RU" sz="1600" b="1" dirty="0" err="1"/>
              <a:t>ететін</a:t>
            </a:r>
            <a:r>
              <a:rPr lang="ru-RU" sz="1600" b="1" dirty="0"/>
              <a:t> </a:t>
            </a:r>
            <a:r>
              <a:rPr lang="ru-RU" sz="1600" b="1" dirty="0" err="1"/>
              <a:t>табиғи</a:t>
            </a:r>
            <a:r>
              <a:rPr lang="ru-RU" sz="1600" b="1" dirty="0"/>
              <a:t> </a:t>
            </a:r>
            <a:r>
              <a:rPr lang="ru-RU" sz="1600" b="1" dirty="0" err="1"/>
              <a:t>компоненттердің</a:t>
            </a:r>
            <a:r>
              <a:rPr lang="ru-RU" sz="1600" b="1" dirty="0"/>
              <a:t> </a:t>
            </a:r>
            <a:r>
              <a:rPr lang="ru-RU" sz="1600" b="1" dirty="0" err="1" smtClean="0"/>
              <a:t>жиынтығы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4536995"/>
            <a:ext cx="2376264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tx1"/>
                </a:solidFill>
              </a:rPr>
              <a:t>Б</a:t>
            </a:r>
            <a:r>
              <a:rPr lang="ru-RU" sz="1600" b="1" dirty="0" err="1" smtClean="0">
                <a:solidFill>
                  <a:schemeClr val="tx1"/>
                </a:solidFill>
              </a:rPr>
              <a:t>ұл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адамның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іс-әрекеті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және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тіршілік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әрекеті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нәтижесінде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пайда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болып</a:t>
            </a:r>
            <a:r>
              <a:rPr lang="ru-RU" sz="1600" b="1" dirty="0">
                <a:solidFill>
                  <a:schemeClr val="tx1"/>
                </a:solidFill>
              </a:rPr>
              <a:t>, </a:t>
            </a:r>
            <a:r>
              <a:rPr lang="ru-RU" sz="1600" b="1" dirty="0" err="1" smtClean="0">
                <a:solidFill>
                  <a:schemeClr val="tx1"/>
                </a:solidFill>
              </a:rPr>
              <a:t>қоршаған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орта</a:t>
            </a:r>
            <a:r>
              <a:rPr lang="ru-RU" sz="1600" b="1" dirty="0">
                <a:solidFill>
                  <a:schemeClr val="tx1"/>
                </a:solidFill>
              </a:rPr>
              <a:t> </a:t>
            </a:r>
            <a:r>
              <a:rPr lang="ru-RU" sz="1600" b="1" dirty="0" err="1">
                <a:solidFill>
                  <a:schemeClr val="tx1"/>
                </a:solidFill>
              </a:rPr>
              <a:t>және</a:t>
            </a:r>
            <a:r>
              <a:rPr lang="ru-RU" sz="1600" b="1" dirty="0">
                <a:solidFill>
                  <a:schemeClr val="tx1"/>
                </a:solidFill>
              </a:rPr>
              <a:t> осы </a:t>
            </a:r>
            <a:r>
              <a:rPr lang="ru-RU" sz="1600" b="1" dirty="0" err="1">
                <a:solidFill>
                  <a:schemeClr val="tx1"/>
                </a:solidFill>
              </a:rPr>
              <a:t>ортадағы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ағзаларға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әсер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ететін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факторлар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45691" y="5838363"/>
            <a:ext cx="23762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tx1"/>
                </a:solidFill>
              </a:rPr>
              <a:t>Адамның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іс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  <a:r>
              <a:rPr lang="kk-KZ" sz="1600" b="1" dirty="0" smtClean="0">
                <a:solidFill>
                  <a:schemeClr val="tx1"/>
                </a:solidFill>
              </a:rPr>
              <a:t>әрекетімен өзгерген табиғи ландшафт.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215102">
            <a:off x="3361271" y="2173022"/>
            <a:ext cx="1295053" cy="5677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488753">
            <a:off x="5404768" y="3109125"/>
            <a:ext cx="1295053" cy="5677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 t="34138" r="11484" b="28792"/>
          <a:stretch/>
        </p:blipFill>
        <p:spPr bwMode="auto">
          <a:xfrm>
            <a:off x="366812" y="4615361"/>
            <a:ext cx="2847738" cy="191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5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lumMod val="100000"/>
              </a:srgbClr>
            </a:gs>
            <a:gs pos="7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5706397"/>
              </p:ext>
            </p:extLst>
          </p:nvPr>
        </p:nvGraphicFramePr>
        <p:xfrm>
          <a:off x="107504" y="1397000"/>
          <a:ext cx="885698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42075" y="3595436"/>
            <a:ext cx="100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1200" b="1" i="1" dirty="0">
                <a:solidFill>
                  <a:schemeClr val="bg1"/>
                </a:solidFill>
              </a:rPr>
              <a:t>Шектеулі </a:t>
            </a:r>
            <a:endParaRPr lang="kk-KZ" sz="1200" b="1" i="1" dirty="0" smtClean="0">
              <a:solidFill>
                <a:schemeClr val="bg1"/>
              </a:solidFill>
            </a:endParaRPr>
          </a:p>
          <a:p>
            <a:pPr lvl="0" algn="ctr"/>
            <a:r>
              <a:rPr lang="kk-KZ" sz="1200" b="1" i="1" dirty="0" smtClean="0">
                <a:solidFill>
                  <a:schemeClr val="bg1"/>
                </a:solidFill>
              </a:rPr>
              <a:t>деңгейін </a:t>
            </a:r>
            <a:r>
              <a:rPr lang="kk-KZ" sz="1200" b="1" i="1" dirty="0">
                <a:solidFill>
                  <a:schemeClr val="bg1"/>
                </a:solidFill>
              </a:rPr>
              <a:t>білу</a:t>
            </a:r>
            <a:endParaRPr lang="ru-RU" sz="1200" b="1" i="1" dirty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1095" y="5112577"/>
            <a:ext cx="1057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200" dirty="0" smtClean="0">
                <a:solidFill>
                  <a:schemeClr val="bg1"/>
                </a:solidFill>
              </a:rPr>
              <a:t>Биологиялық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4869160"/>
            <a:ext cx="119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solidFill>
                  <a:schemeClr val="bg1"/>
                </a:solidFill>
              </a:rPr>
              <a:t>Рұқсат етілген </a:t>
            </a:r>
          </a:p>
          <a:p>
            <a:pPr algn="ctr"/>
            <a:r>
              <a:rPr lang="kk-KZ" sz="1200" dirty="0" smtClean="0">
                <a:solidFill>
                  <a:schemeClr val="bg1"/>
                </a:solidFill>
              </a:rPr>
              <a:t>шекті концентрация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4927912"/>
            <a:ext cx="119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solidFill>
                  <a:schemeClr val="bg1"/>
                </a:solidFill>
              </a:rPr>
              <a:t>Рұқсат етілген </a:t>
            </a:r>
          </a:p>
          <a:p>
            <a:pPr algn="ctr"/>
            <a:r>
              <a:rPr lang="kk-KZ" sz="1200" dirty="0">
                <a:solidFill>
                  <a:schemeClr val="bg1"/>
                </a:solidFill>
              </a:rPr>
              <a:t>а</a:t>
            </a:r>
            <a:r>
              <a:rPr lang="kk-KZ" sz="1200" dirty="0" smtClean="0">
                <a:solidFill>
                  <a:schemeClr val="bg1"/>
                </a:solidFill>
              </a:rPr>
              <a:t>нтропогендік жүктеме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Антропогендік фактордың әсерін азайтуға бағытталған іс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шаралар: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32656"/>
            <a:ext cx="9144000" cy="79208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t="16312" r="23670" b="137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6709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</a:t>
            </a:r>
            <a:r>
              <a:rPr lang="kk-KZ" sz="2800" b="1" dirty="0" smtClean="0"/>
              <a:t>ұқсат етілген шекті концентрация  (РШК)</a:t>
            </a:r>
            <a:endParaRPr lang="kk-KZ" sz="2800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5199640"/>
              </p:ext>
            </p:extLst>
          </p:nvPr>
        </p:nvGraphicFramePr>
        <p:xfrm>
          <a:off x="143508" y="1268760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12160" y="1196752"/>
            <a:ext cx="31318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lumMod val="100000"/>
              </a:srgbClr>
            </a:gs>
            <a:gs pos="7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7839" r="11648" b="12674"/>
          <a:stretch/>
        </p:blipFill>
        <p:spPr bwMode="auto">
          <a:xfrm>
            <a:off x="287524" y="476672"/>
            <a:ext cx="8568952" cy="407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42354" r="12795" b="43727"/>
          <a:stretch/>
        </p:blipFill>
        <p:spPr bwMode="auto">
          <a:xfrm>
            <a:off x="193037" y="4967927"/>
            <a:ext cx="8784976" cy="95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94379" y="5661248"/>
            <a:ext cx="1944216" cy="21602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lumMod val="100000"/>
              </a:srgbClr>
            </a:gs>
            <a:gs pos="7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Тапсырма: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8208912" cy="3384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Bahnschrift Condensed" panose="020B0502040204020203" pitchFamily="34" charset="0"/>
              </a:rPr>
              <a:t>Өзің тұратын елді мекенде (аймақ көлемінде) қоршаған ортаны ластайтын, әрекеттерді шектеуді қажет ететін негізгі кәсіп орындарды анықтаңыз.</a:t>
            </a:r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Тапсырма: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елесі терминдерді пайдалана отырып, ойды жалғастыр: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антропогендік фактор, қоршаған орта, табиғатты ұтымды пайдалану, ресурстарды үнемдеу, қалдықсыз технологиялар, рекультивация.</a:t>
            </a:r>
          </a:p>
          <a:p>
            <a:pPr algn="just"/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проблемаларды, әсіресе екінші және үшінші деңгейлерді шешу қиын деп есептеледі. Бірақ бұл проблемалардың  кез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келгені жергілікті деңгейде  басталды. </a:t>
            </a:r>
          </a:p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 бұл проблемаларға жол бермеуге болар еді, егер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310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Антропогендік фактордың әсерін азайтуға бағытталған іс-шаралар: </vt:lpstr>
      <vt:lpstr>Презентация PowerPoint</vt:lpstr>
      <vt:lpstr>Презентация PowerPoint</vt:lpstr>
      <vt:lpstr>Тапсырма:</vt:lpstr>
      <vt:lpstr>Тапсырма: </vt:lpstr>
      <vt:lpstr>Бүгінгі сабақта нені меңгердіңіз: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32</cp:revision>
  <dcterms:created xsi:type="dcterms:W3CDTF">2020-08-18T15:31:51Z</dcterms:created>
  <dcterms:modified xsi:type="dcterms:W3CDTF">2020-08-19T16:07:14Z</dcterms:modified>
</cp:coreProperties>
</file>