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29"/>
  </p:notesMasterIdLst>
  <p:handoutMasterIdLst>
    <p:handoutMasterId r:id="rId30"/>
  </p:handoutMasterIdLst>
  <p:sldIdLst>
    <p:sldId id="345" r:id="rId2"/>
    <p:sldId id="259" r:id="rId3"/>
    <p:sldId id="368" r:id="rId4"/>
    <p:sldId id="385" r:id="rId5"/>
    <p:sldId id="386" r:id="rId6"/>
    <p:sldId id="387" r:id="rId7"/>
    <p:sldId id="369" r:id="rId8"/>
    <p:sldId id="370" r:id="rId9"/>
    <p:sldId id="383" r:id="rId10"/>
    <p:sldId id="384" r:id="rId11"/>
    <p:sldId id="371" r:id="rId12"/>
    <p:sldId id="372" r:id="rId13"/>
    <p:sldId id="373" r:id="rId14"/>
    <p:sldId id="377" r:id="rId15"/>
    <p:sldId id="378" r:id="rId16"/>
    <p:sldId id="379" r:id="rId17"/>
    <p:sldId id="380" r:id="rId18"/>
    <p:sldId id="381" r:id="rId19"/>
    <p:sldId id="388" r:id="rId20"/>
    <p:sldId id="382" r:id="rId21"/>
    <p:sldId id="389" r:id="rId22"/>
    <p:sldId id="363" r:id="rId23"/>
    <p:sldId id="364" r:id="rId24"/>
    <p:sldId id="365" r:id="rId25"/>
    <p:sldId id="366" r:id="rId26"/>
    <p:sldId id="292" r:id="rId27"/>
    <p:sldId id="2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F1B4"/>
    <a:srgbClr val="0C538E"/>
    <a:srgbClr val="99F7F9"/>
    <a:srgbClr val="0AB2B6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02" autoAdjust="0"/>
    <p:restoredTop sz="95226" autoAdjust="0"/>
  </p:normalViewPr>
  <p:slideViewPr>
    <p:cSldViewPr snapToGrid="0" showGuides="1">
      <p:cViewPr varScale="1">
        <p:scale>
          <a:sx n="115" d="100"/>
          <a:sy n="115" d="100"/>
        </p:scale>
        <p:origin x="1020" y="11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23/11/2020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7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84473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218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862860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9405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802536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9037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67178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1130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0010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72175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7837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33140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676371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50071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62498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4293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8056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6182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652" r:id="rId19"/>
    <p:sldLayoutId id="2147483654" r:id="rId20"/>
    <p:sldLayoutId id="2147483663" r:id="rId21"/>
    <p:sldLayoutId id="2147483656" r:id="rId22"/>
    <p:sldLayoutId id="2147483657" r:id="rId23"/>
    <p:sldLayoutId id="2147483661" r:id="rId24"/>
    <p:sldLayoutId id="2147483680" r:id="rId25"/>
    <p:sldLayoutId id="2147483658" r:id="rId26"/>
    <p:sldLayoutId id="2147483664" r:id="rId27"/>
    <p:sldLayoutId id="2147483665" r:id="rId28"/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71" r:id="rId34"/>
    <p:sldLayoutId id="214748367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78" r:id="rId41"/>
    <p:sldLayoutId id="2147483679" r:id="rId4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21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gif"/><Relationship Id="rId7" Type="http://schemas.openxmlformats.org/officeDocument/2006/relationships/image" Target="../media/image67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Прямоугольник 273"/>
          <p:cNvSpPr/>
          <p:nvPr/>
        </p:nvSpPr>
        <p:spPr>
          <a:xfrm>
            <a:off x="710501" y="2043793"/>
            <a:ext cx="6323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Геосфералардың ластануы</a:t>
            </a:r>
            <a:endParaRPr lang="ru-RU" sz="4000" b="1" dirty="0">
              <a:solidFill>
                <a:schemeClr val="tx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3" name="Прямоугольник 282"/>
          <p:cNvSpPr/>
          <p:nvPr/>
        </p:nvSpPr>
        <p:spPr>
          <a:xfrm>
            <a:off x="1349968" y="4180259"/>
            <a:ext cx="6323182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География 10-сынып</a:t>
            </a:r>
          </a:p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Мәшһүр Жүсіп атындағы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№57 </a:t>
            </a:r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орта мектеп</a:t>
            </a:r>
          </a:p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География пәнінің мұғалімі:</a:t>
            </a:r>
          </a:p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Кулметов Сарвар</a:t>
            </a:r>
          </a:p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Юсупжанович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4" name="Рисунок 28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640" y="1046526"/>
            <a:ext cx="3312391" cy="331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9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D:\Раб стол\Телевидение\9\514c4f3a891ffc51439d20dc145f756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59800" y="380952"/>
            <a:ext cx="2692400" cy="3641773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 l="15625" t="16389" r="15937" b="15833"/>
          <a:stretch>
            <a:fillRect/>
          </a:stretch>
        </p:blipFill>
        <p:spPr bwMode="auto">
          <a:xfrm>
            <a:off x="1024487" y="2019300"/>
            <a:ext cx="6805063" cy="379094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grpSp>
        <p:nvGrpSpPr>
          <p:cNvPr id="2" name="Группа 1"/>
          <p:cNvGrpSpPr/>
          <p:nvPr/>
        </p:nvGrpSpPr>
        <p:grpSpPr>
          <a:xfrm>
            <a:off x="0" y="0"/>
            <a:ext cx="12192000" cy="6564279"/>
            <a:chOff x="0" y="0"/>
            <a:chExt cx="12192000" cy="6564279"/>
          </a:xfrm>
        </p:grpSpPr>
        <p:grpSp>
          <p:nvGrpSpPr>
            <p:cNvPr id="3" name="Группа 190">
              <a:extLst>
                <a:ext uri="{FF2B5EF4-FFF2-40B4-BE49-F238E27FC236}">
                  <a16:creationId xmlns:a16="http://schemas.microsoft.com/office/drawing/2014/main" id="{D0365EB9-9B2E-40B9-B325-55E298EDBFBB}"/>
                </a:ext>
              </a:extLst>
            </p:cNvPr>
            <p:cNvGrpSpPr/>
            <p:nvPr/>
          </p:nvGrpSpPr>
          <p:grpSpPr>
            <a:xfrm>
              <a:off x="0" y="117426"/>
              <a:ext cx="12192000" cy="6446853"/>
              <a:chOff x="0" y="117426"/>
              <a:chExt cx="12192000" cy="6446853"/>
            </a:xfrm>
          </p:grpSpPr>
          <p:grpSp>
            <p:nvGrpSpPr>
              <p:cNvPr id="5" name="Группа 192">
                <a:extLst>
                  <a:ext uri="{FF2B5EF4-FFF2-40B4-BE49-F238E27FC236}">
                    <a16:creationId xmlns:a16="http://schemas.microsoft.com/office/drawing/2014/main" id="{43E0005F-DDE9-429D-9AE7-CFAEE79408E9}"/>
                  </a:ext>
                </a:extLst>
              </p:cNvPr>
              <p:cNvGrpSpPr/>
              <p:nvPr/>
            </p:nvGrpSpPr>
            <p:grpSpPr>
              <a:xfrm>
                <a:off x="0" y="3555251"/>
                <a:ext cx="12192000" cy="3009028"/>
                <a:chOff x="0" y="3521168"/>
                <a:chExt cx="12192000" cy="3009028"/>
              </a:xfrm>
            </p:grpSpPr>
            <p:sp>
              <p:nvSpPr>
                <p:cNvPr id="11" name="Прямоугольник 10">
                  <a:extLst>
                    <a:ext uri="{FF2B5EF4-FFF2-40B4-BE49-F238E27FC236}">
                      <a16:creationId xmlns:a16="http://schemas.microsoft.com/office/drawing/2014/main" id="{67E62F32-A140-4D67-8FC2-E722DF344339}"/>
                    </a:ext>
                  </a:extLst>
                </p:cNvPr>
                <p:cNvSpPr/>
                <p:nvPr/>
              </p:nvSpPr>
              <p:spPr>
                <a:xfrm>
                  <a:off x="9696090" y="3521168"/>
                  <a:ext cx="2126323" cy="234479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2" name="Прямоугольник 11">
                  <a:extLst>
                    <a:ext uri="{FF2B5EF4-FFF2-40B4-BE49-F238E27FC236}">
                      <a16:creationId xmlns:a16="http://schemas.microsoft.com/office/drawing/2014/main" id="{05043494-FA59-47A1-8E75-C26F621FB183}"/>
                    </a:ext>
                  </a:extLst>
                </p:cNvPr>
                <p:cNvSpPr/>
                <p:nvPr/>
              </p:nvSpPr>
              <p:spPr>
                <a:xfrm>
                  <a:off x="0" y="5865962"/>
                  <a:ext cx="12192000" cy="66423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TICKER </a:t>
                  </a:r>
                  <a:endParaRPr lang="ru-RU" dirty="0"/>
                </a:p>
              </p:txBody>
            </p:sp>
          </p:grp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FA8D6B22-4BFD-4C26-946A-69DC2A46BB92}"/>
                  </a:ext>
                </a:extLst>
              </p:cNvPr>
              <p:cNvSpPr/>
              <p:nvPr/>
            </p:nvSpPr>
            <p:spPr>
              <a:xfrm>
                <a:off x="0" y="672662"/>
                <a:ext cx="906011" cy="5210506"/>
              </a:xfrm>
              <a:prstGeom prst="rect">
                <a:avLst/>
              </a:prstGeom>
              <a:solidFill>
                <a:srgbClr val="FF0000">
                  <a:alpha val="22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Z" dirty="0"/>
                  <a:t>+</a:t>
                </a:r>
                <a:endParaRPr lang="ru-RU" dirty="0"/>
              </a:p>
            </p:txBody>
          </p:sp>
          <p:sp>
            <p:nvSpPr>
              <p:cNvPr id="7" name="Title 4">
                <a:extLst>
                  <a:ext uri="{FF2B5EF4-FFF2-40B4-BE49-F238E27FC236}">
                    <a16:creationId xmlns:a16="http://schemas.microsoft.com/office/drawing/2014/main" id="{5E140199-43B0-4D55-ABC5-DF47CA33E88D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-1637577" y="3037970"/>
                <a:ext cx="4608512" cy="23217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2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dirty="0"/>
                  <a:t>ЖҰМЫС АЙМАҒЫНЫҢ ШЕТІ</a:t>
                </a:r>
                <a:endParaRPr lang="en-ID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8E91CC02-9C8E-41BE-9A12-4625D3C88F83}"/>
                  </a:ext>
                </a:extLst>
              </p:cNvPr>
              <p:cNvSpPr/>
              <p:nvPr/>
            </p:nvSpPr>
            <p:spPr>
              <a:xfrm>
                <a:off x="11285989" y="672662"/>
                <a:ext cx="906011" cy="5208488"/>
              </a:xfrm>
              <a:prstGeom prst="rect">
                <a:avLst/>
              </a:prstGeom>
              <a:solidFill>
                <a:srgbClr val="FF0000">
                  <a:alpha val="22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" name="Title 4">
                <a:extLst>
                  <a:ext uri="{FF2B5EF4-FFF2-40B4-BE49-F238E27FC236}">
                    <a16:creationId xmlns:a16="http://schemas.microsoft.com/office/drawing/2014/main" id="{8B08DD4B-E9DD-4CB3-B63A-2C348F0F7F7B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235631" y="2737642"/>
                <a:ext cx="4608512" cy="23217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2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dirty="0">
                    <a:solidFill>
                      <a:schemeClr val="bg1"/>
                    </a:solidFill>
                  </a:rPr>
                  <a:t>                           ЖҰМЫС АЙМАҒЫНЫҢ ШЕТІ</a:t>
                </a:r>
                <a:endParaRPr lang="en-ID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itle 4">
                <a:extLst>
                  <a:ext uri="{FF2B5EF4-FFF2-40B4-BE49-F238E27FC236}">
                    <a16:creationId xmlns:a16="http://schemas.microsoft.com/office/drawing/2014/main" id="{7518DDDD-D80C-4F97-91FA-F39284B3B3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8942" y="117426"/>
                <a:ext cx="4608512" cy="23217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2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dirty="0"/>
                  <a:t>ЖҰМЫС АЙМАҒЫНЫҢ ШЕТІ</a:t>
                </a:r>
                <a:endParaRPr lang="en-ID" dirty="0"/>
              </a:p>
            </p:txBody>
          </p:sp>
        </p:grp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2AB0837-D11D-4DCA-BEFF-296E9E3894D6}"/>
                </a:ext>
              </a:extLst>
            </p:cNvPr>
            <p:cNvSpPr/>
            <p:nvPr/>
          </p:nvSpPr>
          <p:spPr>
            <a:xfrm>
              <a:off x="0" y="0"/>
              <a:ext cx="12192000" cy="672662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948267" y="709988"/>
            <a:ext cx="5665894" cy="45841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Сыртқы геосфера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90600" y="1257300"/>
            <a:ext cx="7569200" cy="7239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Гидросфера – Жердің су қабығы, табиғи судың барлық түрінің жиынтығы.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5" name="Picture 3" descr="D:\Раб стол\Телевидение\9\hydro-pla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3696" y="3886200"/>
            <a:ext cx="1778617" cy="170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Раб стол\Телевидение\13\zherdin-ishki-kurilim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6974" y="1435100"/>
            <a:ext cx="7642225" cy="4457965"/>
          </a:xfrm>
          <a:prstGeom prst="rect">
            <a:avLst/>
          </a:prstGeom>
          <a:noFill/>
        </p:spPr>
      </p:pic>
      <p:pic>
        <p:nvPicPr>
          <p:cNvPr id="15" name="Picture 2" descr="D:\Раб стол\Телевидение\13\zherdin-ishki-kurilimi.png"/>
          <p:cNvPicPr>
            <a:picLocks noChangeAspect="1" noChangeArrowheads="1"/>
          </p:cNvPicPr>
          <p:nvPr/>
        </p:nvPicPr>
        <p:blipFill>
          <a:blip r:embed="rId2"/>
          <a:srcRect l="2784" t="3917" r="69422" b="89246"/>
          <a:stretch>
            <a:fillRect/>
          </a:stretch>
        </p:blipFill>
        <p:spPr bwMode="auto">
          <a:xfrm>
            <a:off x="3514726" y="2847975"/>
            <a:ext cx="1219200" cy="304800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948267" y="709988"/>
            <a:ext cx="5665894" cy="45841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Ішкі геосфера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66800" y="1295400"/>
            <a:ext cx="3759200" cy="5080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Материктік жер қыртысы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29200" y="5156200"/>
            <a:ext cx="3670300" cy="5588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Мұхиттық жер қыртысы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445500" y="1333500"/>
            <a:ext cx="2565400" cy="3810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Тауларда 70-80 км</a:t>
            </a:r>
            <a:endParaRPr lang="ru-RU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077200" y="2311400"/>
            <a:ext cx="3060700" cy="3810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Жазықтарда 30-40 км</a:t>
            </a:r>
            <a:endParaRPr lang="ru-RU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454900" y="3048000"/>
            <a:ext cx="3352800" cy="3810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Мұхит табанында 5-10 км</a:t>
            </a:r>
            <a:endParaRPr lang="ru-RU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Раб стол\Телевидение\13\4568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8499" y="1668128"/>
            <a:ext cx="4059275" cy="3322970"/>
          </a:xfrm>
          <a:prstGeom prst="rect">
            <a:avLst/>
          </a:prstGeom>
          <a:noFill/>
        </p:spPr>
      </p:pic>
      <p:pic>
        <p:nvPicPr>
          <p:cNvPr id="5123" name="Picture 3" descr="D:\Раб стол\Телевидение\13\large-previe-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8870745" y="1195352"/>
            <a:ext cx="2687852" cy="1754044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990600" y="1257300"/>
            <a:ext cx="5080000" cy="16764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Мантия – Жер көлемінің 83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%-</a:t>
            </a:r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ын құрайтын, температурасы 2000-2500°С  болатын кристалды тау жыныстарынан тұратын ең қуатты қабығы.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48267" y="709988"/>
            <a:ext cx="5665894" cy="45841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Ішкі геосфера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90600" y="3517900"/>
            <a:ext cx="5029200" cy="20066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Ядро – радиусы 3500 км. Ішкі ядродан және оны қоршаған сыртқы ядродан тұрады. Жер ядросының температурасы 5000°С, ал ядроның орталық бөлігінде 8000-9000°С-ға жетеді.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20000" y="4775200"/>
            <a:ext cx="1701800" cy="3810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Ішкі мантия</a:t>
            </a:r>
            <a:endParaRPr lang="ru-RU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64300" y="5308600"/>
            <a:ext cx="2159000" cy="3810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Сыртқы мантия</a:t>
            </a:r>
            <a:endParaRPr lang="ru-RU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66100" y="825500"/>
            <a:ext cx="1638300" cy="3810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Ішкі ядро</a:t>
            </a:r>
            <a:endParaRPr lang="ru-RU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83400" y="1333500"/>
            <a:ext cx="1828800" cy="3810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Сыртқы ядро</a:t>
            </a:r>
            <a:endParaRPr lang="ru-RU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6597" t="36419" r="26528" b="35926"/>
          <a:stretch>
            <a:fillRect/>
          </a:stretch>
        </p:blipFill>
        <p:spPr bwMode="auto">
          <a:xfrm>
            <a:off x="964860" y="2438400"/>
            <a:ext cx="8649040" cy="3200400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4" name="Скругленный прямоугольник 13"/>
          <p:cNvSpPr/>
          <p:nvPr/>
        </p:nvSpPr>
        <p:spPr>
          <a:xfrm>
            <a:off x="948266" y="709988"/>
            <a:ext cx="8348133" cy="5854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Геосфера нысандарының сапасы неге бұзылады?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52500" y="1435100"/>
            <a:ext cx="7950200" cy="7239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Литосфера – Жер қыртысы және мантияның жоғарғы қабаты. </a:t>
            </a:r>
          </a:p>
          <a:p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Педосфера-Жер бетінің топырақ қабаты.</a:t>
            </a:r>
            <a:endParaRPr lang="ru-RU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7" name="Picture 3" descr="D:\Раб стол\Телевидение\12\ezgif-2-92bbd32dcf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2700" y="830135"/>
            <a:ext cx="2463800" cy="2620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777\Desktop\Телевидение\8\glob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30285" y="889000"/>
            <a:ext cx="2996615" cy="2251304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1117600" y="787400"/>
            <a:ext cx="2882900" cy="9525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 және жел эрозиясының әсерінен топырақ құнарлылығының нашарлауы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089400" y="787400"/>
            <a:ext cx="2819400" cy="9779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Топырақ құрамындағы қарашірік мөлшерінің азаюы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900" y="4216400"/>
            <a:ext cx="2717800" cy="11049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Ауыр ауыл шаруашылық техникаларын қолданып, топырақты тығыздау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73900" y="800100"/>
            <a:ext cx="2489200" cy="9652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Химиялық ластану, техногендік қышқылдануы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 descr="D:\Раб стол\Телевидение\13\0z42PqHRp-Eroziya-poch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0300" y="1845757"/>
            <a:ext cx="2921000" cy="206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D:\Раб стол\Телевидение\13\fotolia_40491832_subscription_monthly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6700" y="1853142"/>
            <a:ext cx="2777246" cy="205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D:\Раб стол\Телевидение\13\kislota-protiv-shheloch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3400" y="1854200"/>
            <a:ext cx="2755900" cy="2070100"/>
          </a:xfrm>
          <a:prstGeom prst="rect">
            <a:avLst/>
          </a:prstGeom>
          <a:noFill/>
        </p:spPr>
      </p:pic>
      <p:pic>
        <p:nvPicPr>
          <p:cNvPr id="11269" name="Picture 5" descr="D:\Раб стол\Телевидение\13\unname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65900" y="3999582"/>
            <a:ext cx="3073400" cy="1890861"/>
          </a:xfrm>
          <a:prstGeom prst="rect">
            <a:avLst/>
          </a:prstGeom>
          <a:noFill/>
        </p:spPr>
      </p:pic>
      <p:pic>
        <p:nvPicPr>
          <p:cNvPr id="11270" name="Picture 6" descr="D:\Раб стол\Телевидение\13\01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7800" y="3995827"/>
            <a:ext cx="2844799" cy="1897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D:\Раб стол\Телевидение\13\_155113-1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2600" y="4038599"/>
            <a:ext cx="2780030" cy="175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117600" y="787400"/>
            <a:ext cx="2616200" cy="7874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Топырақтың өндірістік ластануы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49700" y="787400"/>
            <a:ext cx="2628900" cy="7366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Топырақтың пестицидтермен ластануы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781800" y="774700"/>
            <a:ext cx="2489200" cy="7239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Топырақтың </a:t>
            </a:r>
          </a:p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тұздануы</a:t>
            </a:r>
          </a:p>
        </p:txBody>
      </p:sp>
      <p:pic>
        <p:nvPicPr>
          <p:cNvPr id="12290" name="Picture 2" descr="D:\Раб стол\Телевидение\13\1574784918_0_34_1200_709_600x0_80_0_0_a0113d3d5ca6cd8ba690ef5ac07ef6e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800" y="1600200"/>
            <a:ext cx="2946399" cy="176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D:\Раб стол\Телевидение\13\noveishii-organicheskii-pesticid-unichtozhaet-sornjaki-pri-pervom-pr.png"/>
          <p:cNvPicPr>
            <a:picLocks noChangeAspect="1" noChangeArrowheads="1"/>
          </p:cNvPicPr>
          <p:nvPr/>
        </p:nvPicPr>
        <p:blipFill>
          <a:blip r:embed="rId4"/>
          <a:srcRect b="12070"/>
          <a:stretch>
            <a:fillRect/>
          </a:stretch>
        </p:blipFill>
        <p:spPr bwMode="auto">
          <a:xfrm>
            <a:off x="3962399" y="1604545"/>
            <a:ext cx="2717801" cy="174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D:\Раб стол\Телевидение\13\zp_vtorichnoy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3700" y="1588922"/>
            <a:ext cx="2711450" cy="176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5816600" y="3340100"/>
            <a:ext cx="2717800" cy="6477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Батпақты құрғату процесі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3" name="Picture 5" descr="D:\Раб стол\Телевидение\13\adc800da5af06a59695e4aa8f4a25d9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9800" y="4044221"/>
            <a:ext cx="3001962" cy="1762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5" name="Picture 7" descr="Васюганские болота – самые большие болота в мире на реке Васюган в Западной  Сибири. Васюганские болота на карте мира. - webmandry.co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87799" y="4038601"/>
            <a:ext cx="2809875" cy="1755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2082800" y="3365500"/>
            <a:ext cx="2717800" cy="6604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 басу және </a:t>
            </a:r>
          </a:p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Батпақтану процесі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7" name="Picture 9" descr="D:\Раб стол\Телевидение\12\price-monitoring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78900" y="800100"/>
            <a:ext cx="2882900" cy="288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D:\Раб стол\Телевидение\9\ced8f500dc09f485beb87cdd7f0131c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2224" y="1104900"/>
            <a:ext cx="1935226" cy="2546350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1117600" y="787400"/>
            <a:ext cx="2616200" cy="7874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Мәңгі тоң басудан топырақтың тозуы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49700" y="787400"/>
            <a:ext cx="2628900" cy="7366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Топырақтың тікелей жойылуы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81800" y="774700"/>
            <a:ext cx="2489200" cy="7239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Қатты тұрмыстық қалдықтар</a:t>
            </a:r>
          </a:p>
        </p:txBody>
      </p:sp>
      <p:pic>
        <p:nvPicPr>
          <p:cNvPr id="17409" name="Picture 1" descr="D:\Раб стол\Телевидение\13\201812260919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200" y="1688782"/>
            <a:ext cx="2743200" cy="1930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D:\Раб стол\Телевидение\13\city_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3366" y="3670300"/>
            <a:ext cx="2741242" cy="1968500"/>
          </a:xfrm>
          <a:prstGeom prst="rect">
            <a:avLst/>
          </a:prstGeom>
          <a:noFill/>
        </p:spPr>
      </p:pic>
      <p:pic>
        <p:nvPicPr>
          <p:cNvPr id="17411" name="Picture 3" descr="D:\Раб стол\Телевидение\13\27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9812" y="1692656"/>
            <a:ext cx="2786888" cy="1914144"/>
          </a:xfrm>
          <a:prstGeom prst="rect">
            <a:avLst/>
          </a:prstGeom>
          <a:noFill/>
        </p:spPr>
      </p:pic>
      <p:pic>
        <p:nvPicPr>
          <p:cNvPr id="17412" name="Picture 4" descr="D:\Раб стол\Телевидение\13\Asfalt_i_asfaltobeton_v_chem_raznica_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4449" y="3657600"/>
            <a:ext cx="3669327" cy="1998663"/>
          </a:xfrm>
          <a:prstGeom prst="rect">
            <a:avLst/>
          </a:prstGeom>
          <a:noFill/>
        </p:spPr>
      </p:pic>
      <p:pic>
        <p:nvPicPr>
          <p:cNvPr id="17413" name="Picture 5" descr="D:\Раб стол\Телевидение\13\cBoeri-Studio_Vertical-Forest_ph.Dimitar-Harizanov_MilanItaly_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8448" y="3653366"/>
            <a:ext cx="3016252" cy="2010834"/>
          </a:xfrm>
          <a:prstGeom prst="rect">
            <a:avLst/>
          </a:prstGeom>
          <a:noFill/>
        </p:spPr>
      </p:pic>
      <p:pic>
        <p:nvPicPr>
          <p:cNvPr id="17414" name="Picture 6" descr="D:\Раб стол\Телевидение\13\65235f0b3840e9a7e0fd87f5e85010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6700" y="1702158"/>
            <a:ext cx="3022600" cy="1904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 стол\Телевидение\13\detailed-location-map-of-sweden-in-eur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1632828"/>
            <a:ext cx="4760962" cy="4069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003300" y="762000"/>
            <a:ext cx="5918200" cy="7239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Швеция мемлекетінде қоқысты импорт жасау технологиясы</a:t>
            </a:r>
          </a:p>
        </p:txBody>
      </p:sp>
      <p:pic>
        <p:nvPicPr>
          <p:cNvPr id="1027" name="Picture 3" descr="D:\Раб стол\Телевидение\13\unnam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4820" y="1600200"/>
            <a:ext cx="2418080" cy="151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Раб стол\Телевидение\2\header-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9100" y="765176"/>
            <a:ext cx="4470399" cy="3073399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5676900" y="3619500"/>
            <a:ext cx="3886200" cy="19685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Мемлекет аумағында 32 қайта өңдеу өнеркәсібі орналасқан.  Жылына 800 мың тонна қоқыс импорт жасалады. Нәтижесінде, 810 мың үй жылумен, 250 мың үй электр энегриясымен қамтамасыз етіледі.</a:t>
            </a:r>
            <a:endParaRPr lang="ru-RU" sz="16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9" name="Picture 5" descr="D:\Раб стол\Телевидение\13\photo_2296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2328" y="4089400"/>
            <a:ext cx="2295071" cy="160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 l="26597" t="20247" r="26667" b="19383"/>
          <a:stretch>
            <a:fillRect/>
          </a:stretch>
        </p:blipFill>
        <p:spPr bwMode="auto">
          <a:xfrm>
            <a:off x="939800" y="1269677"/>
            <a:ext cx="6870700" cy="462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Скругленный прямоугольник 13"/>
          <p:cNvSpPr/>
          <p:nvPr/>
        </p:nvSpPr>
        <p:spPr>
          <a:xfrm>
            <a:off x="948266" y="709988"/>
            <a:ext cx="6849534" cy="5346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Тынық мұхитының қоқыс аралдары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3" name="Picture 3" descr="D:\Раб стол\Телевидение\13\aYquQ2H4g-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5082" y="3594099"/>
            <a:ext cx="2926917" cy="2298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835900" y="1358900"/>
            <a:ext cx="3365500" cy="18669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600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 – ресурстардың ішінде ең бағалысы. Адам өмір сүруі үшін күніне 1,4 литр су қажет. Жалпы көлемі 1,5 млрд.м³</a:t>
            </a:r>
          </a:p>
          <a:p>
            <a:pPr algn="ctr"/>
            <a:r>
              <a:rPr lang="kk-KZ" sz="1600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Жалпы жер шарының 71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kk-KZ" sz="1600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-ын су ресурстары алып жатыр.</a:t>
            </a:r>
          </a:p>
          <a:p>
            <a:pPr algn="ctr"/>
            <a:r>
              <a:rPr lang="kk-KZ" sz="1600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Оның ауданы 361 млн. км² </a:t>
            </a:r>
            <a:endParaRPr lang="ru-RU" sz="1600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12192000" cy="6564279"/>
            <a:chOff x="0" y="0"/>
            <a:chExt cx="12192000" cy="6564279"/>
          </a:xfrm>
        </p:grpSpPr>
        <p:grpSp>
          <p:nvGrpSpPr>
            <p:cNvPr id="3" name="Группа 190">
              <a:extLst>
                <a:ext uri="{FF2B5EF4-FFF2-40B4-BE49-F238E27FC236}">
                  <a16:creationId xmlns:a16="http://schemas.microsoft.com/office/drawing/2014/main" id="{D0365EB9-9B2E-40B9-B325-55E298EDBFBB}"/>
                </a:ext>
              </a:extLst>
            </p:cNvPr>
            <p:cNvGrpSpPr/>
            <p:nvPr/>
          </p:nvGrpSpPr>
          <p:grpSpPr>
            <a:xfrm>
              <a:off x="0" y="117426"/>
              <a:ext cx="12192000" cy="6446853"/>
              <a:chOff x="0" y="117426"/>
              <a:chExt cx="12192000" cy="6446853"/>
            </a:xfrm>
          </p:grpSpPr>
          <p:grpSp>
            <p:nvGrpSpPr>
              <p:cNvPr id="5" name="Группа 192">
                <a:extLst>
                  <a:ext uri="{FF2B5EF4-FFF2-40B4-BE49-F238E27FC236}">
                    <a16:creationId xmlns:a16="http://schemas.microsoft.com/office/drawing/2014/main" id="{43E0005F-DDE9-429D-9AE7-CFAEE79408E9}"/>
                  </a:ext>
                </a:extLst>
              </p:cNvPr>
              <p:cNvGrpSpPr/>
              <p:nvPr/>
            </p:nvGrpSpPr>
            <p:grpSpPr>
              <a:xfrm>
                <a:off x="0" y="3555251"/>
                <a:ext cx="12192000" cy="3009028"/>
                <a:chOff x="0" y="3521168"/>
                <a:chExt cx="12192000" cy="3009028"/>
              </a:xfrm>
            </p:grpSpPr>
            <p:sp>
              <p:nvSpPr>
                <p:cNvPr id="11" name="Прямоугольник 10">
                  <a:extLst>
                    <a:ext uri="{FF2B5EF4-FFF2-40B4-BE49-F238E27FC236}">
                      <a16:creationId xmlns:a16="http://schemas.microsoft.com/office/drawing/2014/main" id="{67E62F32-A140-4D67-8FC2-E722DF344339}"/>
                    </a:ext>
                  </a:extLst>
                </p:cNvPr>
                <p:cNvSpPr/>
                <p:nvPr/>
              </p:nvSpPr>
              <p:spPr>
                <a:xfrm>
                  <a:off x="9696090" y="3521168"/>
                  <a:ext cx="2126323" cy="234479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2" name="Прямоугольник 11">
                  <a:extLst>
                    <a:ext uri="{FF2B5EF4-FFF2-40B4-BE49-F238E27FC236}">
                      <a16:creationId xmlns:a16="http://schemas.microsoft.com/office/drawing/2014/main" id="{05043494-FA59-47A1-8E75-C26F621FB183}"/>
                    </a:ext>
                  </a:extLst>
                </p:cNvPr>
                <p:cNvSpPr/>
                <p:nvPr/>
              </p:nvSpPr>
              <p:spPr>
                <a:xfrm>
                  <a:off x="0" y="5865962"/>
                  <a:ext cx="12192000" cy="66423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TICKER </a:t>
                  </a:r>
                  <a:endParaRPr lang="ru-RU" dirty="0"/>
                </a:p>
              </p:txBody>
            </p:sp>
          </p:grp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FA8D6B22-4BFD-4C26-946A-69DC2A46BB92}"/>
                  </a:ext>
                </a:extLst>
              </p:cNvPr>
              <p:cNvSpPr/>
              <p:nvPr/>
            </p:nvSpPr>
            <p:spPr>
              <a:xfrm>
                <a:off x="0" y="672662"/>
                <a:ext cx="906011" cy="5210506"/>
              </a:xfrm>
              <a:prstGeom prst="rect">
                <a:avLst/>
              </a:prstGeom>
              <a:solidFill>
                <a:srgbClr val="FF0000">
                  <a:alpha val="22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Z" dirty="0"/>
                  <a:t>+</a:t>
                </a:r>
                <a:endParaRPr lang="ru-RU" dirty="0"/>
              </a:p>
            </p:txBody>
          </p:sp>
          <p:sp>
            <p:nvSpPr>
              <p:cNvPr id="7" name="Title 4">
                <a:extLst>
                  <a:ext uri="{FF2B5EF4-FFF2-40B4-BE49-F238E27FC236}">
                    <a16:creationId xmlns:a16="http://schemas.microsoft.com/office/drawing/2014/main" id="{5E140199-43B0-4D55-ABC5-DF47CA33E88D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-1637577" y="3037970"/>
                <a:ext cx="4608512" cy="23217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2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dirty="0"/>
                  <a:t>ЖҰМЫС АЙМАҒЫНЫҢ ШЕТІ</a:t>
                </a:r>
                <a:endParaRPr lang="en-ID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8E91CC02-9C8E-41BE-9A12-4625D3C88F83}"/>
                  </a:ext>
                </a:extLst>
              </p:cNvPr>
              <p:cNvSpPr/>
              <p:nvPr/>
            </p:nvSpPr>
            <p:spPr>
              <a:xfrm>
                <a:off x="11285989" y="672662"/>
                <a:ext cx="906011" cy="5208488"/>
              </a:xfrm>
              <a:prstGeom prst="rect">
                <a:avLst/>
              </a:prstGeom>
              <a:solidFill>
                <a:srgbClr val="FF0000">
                  <a:alpha val="22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" name="Title 4">
                <a:extLst>
                  <a:ext uri="{FF2B5EF4-FFF2-40B4-BE49-F238E27FC236}">
                    <a16:creationId xmlns:a16="http://schemas.microsoft.com/office/drawing/2014/main" id="{8B08DD4B-E9DD-4CB3-B63A-2C348F0F7F7B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235631" y="2737642"/>
                <a:ext cx="4608512" cy="23217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2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dirty="0">
                    <a:solidFill>
                      <a:schemeClr val="bg1"/>
                    </a:solidFill>
                  </a:rPr>
                  <a:t>                           ЖҰМЫС АЙМАҒЫНЫҢ ШЕТІ</a:t>
                </a:r>
                <a:endParaRPr lang="en-ID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itle 4">
                <a:extLst>
                  <a:ext uri="{FF2B5EF4-FFF2-40B4-BE49-F238E27FC236}">
                    <a16:creationId xmlns:a16="http://schemas.microsoft.com/office/drawing/2014/main" id="{7518DDDD-D80C-4F97-91FA-F39284B3B3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8942" y="117426"/>
                <a:ext cx="4608512" cy="23217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2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dirty="0"/>
                  <a:t>ЖҰМЫС АЙМАҒЫНЫҢ ШЕТІ</a:t>
                </a:r>
                <a:endParaRPr lang="en-ID" dirty="0"/>
              </a:p>
            </p:txBody>
          </p:sp>
        </p:grp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2AB0837-D11D-4DCA-BEFF-296E9E3894D6}"/>
                </a:ext>
              </a:extLst>
            </p:cNvPr>
            <p:cNvSpPr/>
            <p:nvPr/>
          </p:nvSpPr>
          <p:spPr>
            <a:xfrm>
              <a:off x="0" y="0"/>
              <a:ext cx="12192000" cy="672662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4" name="Picture 9" descr="C:\Users\777\Desktop\Телевидение\7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9800" y="1737360"/>
            <a:ext cx="2914396" cy="1896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544131" y="777359"/>
            <a:ext cx="499527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Энергия өндіру көлемі:103,1 млрд квт/сағат</a:t>
            </a:r>
          </a:p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Энергетикалық қуаттылығы: 16 000 МВт</a:t>
            </a:r>
          </a:p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Жоба құны: 15 млрд. доллардан астам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62784" y="829730"/>
            <a:ext cx="4094992" cy="52282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Итайпу СЭС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482" name="Picture 2" descr="D:\Раб стол\Телевидение\12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7729" y="1762125"/>
            <a:ext cx="2921696" cy="187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 descr="D:\Раб стол\Телевидение\12\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035" y="3863532"/>
            <a:ext cx="2924440" cy="1946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Picture 5" descr="D:\Раб стол\Телевидение\12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1758" y="3862737"/>
            <a:ext cx="2924441" cy="193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6" name="Picture 6" descr="D:\Раб стол\Телевидение\12\220px-Paranarivermap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7050" y="1762124"/>
            <a:ext cx="2790826" cy="2790826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7682497" y="4835009"/>
            <a:ext cx="158729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k-KZ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Парана өзені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sp>
        <p:nvSpPr>
          <p:cNvPr id="27" name="Блок-схема: узел 26"/>
          <p:cNvSpPr/>
          <p:nvPr/>
        </p:nvSpPr>
        <p:spPr>
          <a:xfrm>
            <a:off x="8404860" y="2948940"/>
            <a:ext cx="137160" cy="13716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345680" y="3169919"/>
            <a:ext cx="97536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Парагвай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442960" y="2339339"/>
            <a:ext cx="97536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Бразилия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cxnSp>
        <p:nvCxnSpPr>
          <p:cNvPr id="30" name="Прямая со стрелкой 29"/>
          <p:cNvCxnSpPr>
            <a:stCxn id="26" idx="0"/>
          </p:cNvCxnSpPr>
          <p:nvPr/>
        </p:nvCxnSpPr>
        <p:spPr>
          <a:xfrm rot="16200000" flipV="1">
            <a:off x="7627024" y="3985889"/>
            <a:ext cx="1687917" cy="103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3" name="Picture 2" descr="D:\Раб стол\Телевидение\9\hydro-plant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61671" y="1790700"/>
            <a:ext cx="1554109" cy="1486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/>
        </p:nvGrpSpPr>
        <p:grpSpPr>
          <a:xfrm>
            <a:off x="919218" y="447006"/>
            <a:ext cx="10338143" cy="2539736"/>
            <a:chOff x="801688" y="241963"/>
            <a:chExt cx="11223624" cy="2646527"/>
          </a:xfrm>
        </p:grpSpPr>
        <p:sp>
          <p:nvSpPr>
            <p:cNvPr id="97" name="Скругленный прямоугольник 96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98" name="Группа 14"/>
            <p:cNvGrpSpPr>
              <a:grpSpLocks/>
            </p:cNvGrpSpPr>
            <p:nvPr/>
          </p:nvGrpSpPr>
          <p:grpSpPr bwMode="auto">
            <a:xfrm>
              <a:off x="9266957" y="241963"/>
              <a:ext cx="2758355" cy="2646527"/>
              <a:chOff x="144122" y="789505"/>
              <a:chExt cx="4453758" cy="4274202"/>
            </a:xfrm>
          </p:grpSpPr>
          <p:grpSp>
            <p:nvGrpSpPr>
              <p:cNvPr id="100" name="Group 99">
                <a:extLst/>
              </p:cNvPr>
              <p:cNvGrpSpPr/>
              <p:nvPr/>
            </p:nvGrpSpPr>
            <p:grpSpPr>
              <a:xfrm>
                <a:off x="144122" y="2163704"/>
                <a:ext cx="4453758" cy="2900003"/>
                <a:chOff x="6449294" y="2363913"/>
                <a:chExt cx="5178131" cy="3497838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187" name="Freeform: Shape 100">
                  <a:extLst/>
                </p:cNvPr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8" name="Freeform: Shape 103">
                  <a:extLst/>
                </p:cNvPr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9" name="Freeform: Shape 104">
                  <a:extLst/>
                </p:cNvPr>
                <p:cNvSpPr/>
                <p:nvPr/>
              </p:nvSpPr>
              <p:spPr>
                <a:xfrm>
                  <a:off x="6449296" y="2363913"/>
                  <a:ext cx="5178129" cy="3279487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1" name="Graphic 3">
                <a:extLst/>
              </p:cNvPr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178" name="Freeform: Shape 43">
                  <a:extLst/>
                </p:cNvPr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9" name="Freeform: Shape 44">
                  <a:extLst/>
                </p:cNvPr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0" name="Freeform: Shape 45">
                  <a:extLst/>
                </p:cNvPr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1" name="Freeform: Shape 46">
                  <a:extLst/>
                </p:cNvPr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2" name="Freeform: Shape 47">
                  <a:extLst/>
                </p:cNvPr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3" name="Freeform: Shape 48">
                  <a:extLst/>
                </p:cNvPr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4" name="Freeform: Shape 49">
                  <a:extLst/>
                </p:cNvPr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5" name="Freeform: Shape 50">
                  <a:extLst/>
                </p:cNvPr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6" name="Freeform: Shape 51">
                  <a:extLst/>
                </p:cNvPr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2" name="Graphic 3">
                <a:extLst/>
              </p:cNvPr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169" name="Freeform: Shape 34">
                  <a:extLst/>
                </p:cNvPr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0" name="Freeform: Shape 35">
                  <a:extLst/>
                </p:cNvPr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1" name="Freeform: Shape 36">
                  <a:extLst/>
                </p:cNvPr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2" name="Freeform: Shape 37">
                  <a:extLst/>
                </p:cNvPr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3" name="Freeform: Shape 38">
                  <a:extLst/>
                </p:cNvPr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4" name="Freeform: Shape 39">
                  <a:extLst/>
                </p:cNvPr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5" name="Freeform: Shape 40">
                  <a:extLst/>
                </p:cNvPr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6" name="Freeform: Shape 41">
                  <a:extLst/>
                </p:cNvPr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7" name="Freeform: Shape 42">
                  <a:extLst/>
                </p:cNvPr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3" name="Graphic 3">
                <a:extLst/>
              </p:cNvPr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155" name="Freeform: Shape 25">
                  <a:extLst/>
                </p:cNvPr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6" name="Freeform: Shape 26">
                  <a:extLst/>
                </p:cNvPr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7" name="Freeform: Shape 27">
                  <a:extLst/>
                </p:cNvPr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8" name="Freeform: Shape 28">
                  <a:extLst/>
                </p:cNvPr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9" name="Freeform: Shape 29">
                  <a:extLst/>
                </p:cNvPr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5" name="Freeform: Shape 30">
                  <a:extLst/>
                </p:cNvPr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6" name="Freeform: Shape 31">
                  <a:extLst/>
                </p:cNvPr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7" name="Freeform: Shape 32">
                  <a:extLst/>
                </p:cNvPr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8" name="Freeform: Shape 33">
                  <a:extLst/>
                </p:cNvPr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4" name="Graphic 3">
                <a:extLst/>
              </p:cNvPr>
              <p:cNvGrpSpPr/>
              <p:nvPr/>
            </p:nvGrpSpPr>
            <p:grpSpPr>
              <a:xfrm>
                <a:off x="1506185" y="789505"/>
                <a:ext cx="1441522" cy="2013248"/>
                <a:chOff x="2710414" y="4703160"/>
                <a:chExt cx="259270" cy="398310"/>
              </a:xfrm>
              <a:solidFill>
                <a:schemeClr val="accent1"/>
              </a:solidFill>
            </p:grpSpPr>
            <p:sp>
              <p:nvSpPr>
                <p:cNvPr id="151" name="Freeform: Shape 21">
                  <a:extLst/>
                </p:cNvPr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2" name="Freeform: Shape 22">
                  <a:extLst/>
                </p:cNvPr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3" name="Freeform: Shape 23">
                  <a:extLst/>
                </p:cNvPr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4" name="Freeform: Shape 24">
                  <a:extLst/>
                </p:cNvPr>
                <p:cNvSpPr/>
                <p:nvPr/>
              </p:nvSpPr>
              <p:spPr>
                <a:xfrm>
                  <a:off x="2710414" y="4703160"/>
                  <a:ext cx="165334" cy="245149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5" name="Graphic 3">
                <a:extLst/>
              </p:cNvPr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145" name="Freeform: Shape 17">
                  <a:extLst/>
                </p:cNvPr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48" name="Freeform: Shape 18">
                  <a:extLst/>
                </p:cNvPr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49" name="Freeform: Shape 19">
                  <a:extLst/>
                </p:cNvPr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0" name="Freeform: Shape 20">
                  <a:extLst/>
                </p:cNvPr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6" name="Group 140"/>
              <p:cNvGrpSpPr>
                <a:grpSpLocks/>
              </p:cNvGrpSpPr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107" name="Graphic 3">
                  <a:extLst/>
                </p:cNvPr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139" name="Freeform: Shape 137">
                    <a:extLst/>
                  </p:cNvPr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40" name="Freeform: Shape 138">
                    <a:extLst/>
                  </p:cNvPr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41" name="Freeform: Shape 139">
                    <a:extLst/>
                  </p:cNvPr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08" name="Freeform: Shape 106"/>
                <p:cNvSpPr>
                  <a:spLocks/>
                </p:cNvSpPr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109" name="Graphic 3">
                  <a:extLst/>
                </p:cNvPr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137" name="Freeform: Shape 135">
                    <a:extLst/>
                  </p:cNvPr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8" name="Freeform: Shape 136">
                    <a:extLst/>
                  </p:cNvPr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10" name="Freeform: Shape 108"/>
                <p:cNvSpPr>
                  <a:spLocks/>
                </p:cNvSpPr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1" name="Freeform: Shape 109"/>
                <p:cNvSpPr>
                  <a:spLocks/>
                </p:cNvSpPr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2" name="Freeform: Shape 110">
                  <a:extLst/>
                </p:cNvPr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3" name="Freeform: Shape 111"/>
                <p:cNvSpPr>
                  <a:spLocks/>
                </p:cNvSpPr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114" name="Graphic 3">
                  <a:extLst/>
                </p:cNvPr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131" name="Freeform: Shape 129">
                    <a:extLst/>
                  </p:cNvPr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2" name="Freeform: Shape 130">
                    <a:extLst/>
                  </p:cNvPr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3" name="Freeform: Shape 131">
                    <a:extLst/>
                  </p:cNvPr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4" name="Freeform: Shape 132">
                    <a:extLst/>
                  </p:cNvPr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5" name="Freeform: Shape 133">
                    <a:extLst/>
                  </p:cNvPr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6" name="Freeform: Shape 134">
                    <a:extLst/>
                  </p:cNvPr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15" name="Freeform: Shape 113">
                  <a:extLst/>
                </p:cNvPr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6" name="Freeform: Shape 114">
                  <a:extLst/>
                </p:cNvPr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7" name="Freeform: Shape 115">
                  <a:extLst/>
                </p:cNvPr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8" name="Freeform: Shape 116"/>
                <p:cNvSpPr>
                  <a:spLocks/>
                </p:cNvSpPr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9" name="Freeform: Shape 117"/>
                <p:cNvSpPr>
                  <a:spLocks/>
                </p:cNvSpPr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0" name="Freeform: Shape 118">
                  <a:extLst/>
                </p:cNvPr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1" name="Freeform: Shape 119"/>
                <p:cNvSpPr>
                  <a:spLocks/>
                </p:cNvSpPr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2" name="Freeform: Shape 120">
                  <a:extLst/>
                </p:cNvPr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3" name="Freeform: Shape 121">
                  <a:extLst/>
                </p:cNvPr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4" name="Freeform: Shape 122"/>
                <p:cNvSpPr>
                  <a:spLocks/>
                </p:cNvSpPr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5" name="Freeform: Shape 123"/>
                <p:cNvSpPr>
                  <a:spLocks/>
                </p:cNvSpPr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6" name="Freeform: Shape 124">
                  <a:extLst/>
                </p:cNvPr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7" name="Freeform: Shape 125">
                  <a:extLst/>
                </p:cNvPr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8" name="Freeform: Shape 126"/>
                <p:cNvSpPr>
                  <a:spLocks/>
                </p:cNvSpPr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9" name="Freeform: Shape 127"/>
                <p:cNvSpPr>
                  <a:spLocks/>
                </p:cNvSpPr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30" name="Freeform: Shape 128"/>
                <p:cNvSpPr>
                  <a:spLocks/>
                </p:cNvSpPr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99" name="Title 14">
              <a:extLst/>
            </p:cNvPr>
            <p:cNvSpPr txBox="1">
              <a:spLocks/>
            </p:cNvSpPr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kk-KZ" sz="36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Бүгінгі сабақта:</a:t>
              </a:r>
              <a:endParaRPr lang="en-ID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43" name="Прямоугольник 142"/>
          <p:cNvSpPr/>
          <p:nvPr/>
        </p:nvSpPr>
        <p:spPr>
          <a:xfrm>
            <a:off x="1053465" y="1974830"/>
            <a:ext cx="7524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геосфералардың ластану деңгейін анықтайсыздар және ластанудың </a:t>
            </a:r>
          </a:p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себеп-салдарын зерттеуді үйренесіздер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48266" y="709988"/>
            <a:ext cx="7611534" cy="6235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Атмосфера – Жердің газ тәріздес қабығы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6597" t="36543" r="26667" b="35926"/>
          <a:stretch>
            <a:fillRect/>
          </a:stretch>
        </p:blipFill>
        <p:spPr bwMode="auto">
          <a:xfrm>
            <a:off x="584200" y="1346200"/>
            <a:ext cx="85471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D:\Раб стол\Телевидение\2\fabrick_dribbl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4200" y="2759074"/>
            <a:ext cx="4152900" cy="3114675"/>
          </a:xfrm>
          <a:prstGeom prst="rect">
            <a:avLst/>
          </a:prstGeom>
          <a:noFill/>
        </p:spPr>
      </p:pic>
      <p:sp>
        <p:nvSpPr>
          <p:cNvPr id="15" name="Скругленный прямоугольник 14"/>
          <p:cNvSpPr/>
          <p:nvPr/>
        </p:nvSpPr>
        <p:spPr>
          <a:xfrm>
            <a:off x="965200" y="4381500"/>
            <a:ext cx="4851400" cy="12700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Қазіргі кезде Жер атмосферасы негізінен газдар мен әртүрлі қоспалардан тұрады.</a:t>
            </a:r>
          </a:p>
          <a:p>
            <a:pPr algn="ctr"/>
            <a:r>
              <a:rPr lang="kk-KZ" sz="1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Шаң-тозаңдар, су тамшылары, мұз кристалы, теңіз тұздары, жанатын өнімдер және т.б.</a:t>
            </a:r>
            <a:endParaRPr lang="ru-RU" sz="16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4" name="Picture 6" descr="D:\Раб стол\Телевидение\6\Refinerie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74100" y="517341"/>
            <a:ext cx="2500313" cy="2665579"/>
          </a:xfrm>
          <a:prstGeom prst="rect">
            <a:avLst/>
          </a:prstGeom>
          <a:noFill/>
        </p:spPr>
      </p:pic>
      <p:pic>
        <p:nvPicPr>
          <p:cNvPr id="2055" name="Picture 7" descr="D:\Раб стол\Телевидение\9\petrol-pump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475740"/>
            <a:ext cx="2330450" cy="1864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Раб стол\Телевидение\12\PaltryMintyDingo-max-14m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4500" y="3682576"/>
            <a:ext cx="2882900" cy="2210223"/>
          </a:xfrm>
          <a:prstGeom prst="rect">
            <a:avLst/>
          </a:prstGeom>
          <a:noFill/>
        </p:spPr>
      </p:pic>
      <p:pic>
        <p:nvPicPr>
          <p:cNvPr id="3076" name="Picture 4" descr="D:\Раб стол\Телевидение\9\ced8f500dc09f485beb87cdd7f0131c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8184" y="647700"/>
            <a:ext cx="2369566" cy="3117850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948266" y="709988"/>
            <a:ext cx="7611534" cy="6235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Биосфера және оның тұрақтылығы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52500" y="1511300"/>
            <a:ext cx="7645400" cy="8890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Биосфераның тұрақтылығы оны мекендеушілер арасындағы тепе-теңдік пен олардың өмір сүру ортасына бейімделуіне, тірі организмдердің рөліне және адамның іс-әрекетіне байланысты.</a:t>
            </a:r>
            <a:endParaRPr lang="ru-RU" sz="16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D:\Раб стол\Телевидение\9\green_energ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5275" y="3186113"/>
            <a:ext cx="4286250" cy="2695575"/>
          </a:xfrm>
          <a:prstGeom prst="rect">
            <a:avLst/>
          </a:prstGeom>
          <a:noFill/>
        </p:spPr>
      </p:pic>
      <p:pic>
        <p:nvPicPr>
          <p:cNvPr id="3075" name="Picture 3" descr="D:\Раб стол\Телевидение\9\scalablegif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3551" y="3289300"/>
            <a:ext cx="2851524" cy="2514600"/>
          </a:xfrm>
          <a:prstGeom prst="rect">
            <a:avLst/>
          </a:prstGeom>
          <a:noFill/>
        </p:spPr>
      </p:pic>
      <p:pic>
        <p:nvPicPr>
          <p:cNvPr id="3077" name="Picture 5" descr="D:\Раб стол\Телевидение\12\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8432" y="3276600"/>
            <a:ext cx="1583267" cy="2374900"/>
          </a:xfrm>
          <a:prstGeom prst="rect">
            <a:avLst/>
          </a:prstGeom>
          <a:noFill/>
        </p:spPr>
      </p:pic>
      <p:pic>
        <p:nvPicPr>
          <p:cNvPr id="3079" name="Picture 7" descr="D:\Раб стол\Телевидение\13\06e613725e35e3510a4fb038ce3660f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37532" y="4635500"/>
            <a:ext cx="915542" cy="1200149"/>
          </a:xfrm>
          <a:prstGeom prst="rect">
            <a:avLst/>
          </a:prstGeom>
          <a:noFill/>
        </p:spPr>
      </p:pic>
      <p:pic>
        <p:nvPicPr>
          <p:cNvPr id="3080" name="Picture 8" descr="D:\Раб стол\Телевидение\13\6a17e4f24cb401e4d570430889e65eb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3200" y="4746625"/>
            <a:ext cx="1524000" cy="1176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32114" y="824990"/>
            <a:ext cx="976448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– 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тапсырма</a:t>
            </a:r>
            <a:endParaRPr lang="kk-KZ" sz="26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sz="26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Биосферадағы жануарлар мен өсімдіктердің азаюына қандай антропогендік факторлар әсер етеді?</a:t>
            </a:r>
            <a:endParaRPr lang="ru-RU" sz="2600" dirty="0"/>
          </a:p>
        </p:txBody>
      </p:sp>
      <p:grpSp>
        <p:nvGrpSpPr>
          <p:cNvPr id="15" name="Группа 4"/>
          <p:cNvGrpSpPr/>
          <p:nvPr/>
        </p:nvGrpSpPr>
        <p:grpSpPr>
          <a:xfrm>
            <a:off x="4339771" y="3106056"/>
            <a:ext cx="3386354" cy="2304859"/>
            <a:chOff x="6148779" y="1336155"/>
            <a:chExt cx="5695942" cy="4707745"/>
          </a:xfrm>
        </p:grpSpPr>
        <p:grpSp>
          <p:nvGrpSpPr>
            <p:cNvPr id="16" name="Group 4"/>
            <p:cNvGrpSpPr/>
            <p:nvPr/>
          </p:nvGrpSpPr>
          <p:grpSpPr>
            <a:xfrm>
              <a:off x="6148773" y="2196285"/>
              <a:ext cx="5695942" cy="3847625"/>
              <a:chOff x="6449293" y="2363916"/>
              <a:chExt cx="5178129" cy="3497835"/>
            </a:xfrm>
            <a:effectLst>
              <a:outerShdw blurRad="990600" dist="203200" dir="5400000" sx="101000" sy="101000" algn="t" rotWithShape="0">
                <a:prstClr val="black">
                  <a:alpha val="17000"/>
                </a:prstClr>
              </a:outerShdw>
            </a:effectLst>
          </p:grpSpPr>
          <p:sp>
            <p:nvSpPr>
              <p:cNvPr id="234" name="Freeform: Shape 5"/>
              <p:cNvSpPr/>
              <p:nvPr/>
            </p:nvSpPr>
            <p:spPr>
              <a:xfrm>
                <a:off x="6449294" y="4003658"/>
                <a:ext cx="2275239" cy="1769198"/>
              </a:xfrm>
              <a:custGeom>
                <a:avLst/>
                <a:gdLst>
                  <a:gd name="connsiteX0" fmla="*/ 22296 w 409222"/>
                  <a:gd name="connsiteY0" fmla="*/ 31044 h 289277"/>
                  <a:gd name="connsiteX1" fmla="*/ 71 w 409222"/>
                  <a:gd name="connsiteY1" fmla="*/ 0 h 289277"/>
                  <a:gd name="connsiteX2" fmla="*/ 0 w 409222"/>
                  <a:gd name="connsiteY2" fmla="*/ 36830 h 289277"/>
                  <a:gd name="connsiteX3" fmla="*/ 22225 w 409222"/>
                  <a:gd name="connsiteY3" fmla="*/ 67874 h 289277"/>
                  <a:gd name="connsiteX4" fmla="*/ 414796 w 409222"/>
                  <a:gd name="connsiteY4" fmla="*/ 294499 h 289277"/>
                  <a:gd name="connsiteX5" fmla="*/ 414867 w 409222"/>
                  <a:gd name="connsiteY5" fmla="*/ 257669 h 289277"/>
                  <a:gd name="connsiteX6" fmla="*/ 22296 w 409222"/>
                  <a:gd name="connsiteY6" fmla="*/ 31044 h 28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222" h="289277">
                    <a:moveTo>
                      <a:pt x="22296" y="31044"/>
                    </a:moveTo>
                    <a:cubicBezTo>
                      <a:pt x="7479" y="22507"/>
                      <a:pt x="71" y="11218"/>
                      <a:pt x="71" y="0"/>
                    </a:cubicBezTo>
                    <a:lnTo>
                      <a:pt x="0" y="36830"/>
                    </a:lnTo>
                    <a:cubicBezTo>
                      <a:pt x="0" y="48048"/>
                      <a:pt x="7408" y="59337"/>
                      <a:pt x="22225" y="67874"/>
                    </a:cubicBezTo>
                    <a:lnTo>
                      <a:pt x="414796" y="294499"/>
                    </a:lnTo>
                    <a:lnTo>
                      <a:pt x="414867" y="257669"/>
                    </a:lnTo>
                    <a:lnTo>
                      <a:pt x="22296" y="3104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5" name="Freeform: Shape 6"/>
              <p:cNvSpPr/>
              <p:nvPr/>
            </p:nvSpPr>
            <p:spPr>
              <a:xfrm>
                <a:off x="8756310" y="4006251"/>
                <a:ext cx="2863666" cy="1855500"/>
              </a:xfrm>
              <a:custGeom>
                <a:avLst/>
                <a:gdLst>
                  <a:gd name="connsiteX0" fmla="*/ 518019 w 515055"/>
                  <a:gd name="connsiteY0" fmla="*/ 2187 h 303388"/>
                  <a:gd name="connsiteX1" fmla="*/ 517736 w 515055"/>
                  <a:gd name="connsiteY1" fmla="*/ 4586 h 303388"/>
                  <a:gd name="connsiteX2" fmla="*/ 517243 w 515055"/>
                  <a:gd name="connsiteY2" fmla="*/ 6491 h 303388"/>
                  <a:gd name="connsiteX3" fmla="*/ 516608 w 515055"/>
                  <a:gd name="connsiteY3" fmla="*/ 8749 h 303388"/>
                  <a:gd name="connsiteX4" fmla="*/ 515832 w 515055"/>
                  <a:gd name="connsiteY4" fmla="*/ 10583 h 303388"/>
                  <a:gd name="connsiteX5" fmla="*/ 514703 w 515055"/>
                  <a:gd name="connsiteY5" fmla="*/ 12912 h 303388"/>
                  <a:gd name="connsiteX6" fmla="*/ 513715 w 515055"/>
                  <a:gd name="connsiteY6" fmla="*/ 14605 h 303388"/>
                  <a:gd name="connsiteX7" fmla="*/ 511951 w 515055"/>
                  <a:gd name="connsiteY7" fmla="*/ 17216 h 303388"/>
                  <a:gd name="connsiteX8" fmla="*/ 509976 w 515055"/>
                  <a:gd name="connsiteY8" fmla="*/ 19685 h 303388"/>
                  <a:gd name="connsiteX9" fmla="*/ 509482 w 515055"/>
                  <a:gd name="connsiteY9" fmla="*/ 20249 h 303388"/>
                  <a:gd name="connsiteX10" fmla="*/ 506307 w 515055"/>
                  <a:gd name="connsiteY10" fmla="*/ 23354 h 303388"/>
                  <a:gd name="connsiteX11" fmla="*/ 503978 w 515055"/>
                  <a:gd name="connsiteY11" fmla="*/ 25259 h 303388"/>
                  <a:gd name="connsiteX12" fmla="*/ 501861 w 515055"/>
                  <a:gd name="connsiteY12" fmla="*/ 26952 h 303388"/>
                  <a:gd name="connsiteX13" fmla="*/ 499181 w 515055"/>
                  <a:gd name="connsiteY13" fmla="*/ 28787 h 303388"/>
                  <a:gd name="connsiteX14" fmla="*/ 496358 w 515055"/>
                  <a:gd name="connsiteY14" fmla="*/ 30621 h 303388"/>
                  <a:gd name="connsiteX15" fmla="*/ 106398 w 515055"/>
                  <a:gd name="connsiteY15" fmla="*/ 257246 h 303388"/>
                  <a:gd name="connsiteX16" fmla="*/ 99272 w 515055"/>
                  <a:gd name="connsiteY16" fmla="*/ 260844 h 303388"/>
                  <a:gd name="connsiteX17" fmla="*/ 97155 w 515055"/>
                  <a:gd name="connsiteY17" fmla="*/ 261761 h 303388"/>
                  <a:gd name="connsiteX18" fmla="*/ 91228 w 515055"/>
                  <a:gd name="connsiteY18" fmla="*/ 264019 h 303388"/>
                  <a:gd name="connsiteX19" fmla="*/ 89041 w 515055"/>
                  <a:gd name="connsiteY19" fmla="*/ 264724 h 303388"/>
                  <a:gd name="connsiteX20" fmla="*/ 85160 w 515055"/>
                  <a:gd name="connsiteY20" fmla="*/ 265853 h 303388"/>
                  <a:gd name="connsiteX21" fmla="*/ 82197 w 515055"/>
                  <a:gd name="connsiteY21" fmla="*/ 266629 h 303388"/>
                  <a:gd name="connsiteX22" fmla="*/ 78034 w 515055"/>
                  <a:gd name="connsiteY22" fmla="*/ 267547 h 303388"/>
                  <a:gd name="connsiteX23" fmla="*/ 75212 w 515055"/>
                  <a:gd name="connsiteY23" fmla="*/ 268111 h 303388"/>
                  <a:gd name="connsiteX24" fmla="*/ 66675 w 515055"/>
                  <a:gd name="connsiteY24" fmla="*/ 269311 h 303388"/>
                  <a:gd name="connsiteX25" fmla="*/ 63994 w 515055"/>
                  <a:gd name="connsiteY25" fmla="*/ 269522 h 303388"/>
                  <a:gd name="connsiteX26" fmla="*/ 58914 w 515055"/>
                  <a:gd name="connsiteY26" fmla="*/ 269875 h 303388"/>
                  <a:gd name="connsiteX27" fmla="*/ 55668 w 515055"/>
                  <a:gd name="connsiteY27" fmla="*/ 269946 h 303388"/>
                  <a:gd name="connsiteX28" fmla="*/ 51505 w 515055"/>
                  <a:gd name="connsiteY28" fmla="*/ 269946 h 303388"/>
                  <a:gd name="connsiteX29" fmla="*/ 48048 w 515055"/>
                  <a:gd name="connsiteY29" fmla="*/ 269875 h 303388"/>
                  <a:gd name="connsiteX30" fmla="*/ 44238 w 515055"/>
                  <a:gd name="connsiteY30" fmla="*/ 269663 h 303388"/>
                  <a:gd name="connsiteX31" fmla="*/ 40781 w 515055"/>
                  <a:gd name="connsiteY31" fmla="*/ 269381 h 303388"/>
                  <a:gd name="connsiteX32" fmla="*/ 37042 w 515055"/>
                  <a:gd name="connsiteY32" fmla="*/ 268958 h 303388"/>
                  <a:gd name="connsiteX33" fmla="*/ 33655 w 515055"/>
                  <a:gd name="connsiteY33" fmla="*/ 268464 h 303388"/>
                  <a:gd name="connsiteX34" fmla="*/ 29704 w 515055"/>
                  <a:gd name="connsiteY34" fmla="*/ 267758 h 303388"/>
                  <a:gd name="connsiteX35" fmla="*/ 26599 w 515055"/>
                  <a:gd name="connsiteY35" fmla="*/ 267123 h 303388"/>
                  <a:gd name="connsiteX36" fmla="*/ 21943 w 515055"/>
                  <a:gd name="connsiteY36" fmla="*/ 265994 h 303388"/>
                  <a:gd name="connsiteX37" fmla="*/ 19403 w 515055"/>
                  <a:gd name="connsiteY37" fmla="*/ 265289 h 303388"/>
                  <a:gd name="connsiteX38" fmla="*/ 11359 w 515055"/>
                  <a:gd name="connsiteY38" fmla="*/ 262537 h 303388"/>
                  <a:gd name="connsiteX39" fmla="*/ 7549 w 515055"/>
                  <a:gd name="connsiteY39" fmla="*/ 260914 h 303388"/>
                  <a:gd name="connsiteX40" fmla="*/ 5574 w 515055"/>
                  <a:gd name="connsiteY40" fmla="*/ 260068 h 303388"/>
                  <a:gd name="connsiteX41" fmla="*/ 70 w 515055"/>
                  <a:gd name="connsiteY41" fmla="*/ 257175 h 303388"/>
                  <a:gd name="connsiteX42" fmla="*/ 0 w 515055"/>
                  <a:gd name="connsiteY42" fmla="*/ 294005 h 303388"/>
                  <a:gd name="connsiteX43" fmla="*/ 5503 w 515055"/>
                  <a:gd name="connsiteY43" fmla="*/ 296898 h 303388"/>
                  <a:gd name="connsiteX44" fmla="*/ 7479 w 515055"/>
                  <a:gd name="connsiteY44" fmla="*/ 297744 h 303388"/>
                  <a:gd name="connsiteX45" fmla="*/ 10865 w 515055"/>
                  <a:gd name="connsiteY45" fmla="*/ 299226 h 303388"/>
                  <a:gd name="connsiteX46" fmla="*/ 11289 w 515055"/>
                  <a:gd name="connsiteY46" fmla="*/ 299367 h 303388"/>
                  <a:gd name="connsiteX47" fmla="*/ 19332 w 515055"/>
                  <a:gd name="connsiteY47" fmla="*/ 302119 h 303388"/>
                  <a:gd name="connsiteX48" fmla="*/ 19967 w 515055"/>
                  <a:gd name="connsiteY48" fmla="*/ 302331 h 303388"/>
                  <a:gd name="connsiteX49" fmla="*/ 21872 w 515055"/>
                  <a:gd name="connsiteY49" fmla="*/ 302825 h 303388"/>
                  <a:gd name="connsiteX50" fmla="*/ 26529 w 515055"/>
                  <a:gd name="connsiteY50" fmla="*/ 303953 h 303388"/>
                  <a:gd name="connsiteX51" fmla="*/ 27799 w 515055"/>
                  <a:gd name="connsiteY51" fmla="*/ 304236 h 303388"/>
                  <a:gd name="connsiteX52" fmla="*/ 29704 w 515055"/>
                  <a:gd name="connsiteY52" fmla="*/ 304588 h 303388"/>
                  <a:gd name="connsiteX53" fmla="*/ 33655 w 515055"/>
                  <a:gd name="connsiteY53" fmla="*/ 305294 h 303388"/>
                  <a:gd name="connsiteX54" fmla="*/ 35278 w 515055"/>
                  <a:gd name="connsiteY54" fmla="*/ 305576 h 303388"/>
                  <a:gd name="connsiteX55" fmla="*/ 37042 w 515055"/>
                  <a:gd name="connsiteY55" fmla="*/ 305788 h 303388"/>
                  <a:gd name="connsiteX56" fmla="*/ 40781 w 515055"/>
                  <a:gd name="connsiteY56" fmla="*/ 306211 h 303388"/>
                  <a:gd name="connsiteX57" fmla="*/ 42545 w 515055"/>
                  <a:gd name="connsiteY57" fmla="*/ 306423 h 303388"/>
                  <a:gd name="connsiteX58" fmla="*/ 44238 w 515055"/>
                  <a:gd name="connsiteY58" fmla="*/ 306493 h 303388"/>
                  <a:gd name="connsiteX59" fmla="*/ 48048 w 515055"/>
                  <a:gd name="connsiteY59" fmla="*/ 306705 h 303388"/>
                  <a:gd name="connsiteX60" fmla="*/ 49953 w 515055"/>
                  <a:gd name="connsiteY60" fmla="*/ 306776 h 303388"/>
                  <a:gd name="connsiteX61" fmla="*/ 51505 w 515055"/>
                  <a:gd name="connsiteY61" fmla="*/ 306776 h 303388"/>
                  <a:gd name="connsiteX62" fmla="*/ 55668 w 515055"/>
                  <a:gd name="connsiteY62" fmla="*/ 306776 h 303388"/>
                  <a:gd name="connsiteX63" fmla="*/ 57714 w 515055"/>
                  <a:gd name="connsiteY63" fmla="*/ 306776 h 303388"/>
                  <a:gd name="connsiteX64" fmla="*/ 58914 w 515055"/>
                  <a:gd name="connsiteY64" fmla="*/ 306705 h 303388"/>
                  <a:gd name="connsiteX65" fmla="*/ 63994 w 515055"/>
                  <a:gd name="connsiteY65" fmla="*/ 306352 h 303388"/>
                  <a:gd name="connsiteX66" fmla="*/ 66040 w 515055"/>
                  <a:gd name="connsiteY66" fmla="*/ 306211 h 303388"/>
                  <a:gd name="connsiteX67" fmla="*/ 66675 w 515055"/>
                  <a:gd name="connsiteY67" fmla="*/ 306141 h 303388"/>
                  <a:gd name="connsiteX68" fmla="*/ 75212 w 515055"/>
                  <a:gd name="connsiteY68" fmla="*/ 304941 h 303388"/>
                  <a:gd name="connsiteX69" fmla="*/ 75635 w 515055"/>
                  <a:gd name="connsiteY69" fmla="*/ 304871 h 303388"/>
                  <a:gd name="connsiteX70" fmla="*/ 78034 w 515055"/>
                  <a:gd name="connsiteY70" fmla="*/ 304377 h 303388"/>
                  <a:gd name="connsiteX71" fmla="*/ 82197 w 515055"/>
                  <a:gd name="connsiteY71" fmla="*/ 303459 h 303388"/>
                  <a:gd name="connsiteX72" fmla="*/ 85160 w 515055"/>
                  <a:gd name="connsiteY72" fmla="*/ 302683 h 303388"/>
                  <a:gd name="connsiteX73" fmla="*/ 89041 w 515055"/>
                  <a:gd name="connsiteY73" fmla="*/ 301554 h 303388"/>
                  <a:gd name="connsiteX74" fmla="*/ 89888 w 515055"/>
                  <a:gd name="connsiteY74" fmla="*/ 301343 h 303388"/>
                  <a:gd name="connsiteX75" fmla="*/ 91228 w 515055"/>
                  <a:gd name="connsiteY75" fmla="*/ 300849 h 303388"/>
                  <a:gd name="connsiteX76" fmla="*/ 97155 w 515055"/>
                  <a:gd name="connsiteY76" fmla="*/ 298591 h 303388"/>
                  <a:gd name="connsiteX77" fmla="*/ 99272 w 515055"/>
                  <a:gd name="connsiteY77" fmla="*/ 297674 h 303388"/>
                  <a:gd name="connsiteX78" fmla="*/ 106398 w 515055"/>
                  <a:gd name="connsiteY78" fmla="*/ 294076 h 303388"/>
                  <a:gd name="connsiteX79" fmla="*/ 496358 w 515055"/>
                  <a:gd name="connsiteY79" fmla="*/ 67451 h 303388"/>
                  <a:gd name="connsiteX80" fmla="*/ 497275 w 515055"/>
                  <a:gd name="connsiteY80" fmla="*/ 66887 h 303388"/>
                  <a:gd name="connsiteX81" fmla="*/ 499181 w 515055"/>
                  <a:gd name="connsiteY81" fmla="*/ 65617 h 303388"/>
                  <a:gd name="connsiteX82" fmla="*/ 501861 w 515055"/>
                  <a:gd name="connsiteY82" fmla="*/ 63782 h 303388"/>
                  <a:gd name="connsiteX83" fmla="*/ 503978 w 515055"/>
                  <a:gd name="connsiteY83" fmla="*/ 62089 h 303388"/>
                  <a:gd name="connsiteX84" fmla="*/ 506307 w 515055"/>
                  <a:gd name="connsiteY84" fmla="*/ 60184 h 303388"/>
                  <a:gd name="connsiteX85" fmla="*/ 506800 w 515055"/>
                  <a:gd name="connsiteY85" fmla="*/ 59831 h 303388"/>
                  <a:gd name="connsiteX86" fmla="*/ 509482 w 515055"/>
                  <a:gd name="connsiteY86" fmla="*/ 57079 h 303388"/>
                  <a:gd name="connsiteX87" fmla="*/ 509976 w 515055"/>
                  <a:gd name="connsiteY87" fmla="*/ 56515 h 303388"/>
                  <a:gd name="connsiteX88" fmla="*/ 511457 w 515055"/>
                  <a:gd name="connsiteY88" fmla="*/ 54822 h 303388"/>
                  <a:gd name="connsiteX89" fmla="*/ 511951 w 515055"/>
                  <a:gd name="connsiteY89" fmla="*/ 54046 h 303388"/>
                  <a:gd name="connsiteX90" fmla="*/ 513715 w 515055"/>
                  <a:gd name="connsiteY90" fmla="*/ 51435 h 303388"/>
                  <a:gd name="connsiteX91" fmla="*/ 514491 w 515055"/>
                  <a:gd name="connsiteY91" fmla="*/ 50306 h 303388"/>
                  <a:gd name="connsiteX92" fmla="*/ 514773 w 515055"/>
                  <a:gd name="connsiteY92" fmla="*/ 49742 h 303388"/>
                  <a:gd name="connsiteX93" fmla="*/ 515902 w 515055"/>
                  <a:gd name="connsiteY93" fmla="*/ 47413 h 303388"/>
                  <a:gd name="connsiteX94" fmla="*/ 516537 w 515055"/>
                  <a:gd name="connsiteY94" fmla="*/ 46073 h 303388"/>
                  <a:gd name="connsiteX95" fmla="*/ 516678 w 515055"/>
                  <a:gd name="connsiteY95" fmla="*/ 45579 h 303388"/>
                  <a:gd name="connsiteX96" fmla="*/ 517313 w 515055"/>
                  <a:gd name="connsiteY96" fmla="*/ 43321 h 303388"/>
                  <a:gd name="connsiteX97" fmla="*/ 517736 w 515055"/>
                  <a:gd name="connsiteY97" fmla="*/ 41769 h 303388"/>
                  <a:gd name="connsiteX98" fmla="*/ 517807 w 515055"/>
                  <a:gd name="connsiteY98" fmla="*/ 41346 h 303388"/>
                  <a:gd name="connsiteX99" fmla="*/ 518089 w 515055"/>
                  <a:gd name="connsiteY99" fmla="*/ 39017 h 303388"/>
                  <a:gd name="connsiteX100" fmla="*/ 518301 w 515055"/>
                  <a:gd name="connsiteY100" fmla="*/ 37465 h 303388"/>
                  <a:gd name="connsiteX101" fmla="*/ 518301 w 515055"/>
                  <a:gd name="connsiteY101" fmla="*/ 36830 h 303388"/>
                  <a:gd name="connsiteX102" fmla="*/ 518371 w 515055"/>
                  <a:gd name="connsiteY102" fmla="*/ 0 h 303388"/>
                  <a:gd name="connsiteX103" fmla="*/ 518019 w 515055"/>
                  <a:gd name="connsiteY103" fmla="*/ 2187 h 30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15055" h="303388">
                    <a:moveTo>
                      <a:pt x="518019" y="2187"/>
                    </a:moveTo>
                    <a:cubicBezTo>
                      <a:pt x="517948" y="2963"/>
                      <a:pt x="517878" y="3739"/>
                      <a:pt x="517736" y="4586"/>
                    </a:cubicBezTo>
                    <a:cubicBezTo>
                      <a:pt x="517595" y="5221"/>
                      <a:pt x="517454" y="5856"/>
                      <a:pt x="517243" y="6491"/>
                    </a:cubicBezTo>
                    <a:cubicBezTo>
                      <a:pt x="517031" y="7267"/>
                      <a:pt x="516890" y="7973"/>
                      <a:pt x="516608" y="8749"/>
                    </a:cubicBezTo>
                    <a:cubicBezTo>
                      <a:pt x="516396" y="9384"/>
                      <a:pt x="516114" y="9948"/>
                      <a:pt x="515832" y="10583"/>
                    </a:cubicBezTo>
                    <a:cubicBezTo>
                      <a:pt x="515479" y="11359"/>
                      <a:pt x="515126" y="12136"/>
                      <a:pt x="514703" y="12912"/>
                    </a:cubicBezTo>
                    <a:cubicBezTo>
                      <a:pt x="514420" y="13476"/>
                      <a:pt x="514068" y="14041"/>
                      <a:pt x="513715" y="14605"/>
                    </a:cubicBezTo>
                    <a:cubicBezTo>
                      <a:pt x="513150" y="15522"/>
                      <a:pt x="512586" y="16369"/>
                      <a:pt x="511951" y="17216"/>
                    </a:cubicBezTo>
                    <a:cubicBezTo>
                      <a:pt x="511316" y="18062"/>
                      <a:pt x="510681" y="18909"/>
                      <a:pt x="509976" y="19685"/>
                    </a:cubicBezTo>
                    <a:cubicBezTo>
                      <a:pt x="509834" y="19897"/>
                      <a:pt x="509623" y="20038"/>
                      <a:pt x="509482" y="20249"/>
                    </a:cubicBezTo>
                    <a:cubicBezTo>
                      <a:pt x="508494" y="21308"/>
                      <a:pt x="507435" y="22366"/>
                      <a:pt x="506307" y="23354"/>
                    </a:cubicBezTo>
                    <a:cubicBezTo>
                      <a:pt x="505601" y="23989"/>
                      <a:pt x="504754" y="24624"/>
                      <a:pt x="503978" y="25259"/>
                    </a:cubicBezTo>
                    <a:cubicBezTo>
                      <a:pt x="503273" y="25823"/>
                      <a:pt x="502638" y="26388"/>
                      <a:pt x="501861" y="26952"/>
                    </a:cubicBezTo>
                    <a:cubicBezTo>
                      <a:pt x="501015" y="27587"/>
                      <a:pt x="500098" y="28152"/>
                      <a:pt x="499181" y="28787"/>
                    </a:cubicBezTo>
                    <a:cubicBezTo>
                      <a:pt x="498263" y="29422"/>
                      <a:pt x="497346" y="30057"/>
                      <a:pt x="496358" y="30621"/>
                    </a:cubicBezTo>
                    <a:lnTo>
                      <a:pt x="106398" y="257246"/>
                    </a:lnTo>
                    <a:cubicBezTo>
                      <a:pt x="104140" y="258586"/>
                      <a:pt x="101741" y="259715"/>
                      <a:pt x="99272" y="260844"/>
                    </a:cubicBezTo>
                    <a:cubicBezTo>
                      <a:pt x="98566" y="261197"/>
                      <a:pt x="97861" y="261479"/>
                      <a:pt x="97155" y="261761"/>
                    </a:cubicBezTo>
                    <a:cubicBezTo>
                      <a:pt x="95250" y="262537"/>
                      <a:pt x="93274" y="263313"/>
                      <a:pt x="91228" y="264019"/>
                    </a:cubicBezTo>
                    <a:cubicBezTo>
                      <a:pt x="90523" y="264231"/>
                      <a:pt x="89817" y="264513"/>
                      <a:pt x="89041" y="264724"/>
                    </a:cubicBezTo>
                    <a:cubicBezTo>
                      <a:pt x="87771" y="265148"/>
                      <a:pt x="86431" y="265501"/>
                      <a:pt x="85160" y="265853"/>
                    </a:cubicBezTo>
                    <a:cubicBezTo>
                      <a:pt x="84173" y="266136"/>
                      <a:pt x="83185" y="266418"/>
                      <a:pt x="82197" y="266629"/>
                    </a:cubicBezTo>
                    <a:cubicBezTo>
                      <a:pt x="80857" y="266982"/>
                      <a:pt x="79445" y="267264"/>
                      <a:pt x="78034" y="267547"/>
                    </a:cubicBezTo>
                    <a:cubicBezTo>
                      <a:pt x="77117" y="267758"/>
                      <a:pt x="76129" y="267970"/>
                      <a:pt x="75212" y="268111"/>
                    </a:cubicBezTo>
                    <a:cubicBezTo>
                      <a:pt x="72390" y="268605"/>
                      <a:pt x="69568" y="269028"/>
                      <a:pt x="66675" y="269311"/>
                    </a:cubicBezTo>
                    <a:cubicBezTo>
                      <a:pt x="65758" y="269381"/>
                      <a:pt x="64911" y="269452"/>
                      <a:pt x="63994" y="269522"/>
                    </a:cubicBezTo>
                    <a:cubicBezTo>
                      <a:pt x="62300" y="269663"/>
                      <a:pt x="60607" y="269804"/>
                      <a:pt x="58914" y="269875"/>
                    </a:cubicBezTo>
                    <a:cubicBezTo>
                      <a:pt x="57855" y="269946"/>
                      <a:pt x="56727" y="269946"/>
                      <a:pt x="55668" y="269946"/>
                    </a:cubicBezTo>
                    <a:cubicBezTo>
                      <a:pt x="54257" y="269946"/>
                      <a:pt x="52917" y="270016"/>
                      <a:pt x="51505" y="269946"/>
                    </a:cubicBezTo>
                    <a:cubicBezTo>
                      <a:pt x="50377" y="269946"/>
                      <a:pt x="49177" y="269875"/>
                      <a:pt x="48048" y="269875"/>
                    </a:cubicBezTo>
                    <a:cubicBezTo>
                      <a:pt x="46778" y="269804"/>
                      <a:pt x="45508" y="269734"/>
                      <a:pt x="44238" y="269663"/>
                    </a:cubicBezTo>
                    <a:cubicBezTo>
                      <a:pt x="43109" y="269593"/>
                      <a:pt x="41910" y="269452"/>
                      <a:pt x="40781" y="269381"/>
                    </a:cubicBezTo>
                    <a:cubicBezTo>
                      <a:pt x="39511" y="269240"/>
                      <a:pt x="38241" y="269099"/>
                      <a:pt x="37042" y="268958"/>
                    </a:cubicBezTo>
                    <a:cubicBezTo>
                      <a:pt x="35913" y="268817"/>
                      <a:pt x="34784" y="268676"/>
                      <a:pt x="33655" y="268464"/>
                    </a:cubicBezTo>
                    <a:cubicBezTo>
                      <a:pt x="32314" y="268252"/>
                      <a:pt x="30974" y="268041"/>
                      <a:pt x="29704" y="267758"/>
                    </a:cubicBezTo>
                    <a:cubicBezTo>
                      <a:pt x="28646" y="267547"/>
                      <a:pt x="27587" y="267335"/>
                      <a:pt x="26599" y="267123"/>
                    </a:cubicBezTo>
                    <a:cubicBezTo>
                      <a:pt x="25047" y="266771"/>
                      <a:pt x="23495" y="266418"/>
                      <a:pt x="21943" y="265994"/>
                    </a:cubicBezTo>
                    <a:cubicBezTo>
                      <a:pt x="21096" y="265783"/>
                      <a:pt x="20249" y="265571"/>
                      <a:pt x="19403" y="265289"/>
                    </a:cubicBezTo>
                    <a:cubicBezTo>
                      <a:pt x="16651" y="264513"/>
                      <a:pt x="13970" y="263596"/>
                      <a:pt x="11359" y="262537"/>
                    </a:cubicBezTo>
                    <a:cubicBezTo>
                      <a:pt x="10089" y="262043"/>
                      <a:pt x="8819" y="261479"/>
                      <a:pt x="7549" y="260914"/>
                    </a:cubicBezTo>
                    <a:cubicBezTo>
                      <a:pt x="6914" y="260632"/>
                      <a:pt x="6209" y="260350"/>
                      <a:pt x="5574" y="260068"/>
                    </a:cubicBezTo>
                    <a:cubicBezTo>
                      <a:pt x="3669" y="259151"/>
                      <a:pt x="1834" y="258233"/>
                      <a:pt x="70" y="257175"/>
                    </a:cubicBezTo>
                    <a:lnTo>
                      <a:pt x="0" y="294005"/>
                    </a:lnTo>
                    <a:cubicBezTo>
                      <a:pt x="1764" y="295063"/>
                      <a:pt x="3598" y="295981"/>
                      <a:pt x="5503" y="296898"/>
                    </a:cubicBezTo>
                    <a:cubicBezTo>
                      <a:pt x="6138" y="297180"/>
                      <a:pt x="6773" y="297462"/>
                      <a:pt x="7479" y="297744"/>
                    </a:cubicBezTo>
                    <a:cubicBezTo>
                      <a:pt x="8608" y="298238"/>
                      <a:pt x="9736" y="298732"/>
                      <a:pt x="10865" y="299226"/>
                    </a:cubicBezTo>
                    <a:cubicBezTo>
                      <a:pt x="11007" y="299297"/>
                      <a:pt x="11148" y="299297"/>
                      <a:pt x="11289" y="299367"/>
                    </a:cubicBezTo>
                    <a:cubicBezTo>
                      <a:pt x="13899" y="300355"/>
                      <a:pt x="16580" y="301272"/>
                      <a:pt x="19332" y="302119"/>
                    </a:cubicBezTo>
                    <a:cubicBezTo>
                      <a:pt x="19544" y="302189"/>
                      <a:pt x="19755" y="302260"/>
                      <a:pt x="19967" y="302331"/>
                    </a:cubicBezTo>
                    <a:cubicBezTo>
                      <a:pt x="20602" y="302542"/>
                      <a:pt x="21237" y="302613"/>
                      <a:pt x="21872" y="302825"/>
                    </a:cubicBezTo>
                    <a:cubicBezTo>
                      <a:pt x="23424" y="303248"/>
                      <a:pt x="24977" y="303601"/>
                      <a:pt x="26529" y="303953"/>
                    </a:cubicBezTo>
                    <a:cubicBezTo>
                      <a:pt x="26952" y="304024"/>
                      <a:pt x="27375" y="304165"/>
                      <a:pt x="27799" y="304236"/>
                    </a:cubicBezTo>
                    <a:cubicBezTo>
                      <a:pt x="28434" y="304377"/>
                      <a:pt x="29069" y="304447"/>
                      <a:pt x="29704" y="304588"/>
                    </a:cubicBezTo>
                    <a:cubicBezTo>
                      <a:pt x="31044" y="304871"/>
                      <a:pt x="32385" y="305082"/>
                      <a:pt x="33655" y="305294"/>
                    </a:cubicBezTo>
                    <a:cubicBezTo>
                      <a:pt x="34219" y="305365"/>
                      <a:pt x="34713" y="305506"/>
                      <a:pt x="35278" y="305576"/>
                    </a:cubicBezTo>
                    <a:cubicBezTo>
                      <a:pt x="35842" y="305647"/>
                      <a:pt x="36477" y="305717"/>
                      <a:pt x="37042" y="305788"/>
                    </a:cubicBezTo>
                    <a:cubicBezTo>
                      <a:pt x="38312" y="305929"/>
                      <a:pt x="39511" y="306070"/>
                      <a:pt x="40781" y="306211"/>
                    </a:cubicBezTo>
                    <a:cubicBezTo>
                      <a:pt x="41345" y="306282"/>
                      <a:pt x="41980" y="306352"/>
                      <a:pt x="42545" y="306423"/>
                    </a:cubicBezTo>
                    <a:cubicBezTo>
                      <a:pt x="43109" y="306493"/>
                      <a:pt x="43674" y="306493"/>
                      <a:pt x="44238" y="306493"/>
                    </a:cubicBezTo>
                    <a:cubicBezTo>
                      <a:pt x="45508" y="306564"/>
                      <a:pt x="46778" y="306634"/>
                      <a:pt x="48048" y="306705"/>
                    </a:cubicBezTo>
                    <a:cubicBezTo>
                      <a:pt x="48683" y="306705"/>
                      <a:pt x="49318" y="306776"/>
                      <a:pt x="49953" y="306776"/>
                    </a:cubicBezTo>
                    <a:cubicBezTo>
                      <a:pt x="50447" y="306776"/>
                      <a:pt x="51012" y="306776"/>
                      <a:pt x="51505" y="306776"/>
                    </a:cubicBezTo>
                    <a:cubicBezTo>
                      <a:pt x="52917" y="306776"/>
                      <a:pt x="54257" y="306776"/>
                      <a:pt x="55668" y="306776"/>
                    </a:cubicBezTo>
                    <a:cubicBezTo>
                      <a:pt x="56374" y="306776"/>
                      <a:pt x="57009" y="306776"/>
                      <a:pt x="57714" y="306776"/>
                    </a:cubicBezTo>
                    <a:cubicBezTo>
                      <a:pt x="58138" y="306776"/>
                      <a:pt x="58561" y="306705"/>
                      <a:pt x="58914" y="306705"/>
                    </a:cubicBezTo>
                    <a:cubicBezTo>
                      <a:pt x="60607" y="306634"/>
                      <a:pt x="62300" y="306493"/>
                      <a:pt x="63994" y="306352"/>
                    </a:cubicBezTo>
                    <a:cubicBezTo>
                      <a:pt x="64699" y="306282"/>
                      <a:pt x="65334" y="306282"/>
                      <a:pt x="66040" y="306211"/>
                    </a:cubicBezTo>
                    <a:cubicBezTo>
                      <a:pt x="66252" y="306211"/>
                      <a:pt x="66463" y="306141"/>
                      <a:pt x="66675" y="306141"/>
                    </a:cubicBezTo>
                    <a:cubicBezTo>
                      <a:pt x="69568" y="305858"/>
                      <a:pt x="72390" y="305435"/>
                      <a:pt x="75212" y="304941"/>
                    </a:cubicBezTo>
                    <a:cubicBezTo>
                      <a:pt x="75353" y="304941"/>
                      <a:pt x="75494" y="304941"/>
                      <a:pt x="75635" y="304871"/>
                    </a:cubicBezTo>
                    <a:cubicBezTo>
                      <a:pt x="76482" y="304729"/>
                      <a:pt x="77258" y="304518"/>
                      <a:pt x="78034" y="304377"/>
                    </a:cubicBezTo>
                    <a:cubicBezTo>
                      <a:pt x="79445" y="304094"/>
                      <a:pt x="80857" y="303812"/>
                      <a:pt x="82197" y="303459"/>
                    </a:cubicBezTo>
                    <a:cubicBezTo>
                      <a:pt x="83185" y="303248"/>
                      <a:pt x="84173" y="302966"/>
                      <a:pt x="85160" y="302683"/>
                    </a:cubicBezTo>
                    <a:cubicBezTo>
                      <a:pt x="86431" y="302331"/>
                      <a:pt x="87771" y="301978"/>
                      <a:pt x="89041" y="301554"/>
                    </a:cubicBezTo>
                    <a:cubicBezTo>
                      <a:pt x="89323" y="301484"/>
                      <a:pt x="89605" y="301413"/>
                      <a:pt x="89888" y="301343"/>
                    </a:cubicBezTo>
                    <a:cubicBezTo>
                      <a:pt x="90382" y="301202"/>
                      <a:pt x="90734" y="300990"/>
                      <a:pt x="91228" y="300849"/>
                    </a:cubicBezTo>
                    <a:cubicBezTo>
                      <a:pt x="93274" y="300143"/>
                      <a:pt x="95250" y="299438"/>
                      <a:pt x="97155" y="298591"/>
                    </a:cubicBezTo>
                    <a:cubicBezTo>
                      <a:pt x="97861" y="298309"/>
                      <a:pt x="98566" y="298027"/>
                      <a:pt x="99272" y="297674"/>
                    </a:cubicBezTo>
                    <a:cubicBezTo>
                      <a:pt x="101741" y="296545"/>
                      <a:pt x="104140" y="295416"/>
                      <a:pt x="106398" y="294076"/>
                    </a:cubicBezTo>
                    <a:lnTo>
                      <a:pt x="496358" y="67451"/>
                    </a:lnTo>
                    <a:cubicBezTo>
                      <a:pt x="496640" y="67239"/>
                      <a:pt x="496993" y="67098"/>
                      <a:pt x="497275" y="66887"/>
                    </a:cubicBezTo>
                    <a:cubicBezTo>
                      <a:pt x="497981" y="66463"/>
                      <a:pt x="498545" y="66040"/>
                      <a:pt x="499181" y="65617"/>
                    </a:cubicBezTo>
                    <a:cubicBezTo>
                      <a:pt x="500098" y="65052"/>
                      <a:pt x="501015" y="64417"/>
                      <a:pt x="501861" y="63782"/>
                    </a:cubicBezTo>
                    <a:cubicBezTo>
                      <a:pt x="502638" y="63218"/>
                      <a:pt x="503273" y="62653"/>
                      <a:pt x="503978" y="62089"/>
                    </a:cubicBezTo>
                    <a:cubicBezTo>
                      <a:pt x="504754" y="61454"/>
                      <a:pt x="505601" y="60819"/>
                      <a:pt x="506307" y="60184"/>
                    </a:cubicBezTo>
                    <a:cubicBezTo>
                      <a:pt x="506448" y="60043"/>
                      <a:pt x="506659" y="59902"/>
                      <a:pt x="506800" y="59831"/>
                    </a:cubicBezTo>
                    <a:cubicBezTo>
                      <a:pt x="507788" y="58914"/>
                      <a:pt x="508635" y="57997"/>
                      <a:pt x="509482" y="57079"/>
                    </a:cubicBezTo>
                    <a:cubicBezTo>
                      <a:pt x="509623" y="56868"/>
                      <a:pt x="509834" y="56727"/>
                      <a:pt x="509976" y="56515"/>
                    </a:cubicBezTo>
                    <a:cubicBezTo>
                      <a:pt x="510469" y="55951"/>
                      <a:pt x="510963" y="55386"/>
                      <a:pt x="511457" y="54822"/>
                    </a:cubicBezTo>
                    <a:cubicBezTo>
                      <a:pt x="511669" y="54539"/>
                      <a:pt x="511810" y="54328"/>
                      <a:pt x="511951" y="54046"/>
                    </a:cubicBezTo>
                    <a:cubicBezTo>
                      <a:pt x="512586" y="53199"/>
                      <a:pt x="513150" y="52282"/>
                      <a:pt x="513715" y="51435"/>
                    </a:cubicBezTo>
                    <a:cubicBezTo>
                      <a:pt x="513927" y="51082"/>
                      <a:pt x="514279" y="50729"/>
                      <a:pt x="514491" y="50306"/>
                    </a:cubicBezTo>
                    <a:cubicBezTo>
                      <a:pt x="514632" y="50094"/>
                      <a:pt x="514632" y="49953"/>
                      <a:pt x="514773" y="49742"/>
                    </a:cubicBezTo>
                    <a:cubicBezTo>
                      <a:pt x="515197" y="48966"/>
                      <a:pt x="515549" y="48189"/>
                      <a:pt x="515902" y="47413"/>
                    </a:cubicBezTo>
                    <a:cubicBezTo>
                      <a:pt x="516114" y="46919"/>
                      <a:pt x="516396" y="46496"/>
                      <a:pt x="516537" y="46073"/>
                    </a:cubicBezTo>
                    <a:cubicBezTo>
                      <a:pt x="516608" y="45932"/>
                      <a:pt x="516608" y="45791"/>
                      <a:pt x="516678" y="45579"/>
                    </a:cubicBezTo>
                    <a:cubicBezTo>
                      <a:pt x="516960" y="44803"/>
                      <a:pt x="517101" y="44097"/>
                      <a:pt x="517313" y="43321"/>
                    </a:cubicBezTo>
                    <a:cubicBezTo>
                      <a:pt x="517454" y="42827"/>
                      <a:pt x="517666" y="42333"/>
                      <a:pt x="517736" y="41769"/>
                    </a:cubicBezTo>
                    <a:cubicBezTo>
                      <a:pt x="517736" y="41628"/>
                      <a:pt x="517736" y="41487"/>
                      <a:pt x="517807" y="41346"/>
                    </a:cubicBezTo>
                    <a:cubicBezTo>
                      <a:pt x="517948" y="40569"/>
                      <a:pt x="518019" y="39793"/>
                      <a:pt x="518089" y="39017"/>
                    </a:cubicBezTo>
                    <a:cubicBezTo>
                      <a:pt x="518160" y="38523"/>
                      <a:pt x="518230" y="37959"/>
                      <a:pt x="518301" y="37465"/>
                    </a:cubicBezTo>
                    <a:cubicBezTo>
                      <a:pt x="518301" y="37253"/>
                      <a:pt x="518301" y="37042"/>
                      <a:pt x="518301" y="36830"/>
                    </a:cubicBezTo>
                    <a:lnTo>
                      <a:pt x="518371" y="0"/>
                    </a:lnTo>
                    <a:cubicBezTo>
                      <a:pt x="518160" y="706"/>
                      <a:pt x="518089" y="1482"/>
                      <a:pt x="518019" y="218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6" name="Freeform: Shape 7"/>
              <p:cNvSpPr/>
              <p:nvPr/>
            </p:nvSpPr>
            <p:spPr>
              <a:xfrm>
                <a:off x="6449293" y="2363916"/>
                <a:ext cx="5178129" cy="3279484"/>
              </a:xfrm>
              <a:custGeom>
                <a:avLst/>
                <a:gdLst>
                  <a:gd name="connsiteX0" fmla="*/ 910793 w 931333"/>
                  <a:gd name="connsiteY0" fmla="*/ 239377 h 536222"/>
                  <a:gd name="connsiteX1" fmla="*/ 911146 w 931333"/>
                  <a:gd name="connsiteY1" fmla="*/ 301043 h 536222"/>
                  <a:gd name="connsiteX2" fmla="*/ 521185 w 931333"/>
                  <a:gd name="connsiteY2" fmla="*/ 527667 h 536222"/>
                  <a:gd name="connsiteX3" fmla="*/ 414788 w 931333"/>
                  <a:gd name="connsiteY3" fmla="*/ 527667 h 536222"/>
                  <a:gd name="connsiteX4" fmla="*/ 22217 w 931333"/>
                  <a:gd name="connsiteY4" fmla="*/ 301043 h 536222"/>
                  <a:gd name="connsiteX5" fmla="*/ 21864 w 931333"/>
                  <a:gd name="connsiteY5" fmla="*/ 239377 h 536222"/>
                  <a:gd name="connsiteX6" fmla="*/ 411824 w 931333"/>
                  <a:gd name="connsiteY6" fmla="*/ 12753 h 536222"/>
                  <a:gd name="connsiteX7" fmla="*/ 518293 w 931333"/>
                  <a:gd name="connsiteY7" fmla="*/ 12753 h 536222"/>
                  <a:gd name="connsiteX8" fmla="*/ 910793 w 931333"/>
                  <a:gd name="connsiteY8" fmla="*/ 239377 h 53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1333" h="536222">
                    <a:moveTo>
                      <a:pt x="910793" y="239377"/>
                    </a:moveTo>
                    <a:cubicBezTo>
                      <a:pt x="940285" y="256381"/>
                      <a:pt x="940427" y="283968"/>
                      <a:pt x="911146" y="301043"/>
                    </a:cubicBezTo>
                    <a:lnTo>
                      <a:pt x="521185" y="527667"/>
                    </a:lnTo>
                    <a:cubicBezTo>
                      <a:pt x="491905" y="544671"/>
                      <a:pt x="444209" y="544742"/>
                      <a:pt x="414788" y="527667"/>
                    </a:cubicBezTo>
                    <a:lnTo>
                      <a:pt x="22217" y="301043"/>
                    </a:lnTo>
                    <a:cubicBezTo>
                      <a:pt x="-7276" y="284039"/>
                      <a:pt x="-7417" y="256381"/>
                      <a:pt x="21864" y="239377"/>
                    </a:cubicBezTo>
                    <a:lnTo>
                      <a:pt x="411824" y="12753"/>
                    </a:lnTo>
                    <a:cubicBezTo>
                      <a:pt x="441105" y="-4251"/>
                      <a:pt x="488800" y="-4251"/>
                      <a:pt x="518293" y="12753"/>
                    </a:cubicBezTo>
                    <a:lnTo>
                      <a:pt x="910793" y="23937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7" name="Graphic 3"/>
            <p:cNvGrpSpPr/>
            <p:nvPr/>
          </p:nvGrpSpPr>
          <p:grpSpPr>
            <a:xfrm>
              <a:off x="7844994" y="3235359"/>
              <a:ext cx="3118008" cy="1948916"/>
              <a:chOff x="387018" y="2707274"/>
              <a:chExt cx="6076115" cy="3797890"/>
            </a:xfrm>
            <a:solidFill>
              <a:schemeClr val="accent1"/>
            </a:solidFill>
          </p:grpSpPr>
          <p:sp>
            <p:nvSpPr>
              <p:cNvPr id="199" name="Freeform: Shape 108"/>
              <p:cNvSpPr/>
              <p:nvPr/>
            </p:nvSpPr>
            <p:spPr>
              <a:xfrm>
                <a:off x="490676" y="4745712"/>
                <a:ext cx="2338505" cy="1611509"/>
              </a:xfrm>
              <a:custGeom>
                <a:avLst/>
                <a:gdLst>
                  <a:gd name="connsiteX0" fmla="*/ 2340747 w 2338505"/>
                  <a:gd name="connsiteY0" fmla="*/ 1330222 h 1611508"/>
                  <a:gd name="connsiteX1" fmla="*/ 2340747 w 2338505"/>
                  <a:gd name="connsiteY1" fmla="*/ 1615265 h 1611508"/>
                  <a:gd name="connsiteX2" fmla="*/ 0 w 2338505"/>
                  <a:gd name="connsiteY2" fmla="*/ 241847 h 1611508"/>
                  <a:gd name="connsiteX3" fmla="*/ 0 w 2338505"/>
                  <a:gd name="connsiteY3" fmla="*/ 0 h 161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8505" h="1611508">
                    <a:moveTo>
                      <a:pt x="2340747" y="1330222"/>
                    </a:moveTo>
                    <a:lnTo>
                      <a:pt x="2340747" y="1615265"/>
                    </a:lnTo>
                    <a:lnTo>
                      <a:pt x="0" y="2418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0" name="Freeform: Shape 109"/>
              <p:cNvSpPr/>
              <p:nvPr/>
            </p:nvSpPr>
            <p:spPr>
              <a:xfrm>
                <a:off x="490676" y="3724041"/>
                <a:ext cx="4131763" cy="2350622"/>
              </a:xfrm>
              <a:custGeom>
                <a:avLst/>
                <a:gdLst>
                  <a:gd name="connsiteX0" fmla="*/ 4133035 w 4131763"/>
                  <a:gd name="connsiteY0" fmla="*/ 1345608 h 2350621"/>
                  <a:gd name="connsiteX1" fmla="*/ 2340747 w 4131763"/>
                  <a:gd name="connsiteY1" fmla="*/ 2351893 h 2350621"/>
                  <a:gd name="connsiteX2" fmla="*/ 0 w 4131763"/>
                  <a:gd name="connsiteY2" fmla="*/ 1021671 h 2350621"/>
                  <a:gd name="connsiteX3" fmla="*/ 1809555 w 4131763"/>
                  <a:gd name="connsiteY3" fmla="*/ 6784 h 2350621"/>
                  <a:gd name="connsiteX4" fmla="*/ 4133035 w 4131763"/>
                  <a:gd name="connsiteY4" fmla="*/ 1345608 h 235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1763" h="2350621">
                    <a:moveTo>
                      <a:pt x="4133035" y="1345608"/>
                    </a:moveTo>
                    <a:cubicBezTo>
                      <a:pt x="3411794" y="1336945"/>
                      <a:pt x="2340747" y="2351893"/>
                      <a:pt x="2340747" y="2351893"/>
                    </a:cubicBezTo>
                    <a:lnTo>
                      <a:pt x="0" y="1021671"/>
                    </a:lnTo>
                    <a:cubicBezTo>
                      <a:pt x="0" y="1021671"/>
                      <a:pt x="1135811" y="-96874"/>
                      <a:pt x="1809555" y="6784"/>
                    </a:cubicBezTo>
                    <a:lnTo>
                      <a:pt x="4133035" y="1345608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1" name="Freeform: Shape 110"/>
              <p:cNvSpPr/>
              <p:nvPr/>
            </p:nvSpPr>
            <p:spPr>
              <a:xfrm>
                <a:off x="2831422" y="5069594"/>
                <a:ext cx="1787200" cy="1290419"/>
              </a:xfrm>
              <a:custGeom>
                <a:avLst/>
                <a:gdLst>
                  <a:gd name="connsiteX0" fmla="*/ 1792288 w 1787199"/>
                  <a:gd name="connsiteY0" fmla="*/ 55 h 1290418"/>
                  <a:gd name="connsiteX1" fmla="*/ 1792288 w 1787199"/>
                  <a:gd name="connsiteY1" fmla="*/ 116678 h 1290418"/>
                  <a:gd name="connsiteX2" fmla="*/ 1578430 w 1787199"/>
                  <a:gd name="connsiteY2" fmla="*/ 311573 h 1290418"/>
                  <a:gd name="connsiteX3" fmla="*/ 1543837 w 1787199"/>
                  <a:gd name="connsiteY3" fmla="*/ 343076 h 1290418"/>
                  <a:gd name="connsiteX4" fmla="*/ 1343308 w 1787199"/>
                  <a:gd name="connsiteY4" fmla="*/ 491808 h 1290418"/>
                  <a:gd name="connsiteX5" fmla="*/ 0 w 1787199"/>
                  <a:gd name="connsiteY5" fmla="*/ 1291382 h 1290418"/>
                  <a:gd name="connsiteX6" fmla="*/ 0 w 1787199"/>
                  <a:gd name="connsiteY6" fmla="*/ 1006339 h 1290418"/>
                  <a:gd name="connsiteX7" fmla="*/ 1792288 w 1787199"/>
                  <a:gd name="connsiteY7" fmla="*/ 55 h 129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7199" h="1290418">
                    <a:moveTo>
                      <a:pt x="1792288" y="55"/>
                    </a:moveTo>
                    <a:lnTo>
                      <a:pt x="1792288" y="116678"/>
                    </a:lnTo>
                    <a:lnTo>
                      <a:pt x="1578430" y="311573"/>
                    </a:lnTo>
                    <a:lnTo>
                      <a:pt x="1543837" y="343076"/>
                    </a:lnTo>
                    <a:cubicBezTo>
                      <a:pt x="1482164" y="399298"/>
                      <a:pt x="1414977" y="449097"/>
                      <a:pt x="1343308" y="491808"/>
                    </a:cubicBezTo>
                    <a:lnTo>
                      <a:pt x="0" y="1291382"/>
                    </a:lnTo>
                    <a:lnTo>
                      <a:pt x="0" y="1006339"/>
                    </a:lnTo>
                    <a:cubicBezTo>
                      <a:pt x="0" y="1006339"/>
                      <a:pt x="1071047" y="-8608"/>
                      <a:pt x="1792288" y="55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2" name="Freeform: Shape 111"/>
              <p:cNvSpPr/>
              <p:nvPr/>
            </p:nvSpPr>
            <p:spPr>
              <a:xfrm>
                <a:off x="4623711" y="4080631"/>
                <a:ext cx="1744792" cy="1102611"/>
              </a:xfrm>
              <a:custGeom>
                <a:avLst/>
                <a:gdLst>
                  <a:gd name="connsiteX0" fmla="*/ 1744792 w 1744791"/>
                  <a:gd name="connsiteY0" fmla="*/ 0 h 1102611"/>
                  <a:gd name="connsiteX1" fmla="*/ 1744792 w 1744791"/>
                  <a:gd name="connsiteY1" fmla="*/ 223794 h 1102611"/>
                  <a:gd name="connsiteX2" fmla="*/ 401423 w 1744791"/>
                  <a:gd name="connsiteY2" fmla="*/ 996591 h 1102611"/>
                  <a:gd name="connsiteX3" fmla="*/ 58281 w 1744791"/>
                  <a:gd name="connsiteY3" fmla="*/ 1101460 h 1102611"/>
                  <a:gd name="connsiteX4" fmla="*/ 0 w 1744791"/>
                  <a:gd name="connsiteY4" fmla="*/ 1105641 h 1102611"/>
                  <a:gd name="connsiteX5" fmla="*/ 0 w 1744791"/>
                  <a:gd name="connsiteY5" fmla="*/ 989018 h 1102611"/>
                  <a:gd name="connsiteX6" fmla="*/ 1744792 w 1744791"/>
                  <a:gd name="connsiteY6" fmla="*/ 0 h 110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791" h="1102611">
                    <a:moveTo>
                      <a:pt x="1744792" y="0"/>
                    </a:moveTo>
                    <a:lnTo>
                      <a:pt x="1744792" y="223794"/>
                    </a:lnTo>
                    <a:lnTo>
                      <a:pt x="401423" y="996591"/>
                    </a:lnTo>
                    <a:cubicBezTo>
                      <a:pt x="296433" y="1056993"/>
                      <a:pt x="179083" y="1092858"/>
                      <a:pt x="58281" y="1101460"/>
                    </a:cubicBezTo>
                    <a:lnTo>
                      <a:pt x="0" y="1105641"/>
                    </a:lnTo>
                    <a:lnTo>
                      <a:pt x="0" y="989018"/>
                    </a:lnTo>
                    <a:cubicBezTo>
                      <a:pt x="0" y="989018"/>
                      <a:pt x="604679" y="194351"/>
                      <a:pt x="1744792" y="0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3" name="Freeform: Shape 112"/>
              <p:cNvSpPr/>
              <p:nvPr/>
            </p:nvSpPr>
            <p:spPr>
              <a:xfrm>
                <a:off x="2300230" y="2707274"/>
                <a:ext cx="4065122" cy="2356680"/>
              </a:xfrm>
              <a:custGeom>
                <a:avLst/>
                <a:gdLst>
                  <a:gd name="connsiteX0" fmla="*/ 4068272 w 4065121"/>
                  <a:gd name="connsiteY0" fmla="*/ 1373357 h 2356680"/>
                  <a:gd name="connsiteX1" fmla="*/ 2323481 w 4065121"/>
                  <a:gd name="connsiteY1" fmla="*/ 2362375 h 2356680"/>
                  <a:gd name="connsiteX2" fmla="*/ 0 w 4065121"/>
                  <a:gd name="connsiteY2" fmla="*/ 1023551 h 2356680"/>
                  <a:gd name="connsiteX3" fmla="*/ 1727525 w 4065121"/>
                  <a:gd name="connsiteY3" fmla="*/ 0 h 2356680"/>
                  <a:gd name="connsiteX4" fmla="*/ 4068272 w 4065121"/>
                  <a:gd name="connsiteY4" fmla="*/ 1373357 h 23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5121" h="2356680">
                    <a:moveTo>
                      <a:pt x="4068272" y="1373357"/>
                    </a:moveTo>
                    <a:cubicBezTo>
                      <a:pt x="2928160" y="1567707"/>
                      <a:pt x="2323481" y="2362375"/>
                      <a:pt x="2323481" y="2362375"/>
                    </a:cubicBezTo>
                    <a:lnTo>
                      <a:pt x="0" y="1023551"/>
                    </a:lnTo>
                    <a:cubicBezTo>
                      <a:pt x="0" y="1023551"/>
                      <a:pt x="194350" y="397304"/>
                      <a:pt x="1727525" y="0"/>
                    </a:cubicBezTo>
                    <a:lnTo>
                      <a:pt x="4068272" y="1373357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4" name="Freeform: Shape 113"/>
              <p:cNvSpPr/>
              <p:nvPr/>
            </p:nvSpPr>
            <p:spPr>
              <a:xfrm>
                <a:off x="4681992" y="4266379"/>
                <a:ext cx="1781141" cy="975387"/>
              </a:xfrm>
              <a:custGeom>
                <a:avLst/>
                <a:gdLst>
                  <a:gd name="connsiteX0" fmla="*/ 1782959 w 1781141"/>
                  <a:gd name="connsiteY0" fmla="*/ 54646 h 975386"/>
                  <a:gd name="connsiteX1" fmla="*/ 156244 w 1781141"/>
                  <a:gd name="connsiteY1" fmla="*/ 978901 h 975386"/>
                  <a:gd name="connsiteX2" fmla="*/ 0 w 1781141"/>
                  <a:gd name="connsiteY2" fmla="*/ 915713 h 975386"/>
                  <a:gd name="connsiteX3" fmla="*/ 343142 w 1781141"/>
                  <a:gd name="connsiteY3" fmla="*/ 810844 h 975386"/>
                  <a:gd name="connsiteX4" fmla="*/ 1686511 w 1781141"/>
                  <a:gd name="connsiteY4" fmla="*/ 38046 h 975386"/>
                  <a:gd name="connsiteX5" fmla="*/ 1686511 w 1781141"/>
                  <a:gd name="connsiteY5" fmla="*/ 0 h 975386"/>
                  <a:gd name="connsiteX6" fmla="*/ 1782959 w 1781141"/>
                  <a:gd name="connsiteY6" fmla="*/ 54646 h 97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1141" h="975386">
                    <a:moveTo>
                      <a:pt x="1782959" y="54646"/>
                    </a:moveTo>
                    <a:lnTo>
                      <a:pt x="156244" y="978901"/>
                    </a:lnTo>
                    <a:lnTo>
                      <a:pt x="0" y="915713"/>
                    </a:lnTo>
                    <a:cubicBezTo>
                      <a:pt x="120803" y="907110"/>
                      <a:pt x="238152" y="871245"/>
                      <a:pt x="343142" y="810844"/>
                    </a:cubicBezTo>
                    <a:lnTo>
                      <a:pt x="1686511" y="38046"/>
                    </a:lnTo>
                    <a:lnTo>
                      <a:pt x="1686511" y="0"/>
                    </a:lnTo>
                    <a:lnTo>
                      <a:pt x="1782959" y="54646"/>
                    </a:lnTo>
                    <a:close/>
                  </a:path>
                </a:pathLst>
              </a:custGeom>
              <a:solidFill>
                <a:srgbClr val="C2C1E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5" name="Freeform: Shape 114"/>
              <p:cNvSpPr/>
              <p:nvPr/>
            </p:nvSpPr>
            <p:spPr>
              <a:xfrm>
                <a:off x="387018" y="4957328"/>
                <a:ext cx="4101472" cy="1490343"/>
              </a:xfrm>
              <a:custGeom>
                <a:avLst/>
                <a:gdLst>
                  <a:gd name="connsiteX0" fmla="*/ 4105713 w 4101471"/>
                  <a:gd name="connsiteY0" fmla="*/ 483755 h 1490342"/>
                  <a:gd name="connsiteX1" fmla="*/ 2444405 w 4101471"/>
                  <a:gd name="connsiteY1" fmla="*/ 1491433 h 1490342"/>
                  <a:gd name="connsiteX2" fmla="*/ 0 w 4101471"/>
                  <a:gd name="connsiteY2" fmla="*/ 45377 h 1490342"/>
                  <a:gd name="connsiteX3" fmla="*/ 103658 w 4101471"/>
                  <a:gd name="connsiteY3" fmla="*/ 0 h 1490342"/>
                  <a:gd name="connsiteX4" fmla="*/ 103658 w 4101471"/>
                  <a:gd name="connsiteY4" fmla="*/ 30231 h 1490342"/>
                  <a:gd name="connsiteX5" fmla="*/ 2444405 w 4101471"/>
                  <a:gd name="connsiteY5" fmla="*/ 1403648 h 1490342"/>
                  <a:gd name="connsiteX6" fmla="*/ 3787712 w 4101471"/>
                  <a:gd name="connsiteY6" fmla="*/ 604073 h 1490342"/>
                  <a:gd name="connsiteX7" fmla="*/ 3988242 w 4101471"/>
                  <a:gd name="connsiteY7" fmla="*/ 455342 h 1490342"/>
                  <a:gd name="connsiteX8" fmla="*/ 4022835 w 4101471"/>
                  <a:gd name="connsiteY8" fmla="*/ 423839 h 1490342"/>
                  <a:gd name="connsiteX9" fmla="*/ 4105713 w 4101471"/>
                  <a:gd name="connsiteY9" fmla="*/ 483755 h 1490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01471" h="1490342">
                    <a:moveTo>
                      <a:pt x="4105713" y="483755"/>
                    </a:moveTo>
                    <a:lnTo>
                      <a:pt x="2444405" y="1491433"/>
                    </a:lnTo>
                    <a:lnTo>
                      <a:pt x="0" y="45377"/>
                    </a:lnTo>
                    <a:lnTo>
                      <a:pt x="103658" y="0"/>
                    </a:lnTo>
                    <a:lnTo>
                      <a:pt x="103658" y="30231"/>
                    </a:lnTo>
                    <a:lnTo>
                      <a:pt x="2444405" y="1403648"/>
                    </a:lnTo>
                    <a:lnTo>
                      <a:pt x="3787712" y="604073"/>
                    </a:lnTo>
                    <a:cubicBezTo>
                      <a:pt x="3859382" y="561362"/>
                      <a:pt x="3926568" y="511563"/>
                      <a:pt x="3988242" y="455342"/>
                    </a:cubicBezTo>
                    <a:lnTo>
                      <a:pt x="4022835" y="423839"/>
                    </a:lnTo>
                    <a:lnTo>
                      <a:pt x="4105713" y="48375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6" name="Freeform: Shape 115"/>
              <p:cNvSpPr/>
              <p:nvPr/>
            </p:nvSpPr>
            <p:spPr>
              <a:xfrm>
                <a:off x="2831422" y="4321025"/>
                <a:ext cx="3628924" cy="2180989"/>
              </a:xfrm>
              <a:custGeom>
                <a:avLst/>
                <a:gdLst>
                  <a:gd name="connsiteX0" fmla="*/ 3633529 w 3628924"/>
                  <a:gd name="connsiteY0" fmla="*/ 0 h 2180989"/>
                  <a:gd name="connsiteX1" fmla="*/ 3633529 w 3628924"/>
                  <a:gd name="connsiteY1" fmla="*/ 60522 h 2180989"/>
                  <a:gd name="connsiteX2" fmla="*/ 2047101 w 3628924"/>
                  <a:gd name="connsiteY2" fmla="*/ 961695 h 2180989"/>
                  <a:gd name="connsiteX3" fmla="*/ 1829729 w 3628924"/>
                  <a:gd name="connsiteY3" fmla="*/ 1226564 h 2180989"/>
                  <a:gd name="connsiteX4" fmla="*/ 1635379 w 3628924"/>
                  <a:gd name="connsiteY4" fmla="*/ 1192032 h 2180989"/>
                  <a:gd name="connsiteX5" fmla="*/ 0 w 3628924"/>
                  <a:gd name="connsiteY5" fmla="*/ 2185351 h 2180989"/>
                  <a:gd name="connsiteX6" fmla="*/ 0 w 3628924"/>
                  <a:gd name="connsiteY6" fmla="*/ 2127737 h 2180989"/>
                  <a:gd name="connsiteX7" fmla="*/ 1661308 w 3628924"/>
                  <a:gd name="connsiteY7" fmla="*/ 1120059 h 2180989"/>
                  <a:gd name="connsiteX8" fmla="*/ 1842694 w 3628924"/>
                  <a:gd name="connsiteY8" fmla="*/ 1160347 h 2180989"/>
                  <a:gd name="connsiteX9" fmla="*/ 2006813 w 3628924"/>
                  <a:gd name="connsiteY9" fmla="*/ 924255 h 2180989"/>
                  <a:gd name="connsiteX10" fmla="*/ 3633529 w 3628924"/>
                  <a:gd name="connsiteY10" fmla="*/ 0 h 218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28924" h="2180989">
                    <a:moveTo>
                      <a:pt x="3633529" y="0"/>
                    </a:moveTo>
                    <a:lnTo>
                      <a:pt x="3633529" y="60522"/>
                    </a:lnTo>
                    <a:lnTo>
                      <a:pt x="2047101" y="961695"/>
                    </a:lnTo>
                    <a:cubicBezTo>
                      <a:pt x="2047101" y="961695"/>
                      <a:pt x="1989547" y="1166102"/>
                      <a:pt x="1829729" y="1226564"/>
                    </a:cubicBezTo>
                    <a:cubicBezTo>
                      <a:pt x="1669971" y="1287026"/>
                      <a:pt x="1635379" y="1192032"/>
                      <a:pt x="1635379" y="1192032"/>
                    </a:cubicBezTo>
                    <a:lnTo>
                      <a:pt x="0" y="2185351"/>
                    </a:lnTo>
                    <a:lnTo>
                      <a:pt x="0" y="2127737"/>
                    </a:lnTo>
                    <a:lnTo>
                      <a:pt x="1661308" y="1120059"/>
                    </a:lnTo>
                    <a:cubicBezTo>
                      <a:pt x="1661308" y="1120059"/>
                      <a:pt x="1718862" y="1226564"/>
                      <a:pt x="1842694" y="1160347"/>
                    </a:cubicBezTo>
                    <a:cubicBezTo>
                      <a:pt x="1966525" y="1094130"/>
                      <a:pt x="2006813" y="924255"/>
                      <a:pt x="2006813" y="924255"/>
                    </a:cubicBezTo>
                    <a:lnTo>
                      <a:pt x="363352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7" name="Freeform: Shape 116"/>
              <p:cNvSpPr/>
              <p:nvPr/>
            </p:nvSpPr>
            <p:spPr>
              <a:xfrm>
                <a:off x="387018" y="5002705"/>
                <a:ext cx="2441496" cy="1502459"/>
              </a:xfrm>
              <a:custGeom>
                <a:avLst/>
                <a:gdLst>
                  <a:gd name="connsiteX0" fmla="*/ 2444405 w 2441496"/>
                  <a:gd name="connsiteY0" fmla="*/ 1446056 h 1502459"/>
                  <a:gd name="connsiteX1" fmla="*/ 2444405 w 2441496"/>
                  <a:gd name="connsiteY1" fmla="*/ 1503671 h 1502459"/>
                  <a:gd name="connsiteX2" fmla="*/ 0 w 2441496"/>
                  <a:gd name="connsiteY2" fmla="*/ 65854 h 1502459"/>
                  <a:gd name="connsiteX3" fmla="*/ 0 w 2441496"/>
                  <a:gd name="connsiteY3" fmla="*/ 0 h 150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1496" h="1502459">
                    <a:moveTo>
                      <a:pt x="2444405" y="1446056"/>
                    </a:moveTo>
                    <a:lnTo>
                      <a:pt x="2444405" y="1503671"/>
                    </a:lnTo>
                    <a:lnTo>
                      <a:pt x="0" y="65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8" name="Freeform: Shape 117"/>
              <p:cNvSpPr/>
              <p:nvPr/>
            </p:nvSpPr>
            <p:spPr>
              <a:xfrm>
                <a:off x="4409853" y="5182091"/>
                <a:ext cx="424081" cy="315032"/>
              </a:xfrm>
              <a:custGeom>
                <a:avLst/>
                <a:gdLst>
                  <a:gd name="connsiteX0" fmla="*/ 428383 w 424081"/>
                  <a:gd name="connsiteY0" fmla="*/ 63188 h 315031"/>
                  <a:gd name="connsiteX1" fmla="*/ 264263 w 424081"/>
                  <a:gd name="connsiteY1" fmla="*/ 299280 h 315031"/>
                  <a:gd name="connsiteX2" fmla="*/ 82878 w 424081"/>
                  <a:gd name="connsiteY2" fmla="*/ 258992 h 315031"/>
                  <a:gd name="connsiteX3" fmla="*/ 0 w 424081"/>
                  <a:gd name="connsiteY3" fmla="*/ 199076 h 315031"/>
                  <a:gd name="connsiteX4" fmla="*/ 213858 w 424081"/>
                  <a:gd name="connsiteY4" fmla="*/ 4180 h 315031"/>
                  <a:gd name="connsiteX5" fmla="*/ 272139 w 424081"/>
                  <a:gd name="connsiteY5" fmla="*/ 0 h 315031"/>
                  <a:gd name="connsiteX6" fmla="*/ 428383 w 424081"/>
                  <a:gd name="connsiteY6" fmla="*/ 63188 h 315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4081" h="315031">
                    <a:moveTo>
                      <a:pt x="428383" y="63188"/>
                    </a:moveTo>
                    <a:cubicBezTo>
                      <a:pt x="428383" y="63188"/>
                      <a:pt x="388095" y="233063"/>
                      <a:pt x="264263" y="299280"/>
                    </a:cubicBezTo>
                    <a:cubicBezTo>
                      <a:pt x="140431" y="365498"/>
                      <a:pt x="82878" y="258992"/>
                      <a:pt x="82878" y="258992"/>
                    </a:cubicBezTo>
                    <a:lnTo>
                      <a:pt x="0" y="199076"/>
                    </a:lnTo>
                    <a:lnTo>
                      <a:pt x="213858" y="4180"/>
                    </a:lnTo>
                    <a:lnTo>
                      <a:pt x="272139" y="0"/>
                    </a:lnTo>
                    <a:lnTo>
                      <a:pt x="428383" y="6318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09" name="Graphic 3"/>
              <p:cNvGrpSpPr/>
              <p:nvPr/>
            </p:nvGrpSpPr>
            <p:grpSpPr>
              <a:xfrm>
                <a:off x="1108198" y="2992075"/>
                <a:ext cx="4378458" cy="2535461"/>
                <a:chOff x="1108198" y="2992075"/>
                <a:chExt cx="4378458" cy="2535461"/>
              </a:xfrm>
              <a:noFill/>
            </p:grpSpPr>
            <p:sp>
              <p:nvSpPr>
                <p:cNvPr id="212" name="Freeform: Shape 121"/>
                <p:cNvSpPr/>
                <p:nvPr/>
              </p:nvSpPr>
              <p:spPr>
                <a:xfrm>
                  <a:off x="1108198" y="396400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3" name="Freeform: Shape 122"/>
                <p:cNvSpPr/>
                <p:nvPr/>
              </p:nvSpPr>
              <p:spPr>
                <a:xfrm>
                  <a:off x="1248933" y="404585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4" name="Freeform: Shape 123"/>
                <p:cNvSpPr/>
                <p:nvPr/>
              </p:nvSpPr>
              <p:spPr>
                <a:xfrm>
                  <a:off x="1389667" y="412770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5" name="Freeform: Shape 124"/>
                <p:cNvSpPr/>
                <p:nvPr/>
              </p:nvSpPr>
              <p:spPr>
                <a:xfrm>
                  <a:off x="1530402" y="420949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6" name="Freeform: Shape 125"/>
                <p:cNvSpPr/>
                <p:nvPr/>
              </p:nvSpPr>
              <p:spPr>
                <a:xfrm>
                  <a:off x="1671136" y="429133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7" name="Freeform: Shape 126"/>
                <p:cNvSpPr/>
                <p:nvPr/>
              </p:nvSpPr>
              <p:spPr>
                <a:xfrm>
                  <a:off x="1811870" y="437318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8" name="Freeform: Shape 127"/>
                <p:cNvSpPr/>
                <p:nvPr/>
              </p:nvSpPr>
              <p:spPr>
                <a:xfrm>
                  <a:off x="1952605" y="445503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9" name="Freeform: Shape 128"/>
                <p:cNvSpPr/>
                <p:nvPr/>
              </p:nvSpPr>
              <p:spPr>
                <a:xfrm>
                  <a:off x="2093339" y="4536882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0" name="Freeform: Shape 129"/>
                <p:cNvSpPr/>
                <p:nvPr/>
              </p:nvSpPr>
              <p:spPr>
                <a:xfrm>
                  <a:off x="2234074" y="461873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1" name="Freeform: Shape 130"/>
                <p:cNvSpPr/>
                <p:nvPr/>
              </p:nvSpPr>
              <p:spPr>
                <a:xfrm>
                  <a:off x="2374808" y="470051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2" name="Freeform: Shape 131"/>
                <p:cNvSpPr/>
                <p:nvPr/>
              </p:nvSpPr>
              <p:spPr>
                <a:xfrm>
                  <a:off x="2515542" y="478236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3" name="Freeform: Shape 132"/>
                <p:cNvSpPr/>
                <p:nvPr/>
              </p:nvSpPr>
              <p:spPr>
                <a:xfrm>
                  <a:off x="2849537" y="299207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4" name="Freeform: Shape 133"/>
                <p:cNvSpPr/>
                <p:nvPr/>
              </p:nvSpPr>
              <p:spPr>
                <a:xfrm>
                  <a:off x="2990271" y="307392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5" name="Freeform: Shape 134"/>
                <p:cNvSpPr/>
                <p:nvPr/>
              </p:nvSpPr>
              <p:spPr>
                <a:xfrm>
                  <a:off x="3130945" y="315571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6" name="Freeform: Shape 135"/>
                <p:cNvSpPr/>
                <p:nvPr/>
              </p:nvSpPr>
              <p:spPr>
                <a:xfrm>
                  <a:off x="3271679" y="323755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7" name="Freeform: Shape 136"/>
                <p:cNvSpPr/>
                <p:nvPr/>
              </p:nvSpPr>
              <p:spPr>
                <a:xfrm>
                  <a:off x="3412414" y="331940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8" name="Freeform: Shape 137"/>
                <p:cNvSpPr/>
                <p:nvPr/>
              </p:nvSpPr>
              <p:spPr>
                <a:xfrm>
                  <a:off x="3553148" y="340125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9" name="Freeform: Shape 138"/>
                <p:cNvSpPr/>
                <p:nvPr/>
              </p:nvSpPr>
              <p:spPr>
                <a:xfrm>
                  <a:off x="3693883" y="348310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0" name="Freeform: Shape 139"/>
                <p:cNvSpPr/>
                <p:nvPr/>
              </p:nvSpPr>
              <p:spPr>
                <a:xfrm>
                  <a:off x="3834617" y="356494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1" name="Freeform: Shape 140"/>
                <p:cNvSpPr/>
                <p:nvPr/>
              </p:nvSpPr>
              <p:spPr>
                <a:xfrm>
                  <a:off x="3975351" y="364673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2" name="Freeform: Shape 141"/>
                <p:cNvSpPr/>
                <p:nvPr/>
              </p:nvSpPr>
              <p:spPr>
                <a:xfrm>
                  <a:off x="4116086" y="372858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3" name="Freeform: Shape 142"/>
                <p:cNvSpPr/>
                <p:nvPr/>
              </p:nvSpPr>
              <p:spPr>
                <a:xfrm>
                  <a:off x="4256820" y="381043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210" name="Freeform: Shape 119"/>
              <p:cNvSpPr/>
              <p:nvPr/>
            </p:nvSpPr>
            <p:spPr>
              <a:xfrm>
                <a:off x="4623711" y="4982955"/>
                <a:ext cx="90875" cy="296857"/>
              </a:xfrm>
              <a:custGeom>
                <a:avLst/>
                <a:gdLst>
                  <a:gd name="connsiteX0" fmla="*/ 74275 w 90874"/>
                  <a:gd name="connsiteY0" fmla="*/ 301098 h 296856"/>
                  <a:gd name="connsiteX1" fmla="*/ 35986 w 90874"/>
                  <a:gd name="connsiteY1" fmla="*/ 262324 h 296856"/>
                  <a:gd name="connsiteX2" fmla="*/ 0 w 90874"/>
                  <a:gd name="connsiteY2" fmla="*/ 301098 h 296856"/>
                  <a:gd name="connsiteX3" fmla="*/ 0 w 90874"/>
                  <a:gd name="connsiteY3" fmla="*/ 86694 h 296856"/>
                  <a:gd name="connsiteX4" fmla="*/ 74275 w 90874"/>
                  <a:gd name="connsiteY4" fmla="*/ 0 h 296856"/>
                  <a:gd name="connsiteX5" fmla="*/ 74275 w 90874"/>
                  <a:gd name="connsiteY5" fmla="*/ 301098 h 29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74" h="296856">
                    <a:moveTo>
                      <a:pt x="74275" y="301098"/>
                    </a:moveTo>
                    <a:lnTo>
                      <a:pt x="35986" y="262324"/>
                    </a:lnTo>
                    <a:lnTo>
                      <a:pt x="0" y="301098"/>
                    </a:lnTo>
                    <a:lnTo>
                      <a:pt x="0" y="86694"/>
                    </a:lnTo>
                    <a:lnTo>
                      <a:pt x="74275" y="0"/>
                    </a:lnTo>
                    <a:cubicBezTo>
                      <a:pt x="74275" y="0"/>
                      <a:pt x="119712" y="161333"/>
                      <a:pt x="74275" y="30109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11" name="Freeform: Shape 120"/>
              <p:cNvSpPr/>
              <p:nvPr/>
            </p:nvSpPr>
            <p:spPr>
              <a:xfrm>
                <a:off x="2300230" y="3651582"/>
                <a:ext cx="2393030" cy="1417643"/>
              </a:xfrm>
              <a:custGeom>
                <a:avLst/>
                <a:gdLst>
                  <a:gd name="connsiteX0" fmla="*/ 2397756 w 2393030"/>
                  <a:gd name="connsiteY0" fmla="*/ 1331373 h 1417643"/>
                  <a:gd name="connsiteX1" fmla="*/ 2323481 w 2393030"/>
                  <a:gd name="connsiteY1" fmla="*/ 1418067 h 1417643"/>
                  <a:gd name="connsiteX2" fmla="*/ 0 w 2393030"/>
                  <a:gd name="connsiteY2" fmla="*/ 79243 h 1417643"/>
                  <a:gd name="connsiteX3" fmla="*/ 38834 w 2393030"/>
                  <a:gd name="connsiteY3" fmla="*/ 0 h 1417643"/>
                  <a:gd name="connsiteX4" fmla="*/ 2397756 w 2393030"/>
                  <a:gd name="connsiteY4" fmla="*/ 1331373 h 141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3030" h="1417643">
                    <a:moveTo>
                      <a:pt x="2397756" y="1331373"/>
                    </a:moveTo>
                    <a:lnTo>
                      <a:pt x="2323481" y="1418067"/>
                    </a:lnTo>
                    <a:lnTo>
                      <a:pt x="0" y="79243"/>
                    </a:lnTo>
                    <a:cubicBezTo>
                      <a:pt x="0" y="79243"/>
                      <a:pt x="2120" y="29807"/>
                      <a:pt x="38834" y="0"/>
                    </a:cubicBezTo>
                    <a:lnTo>
                      <a:pt x="2397756" y="1331373"/>
                    </a:lnTo>
                    <a:close/>
                  </a:path>
                </a:pathLst>
              </a:custGeom>
              <a:solidFill>
                <a:schemeClr val="accent2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8" name="Graphic 3"/>
            <p:cNvGrpSpPr/>
            <p:nvPr/>
          </p:nvGrpSpPr>
          <p:grpSpPr>
            <a:xfrm>
              <a:off x="7895412" y="4260158"/>
              <a:ext cx="636315" cy="967984"/>
              <a:chOff x="485271" y="4704322"/>
              <a:chExt cx="1239996" cy="1886325"/>
            </a:xfrm>
            <a:solidFill>
              <a:schemeClr val="accent1"/>
            </a:solidFill>
          </p:grpSpPr>
          <p:sp>
            <p:nvSpPr>
              <p:cNvPr id="187" name="Freeform: Shape 96"/>
              <p:cNvSpPr/>
              <p:nvPr/>
            </p:nvSpPr>
            <p:spPr>
              <a:xfrm>
                <a:off x="714651" y="5738365"/>
                <a:ext cx="805754" cy="321090"/>
              </a:xfrm>
              <a:custGeom>
                <a:avLst/>
                <a:gdLst>
                  <a:gd name="connsiteX0" fmla="*/ 809026 w 805754"/>
                  <a:gd name="connsiteY0" fmla="*/ 161757 h 321090"/>
                  <a:gd name="connsiteX1" fmla="*/ 801938 w 805754"/>
                  <a:gd name="connsiteY1" fmla="*/ 191927 h 321090"/>
                  <a:gd name="connsiteX2" fmla="*/ 404513 w 805754"/>
                  <a:gd name="connsiteY2" fmla="*/ 323453 h 321090"/>
                  <a:gd name="connsiteX3" fmla="*/ 7088 w 805754"/>
                  <a:gd name="connsiteY3" fmla="*/ 191927 h 321090"/>
                  <a:gd name="connsiteX4" fmla="*/ 0 w 805754"/>
                  <a:gd name="connsiteY4" fmla="*/ 161757 h 321090"/>
                  <a:gd name="connsiteX5" fmla="*/ 404513 w 805754"/>
                  <a:gd name="connsiteY5" fmla="*/ 0 h 321090"/>
                  <a:gd name="connsiteX6" fmla="*/ 809026 w 805754"/>
                  <a:gd name="connsiteY6" fmla="*/ 161757 h 32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5754" h="321090">
                    <a:moveTo>
                      <a:pt x="809026" y="161757"/>
                    </a:moveTo>
                    <a:cubicBezTo>
                      <a:pt x="809026" y="172056"/>
                      <a:pt x="806603" y="182173"/>
                      <a:pt x="801938" y="191927"/>
                    </a:cubicBezTo>
                    <a:cubicBezTo>
                      <a:pt x="766618" y="266808"/>
                      <a:pt x="602135" y="323453"/>
                      <a:pt x="404513" y="323453"/>
                    </a:cubicBezTo>
                    <a:cubicBezTo>
                      <a:pt x="206891" y="323453"/>
                      <a:pt x="42408" y="266808"/>
                      <a:pt x="7088" y="191927"/>
                    </a:cubicBezTo>
                    <a:cubicBezTo>
                      <a:pt x="2423" y="182173"/>
                      <a:pt x="0" y="172056"/>
                      <a:pt x="0" y="161757"/>
                    </a:cubicBezTo>
                    <a:cubicBezTo>
                      <a:pt x="0" y="72397"/>
                      <a:pt x="181083" y="0"/>
                      <a:pt x="404513" y="0"/>
                    </a:cubicBezTo>
                    <a:cubicBezTo>
                      <a:pt x="628004" y="0"/>
                      <a:pt x="809026" y="72397"/>
                      <a:pt x="809026" y="16175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8" name="Freeform: Shape 97"/>
              <p:cNvSpPr/>
              <p:nvPr/>
            </p:nvSpPr>
            <p:spPr>
              <a:xfrm>
                <a:off x="721800" y="5930292"/>
                <a:ext cx="793638" cy="660355"/>
              </a:xfrm>
              <a:custGeom>
                <a:avLst/>
                <a:gdLst>
                  <a:gd name="connsiteX0" fmla="*/ 794849 w 793637"/>
                  <a:gd name="connsiteY0" fmla="*/ 0 h 660355"/>
                  <a:gd name="connsiteX1" fmla="*/ 664293 w 793637"/>
                  <a:gd name="connsiteY1" fmla="*/ 557182 h 660355"/>
                  <a:gd name="connsiteX2" fmla="*/ 397425 w 793637"/>
                  <a:gd name="connsiteY2" fmla="*/ 663869 h 660355"/>
                  <a:gd name="connsiteX3" fmla="*/ 130556 w 793637"/>
                  <a:gd name="connsiteY3" fmla="*/ 557182 h 660355"/>
                  <a:gd name="connsiteX4" fmla="*/ 0 w 793637"/>
                  <a:gd name="connsiteY4" fmla="*/ 0 h 660355"/>
                  <a:gd name="connsiteX5" fmla="*/ 397425 w 793637"/>
                  <a:gd name="connsiteY5" fmla="*/ 131526 h 660355"/>
                  <a:gd name="connsiteX6" fmla="*/ 794849 w 793637"/>
                  <a:gd name="connsiteY6" fmla="*/ 0 h 6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37" h="660355">
                    <a:moveTo>
                      <a:pt x="794849" y="0"/>
                    </a:moveTo>
                    <a:lnTo>
                      <a:pt x="664293" y="557182"/>
                    </a:lnTo>
                    <a:cubicBezTo>
                      <a:pt x="664293" y="616069"/>
                      <a:pt x="544823" y="663869"/>
                      <a:pt x="397425" y="663869"/>
                    </a:cubicBezTo>
                    <a:cubicBezTo>
                      <a:pt x="250026" y="663869"/>
                      <a:pt x="130556" y="616069"/>
                      <a:pt x="130556" y="557182"/>
                    </a:cubicBezTo>
                    <a:lnTo>
                      <a:pt x="0" y="0"/>
                    </a:lnTo>
                    <a:cubicBezTo>
                      <a:pt x="35320" y="74881"/>
                      <a:pt x="199803" y="131526"/>
                      <a:pt x="397425" y="131526"/>
                    </a:cubicBezTo>
                    <a:cubicBezTo>
                      <a:pt x="595047" y="131526"/>
                      <a:pt x="759469" y="74881"/>
                      <a:pt x="794849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9" name="Freeform: Shape 98"/>
              <p:cNvSpPr/>
              <p:nvPr/>
            </p:nvSpPr>
            <p:spPr>
              <a:xfrm>
                <a:off x="791894" y="5769262"/>
                <a:ext cx="654297" cy="260507"/>
              </a:xfrm>
              <a:custGeom>
                <a:avLst/>
                <a:gdLst>
                  <a:gd name="connsiteX0" fmla="*/ 654660 w 654296"/>
                  <a:gd name="connsiteY0" fmla="*/ 130859 h 260507"/>
                  <a:gd name="connsiteX1" fmla="*/ 327330 w 654296"/>
                  <a:gd name="connsiteY1" fmla="*/ 261719 h 260507"/>
                  <a:gd name="connsiteX2" fmla="*/ 0 w 654296"/>
                  <a:gd name="connsiteY2" fmla="*/ 130859 h 260507"/>
                  <a:gd name="connsiteX3" fmla="*/ 327330 w 654296"/>
                  <a:gd name="connsiteY3" fmla="*/ 0 h 260507"/>
                  <a:gd name="connsiteX4" fmla="*/ 654660 w 654296"/>
                  <a:gd name="connsiteY4" fmla="*/ 130859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296" h="260507">
                    <a:moveTo>
                      <a:pt x="654660" y="130859"/>
                    </a:moveTo>
                    <a:cubicBezTo>
                      <a:pt x="654660" y="203131"/>
                      <a:pt x="508110" y="261719"/>
                      <a:pt x="327330" y="261719"/>
                    </a:cubicBezTo>
                    <a:cubicBezTo>
                      <a:pt x="146551" y="261719"/>
                      <a:pt x="0" y="203131"/>
                      <a:pt x="0" y="130859"/>
                    </a:cubicBezTo>
                    <a:cubicBezTo>
                      <a:pt x="0" y="58588"/>
                      <a:pt x="146551" y="0"/>
                      <a:pt x="327330" y="0"/>
                    </a:cubicBezTo>
                    <a:cubicBezTo>
                      <a:pt x="508110" y="0"/>
                      <a:pt x="654660" y="58588"/>
                      <a:pt x="654660" y="130859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90" name="Graphic 3"/>
              <p:cNvGrpSpPr/>
              <p:nvPr/>
            </p:nvGrpSpPr>
            <p:grpSpPr>
              <a:xfrm>
                <a:off x="1161845" y="4907224"/>
                <a:ext cx="563422" cy="1115397"/>
                <a:chOff x="1161845" y="4907224"/>
                <a:chExt cx="563422" cy="1115397"/>
              </a:xfrm>
              <a:solidFill>
                <a:schemeClr val="accent1"/>
              </a:solidFill>
            </p:grpSpPr>
            <p:sp>
              <p:nvSpPr>
                <p:cNvPr id="197" name="Freeform: Shape 106"/>
                <p:cNvSpPr/>
                <p:nvPr/>
              </p:nvSpPr>
              <p:spPr>
                <a:xfrm>
                  <a:off x="1161845" y="4907224"/>
                  <a:ext cx="563422" cy="981445"/>
                </a:xfrm>
                <a:custGeom>
                  <a:avLst/>
                  <a:gdLst>
                    <a:gd name="connsiteX0" fmla="*/ 30503 w 563422"/>
                    <a:gd name="connsiteY0" fmla="*/ 706642 h 981445"/>
                    <a:gd name="connsiteX1" fmla="*/ 102960 w 563422"/>
                    <a:gd name="connsiteY1" fmla="*/ 597774 h 981445"/>
                    <a:gd name="connsiteX2" fmla="*/ 99083 w 563422"/>
                    <a:gd name="connsiteY2" fmla="*/ 459100 h 981445"/>
                    <a:gd name="connsiteX3" fmla="*/ 115804 w 563422"/>
                    <a:gd name="connsiteY3" fmla="*/ 323697 h 981445"/>
                    <a:gd name="connsiteX4" fmla="*/ 280892 w 563422"/>
                    <a:gd name="connsiteY4" fmla="*/ 202470 h 981445"/>
                    <a:gd name="connsiteX5" fmla="*/ 298643 w 563422"/>
                    <a:gd name="connsiteY5" fmla="*/ 116927 h 981445"/>
                    <a:gd name="connsiteX6" fmla="*/ 471305 w 563422"/>
                    <a:gd name="connsiteY6" fmla="*/ 2001 h 981445"/>
                    <a:gd name="connsiteX7" fmla="*/ 529101 w 563422"/>
                    <a:gd name="connsiteY7" fmla="*/ 27809 h 981445"/>
                    <a:gd name="connsiteX8" fmla="*/ 565330 w 563422"/>
                    <a:gd name="connsiteY8" fmla="*/ 158305 h 981445"/>
                    <a:gd name="connsiteX9" fmla="*/ 493478 w 563422"/>
                    <a:gd name="connsiteY9" fmla="*/ 279532 h 981445"/>
                    <a:gd name="connsiteX10" fmla="*/ 396061 w 563422"/>
                    <a:gd name="connsiteY10" fmla="*/ 383492 h 981445"/>
                    <a:gd name="connsiteX11" fmla="*/ 343838 w 563422"/>
                    <a:gd name="connsiteY11" fmla="*/ 513261 h 981445"/>
                    <a:gd name="connsiteX12" fmla="*/ 365769 w 563422"/>
                    <a:gd name="connsiteY12" fmla="*/ 623159 h 981445"/>
                    <a:gd name="connsiteX13" fmla="*/ 351775 w 563422"/>
                    <a:gd name="connsiteY13" fmla="*/ 731057 h 981445"/>
                    <a:gd name="connsiteX14" fmla="*/ 193592 w 563422"/>
                    <a:gd name="connsiteY14" fmla="*/ 821871 h 981445"/>
                    <a:gd name="connsiteX15" fmla="*/ 165482 w 563422"/>
                    <a:gd name="connsiteY15" fmla="*/ 897358 h 981445"/>
                    <a:gd name="connsiteX16" fmla="*/ 130949 w 563422"/>
                    <a:gd name="connsiteY16" fmla="*/ 969391 h 981445"/>
                    <a:gd name="connsiteX17" fmla="*/ 12025 w 563422"/>
                    <a:gd name="connsiteY17" fmla="*/ 889240 h 981445"/>
                    <a:gd name="connsiteX18" fmla="*/ 30503 w 563422"/>
                    <a:gd name="connsiteY18" fmla="*/ 706642 h 98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63422" h="981445">
                      <a:moveTo>
                        <a:pt x="30503" y="706642"/>
                      </a:moveTo>
                      <a:cubicBezTo>
                        <a:pt x="53706" y="669566"/>
                        <a:pt x="88723" y="639153"/>
                        <a:pt x="102960" y="597774"/>
                      </a:cubicBezTo>
                      <a:cubicBezTo>
                        <a:pt x="118166" y="553549"/>
                        <a:pt x="106959" y="505264"/>
                        <a:pt x="99083" y="459100"/>
                      </a:cubicBezTo>
                      <a:cubicBezTo>
                        <a:pt x="91207" y="412996"/>
                        <a:pt x="88117" y="361380"/>
                        <a:pt x="115804" y="323697"/>
                      </a:cubicBezTo>
                      <a:cubicBezTo>
                        <a:pt x="156940" y="267839"/>
                        <a:pt x="250056" y="264628"/>
                        <a:pt x="280892" y="202470"/>
                      </a:cubicBezTo>
                      <a:cubicBezTo>
                        <a:pt x="293857" y="176238"/>
                        <a:pt x="292161" y="145462"/>
                        <a:pt x="298643" y="116927"/>
                      </a:cubicBezTo>
                      <a:cubicBezTo>
                        <a:pt x="315485" y="42531"/>
                        <a:pt x="396182" y="-11206"/>
                        <a:pt x="471305" y="2001"/>
                      </a:cubicBezTo>
                      <a:cubicBezTo>
                        <a:pt x="492327" y="5697"/>
                        <a:pt x="512804" y="14057"/>
                        <a:pt x="529101" y="27809"/>
                      </a:cubicBezTo>
                      <a:cubicBezTo>
                        <a:pt x="565451" y="58404"/>
                        <a:pt x="576114" y="112020"/>
                        <a:pt x="565330" y="158305"/>
                      </a:cubicBezTo>
                      <a:cubicBezTo>
                        <a:pt x="554486" y="204591"/>
                        <a:pt x="525587" y="244515"/>
                        <a:pt x="493478" y="279532"/>
                      </a:cubicBezTo>
                      <a:cubicBezTo>
                        <a:pt x="461369" y="314549"/>
                        <a:pt x="425444" y="346113"/>
                        <a:pt x="396061" y="383492"/>
                      </a:cubicBezTo>
                      <a:cubicBezTo>
                        <a:pt x="366739" y="420872"/>
                        <a:pt x="343899" y="465764"/>
                        <a:pt x="343838" y="513261"/>
                      </a:cubicBezTo>
                      <a:cubicBezTo>
                        <a:pt x="343838" y="550702"/>
                        <a:pt x="357833" y="586567"/>
                        <a:pt x="365769" y="623159"/>
                      </a:cubicBezTo>
                      <a:cubicBezTo>
                        <a:pt x="373706" y="659751"/>
                        <a:pt x="374614" y="701372"/>
                        <a:pt x="351775" y="731057"/>
                      </a:cubicBezTo>
                      <a:cubicBezTo>
                        <a:pt x="314153" y="780008"/>
                        <a:pt x="232184" y="773708"/>
                        <a:pt x="193592" y="821871"/>
                      </a:cubicBezTo>
                      <a:cubicBezTo>
                        <a:pt x="176629" y="843015"/>
                        <a:pt x="171419" y="870944"/>
                        <a:pt x="165482" y="897358"/>
                      </a:cubicBezTo>
                      <a:cubicBezTo>
                        <a:pt x="159545" y="923832"/>
                        <a:pt x="151427" y="951640"/>
                        <a:pt x="130949" y="969391"/>
                      </a:cubicBezTo>
                      <a:cubicBezTo>
                        <a:pt x="76061" y="1016828"/>
                        <a:pt x="26989" y="932799"/>
                        <a:pt x="12025" y="889240"/>
                      </a:cubicBezTo>
                      <a:cubicBezTo>
                        <a:pt x="-8392" y="829626"/>
                        <a:pt x="-3181" y="760501"/>
                        <a:pt x="30503" y="7066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8" name="Freeform: Shape 107"/>
                <p:cNvSpPr/>
                <p:nvPr/>
              </p:nvSpPr>
              <p:spPr>
                <a:xfrm>
                  <a:off x="1224276" y="5210808"/>
                  <a:ext cx="242332" cy="811813"/>
                </a:xfrm>
                <a:custGeom>
                  <a:avLst/>
                  <a:gdLst>
                    <a:gd name="connsiteX0" fmla="*/ 0 w 242332"/>
                    <a:gd name="connsiteY0" fmla="*/ 813267 h 811812"/>
                    <a:gd name="connsiteX1" fmla="*/ 244331 w 242332"/>
                    <a:gd name="connsiteY1" fmla="*/ 0 h 811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2332" h="811812">
                      <a:moveTo>
                        <a:pt x="0" y="813267"/>
                      </a:moveTo>
                      <a:cubicBezTo>
                        <a:pt x="9693" y="545914"/>
                        <a:pt x="95358" y="222158"/>
                        <a:pt x="244331" y="0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1" name="Graphic 3"/>
              <p:cNvGrpSpPr/>
              <p:nvPr/>
            </p:nvGrpSpPr>
            <p:grpSpPr>
              <a:xfrm>
                <a:off x="485271" y="4704322"/>
                <a:ext cx="644071" cy="1326478"/>
                <a:chOff x="485271" y="4704322"/>
                <a:chExt cx="644071" cy="1326478"/>
              </a:xfrm>
              <a:solidFill>
                <a:schemeClr val="accent1"/>
              </a:solidFill>
            </p:grpSpPr>
            <p:sp>
              <p:nvSpPr>
                <p:cNvPr id="195" name="Freeform: Shape 104"/>
                <p:cNvSpPr/>
                <p:nvPr/>
              </p:nvSpPr>
              <p:spPr>
                <a:xfrm>
                  <a:off x="485271" y="4704322"/>
                  <a:ext cx="624005" cy="987504"/>
                </a:xfrm>
                <a:custGeom>
                  <a:avLst/>
                  <a:gdLst>
                    <a:gd name="connsiteX0" fmla="*/ 922 w 624005"/>
                    <a:gd name="connsiteY0" fmla="*/ 160618 h 987503"/>
                    <a:gd name="connsiteX1" fmla="*/ 28426 w 624005"/>
                    <a:gd name="connsiteY1" fmla="*/ 239194 h 987503"/>
                    <a:gd name="connsiteX2" fmla="*/ 143110 w 624005"/>
                    <a:gd name="connsiteY2" fmla="*/ 305714 h 987503"/>
                    <a:gd name="connsiteX3" fmla="*/ 164193 w 624005"/>
                    <a:gd name="connsiteY3" fmla="*/ 442995 h 987503"/>
                    <a:gd name="connsiteX4" fmla="*/ 187396 w 624005"/>
                    <a:gd name="connsiteY4" fmla="*/ 579610 h 987503"/>
                    <a:gd name="connsiteX5" fmla="*/ 283663 w 624005"/>
                    <a:gd name="connsiteY5" fmla="*/ 653763 h 987503"/>
                    <a:gd name="connsiteX6" fmla="*/ 288509 w 624005"/>
                    <a:gd name="connsiteY6" fmla="*/ 752635 h 987503"/>
                    <a:gd name="connsiteX7" fmla="*/ 374113 w 624005"/>
                    <a:gd name="connsiteY7" fmla="*/ 823699 h 987503"/>
                    <a:gd name="connsiteX8" fmla="*/ 477710 w 624005"/>
                    <a:gd name="connsiteY8" fmla="*/ 873316 h 987503"/>
                    <a:gd name="connsiteX9" fmla="*/ 520240 w 624005"/>
                    <a:gd name="connsiteY9" fmla="*/ 947652 h 987503"/>
                    <a:gd name="connsiteX10" fmla="*/ 589910 w 624005"/>
                    <a:gd name="connsiteY10" fmla="*/ 987091 h 987503"/>
                    <a:gd name="connsiteX11" fmla="*/ 625412 w 624005"/>
                    <a:gd name="connsiteY11" fmla="*/ 951468 h 987503"/>
                    <a:gd name="connsiteX12" fmla="*/ 626745 w 624005"/>
                    <a:gd name="connsiteY12" fmla="*/ 899670 h 987503"/>
                    <a:gd name="connsiteX13" fmla="*/ 529751 w 624005"/>
                    <a:gd name="connsiteY13" fmla="*/ 690598 h 987503"/>
                    <a:gd name="connsiteX14" fmla="*/ 530417 w 624005"/>
                    <a:gd name="connsiteY14" fmla="*/ 476376 h 987503"/>
                    <a:gd name="connsiteX15" fmla="*/ 473772 w 624005"/>
                    <a:gd name="connsiteY15" fmla="*/ 276392 h 987503"/>
                    <a:gd name="connsiteX16" fmla="*/ 371690 w 624005"/>
                    <a:gd name="connsiteY16" fmla="*/ 215506 h 987503"/>
                    <a:gd name="connsiteX17" fmla="*/ 279422 w 624005"/>
                    <a:gd name="connsiteY17" fmla="*/ 116331 h 987503"/>
                    <a:gd name="connsiteX18" fmla="*/ 184185 w 624005"/>
                    <a:gd name="connsiteY18" fmla="*/ 20368 h 987503"/>
                    <a:gd name="connsiteX19" fmla="*/ 55204 w 624005"/>
                    <a:gd name="connsiteY19" fmla="*/ 16187 h 987503"/>
                    <a:gd name="connsiteX20" fmla="*/ 30850 w 624005"/>
                    <a:gd name="connsiteY20" fmla="*/ 45934 h 987503"/>
                    <a:gd name="connsiteX21" fmla="*/ 37817 w 624005"/>
                    <a:gd name="connsiteY21" fmla="*/ 85858 h 987503"/>
                    <a:gd name="connsiteX22" fmla="*/ 922 w 624005"/>
                    <a:gd name="connsiteY22" fmla="*/ 160618 h 987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24005" h="987503">
                      <a:moveTo>
                        <a:pt x="922" y="160618"/>
                      </a:moveTo>
                      <a:cubicBezTo>
                        <a:pt x="-3319" y="189152"/>
                        <a:pt x="7283" y="219504"/>
                        <a:pt x="28426" y="239194"/>
                      </a:cubicBezTo>
                      <a:cubicBezTo>
                        <a:pt x="61020" y="269485"/>
                        <a:pt x="112940" y="272999"/>
                        <a:pt x="143110" y="305714"/>
                      </a:cubicBezTo>
                      <a:cubicBezTo>
                        <a:pt x="175583" y="340973"/>
                        <a:pt x="170736" y="395498"/>
                        <a:pt x="164193" y="442995"/>
                      </a:cubicBezTo>
                      <a:cubicBezTo>
                        <a:pt x="157711" y="490492"/>
                        <a:pt x="153833" y="545381"/>
                        <a:pt x="187396" y="579610"/>
                      </a:cubicBezTo>
                      <a:cubicBezTo>
                        <a:pt x="216234" y="608993"/>
                        <a:pt x="267184" y="616081"/>
                        <a:pt x="283663" y="653763"/>
                      </a:cubicBezTo>
                      <a:cubicBezTo>
                        <a:pt x="296991" y="684297"/>
                        <a:pt x="280391" y="720344"/>
                        <a:pt x="288509" y="752635"/>
                      </a:cubicBezTo>
                      <a:cubicBezTo>
                        <a:pt x="297960" y="790196"/>
                        <a:pt x="337339" y="811582"/>
                        <a:pt x="374113" y="823699"/>
                      </a:cubicBezTo>
                      <a:cubicBezTo>
                        <a:pt x="410948" y="835815"/>
                        <a:pt x="451478" y="844721"/>
                        <a:pt x="477710" y="873316"/>
                      </a:cubicBezTo>
                      <a:cubicBezTo>
                        <a:pt x="497036" y="894399"/>
                        <a:pt x="505397" y="923176"/>
                        <a:pt x="520240" y="947652"/>
                      </a:cubicBezTo>
                      <a:cubicBezTo>
                        <a:pt x="535022" y="972188"/>
                        <a:pt x="562163" y="994179"/>
                        <a:pt x="589910" y="987091"/>
                      </a:cubicBezTo>
                      <a:cubicBezTo>
                        <a:pt x="606813" y="982790"/>
                        <a:pt x="619777" y="968007"/>
                        <a:pt x="625412" y="951468"/>
                      </a:cubicBezTo>
                      <a:cubicBezTo>
                        <a:pt x="630985" y="934929"/>
                        <a:pt x="630137" y="916815"/>
                        <a:pt x="626745" y="899670"/>
                      </a:cubicBezTo>
                      <a:cubicBezTo>
                        <a:pt x="611841" y="824002"/>
                        <a:pt x="551440" y="764630"/>
                        <a:pt x="529751" y="690598"/>
                      </a:cubicBezTo>
                      <a:cubicBezTo>
                        <a:pt x="509577" y="621594"/>
                        <a:pt x="524904" y="548046"/>
                        <a:pt x="530417" y="476376"/>
                      </a:cubicBezTo>
                      <a:cubicBezTo>
                        <a:pt x="535931" y="404707"/>
                        <a:pt x="527570" y="324070"/>
                        <a:pt x="473772" y="276392"/>
                      </a:cubicBezTo>
                      <a:cubicBezTo>
                        <a:pt x="444026" y="250038"/>
                        <a:pt x="404526" y="237800"/>
                        <a:pt x="371690" y="215506"/>
                      </a:cubicBezTo>
                      <a:cubicBezTo>
                        <a:pt x="334128" y="190061"/>
                        <a:pt x="306684" y="152560"/>
                        <a:pt x="279422" y="116331"/>
                      </a:cubicBezTo>
                      <a:cubicBezTo>
                        <a:pt x="252160" y="80042"/>
                        <a:pt x="223322" y="43329"/>
                        <a:pt x="184185" y="20368"/>
                      </a:cubicBezTo>
                      <a:cubicBezTo>
                        <a:pt x="145049" y="-2593"/>
                        <a:pt x="92887" y="-9015"/>
                        <a:pt x="55204" y="16187"/>
                      </a:cubicBezTo>
                      <a:cubicBezTo>
                        <a:pt x="44844" y="23094"/>
                        <a:pt x="34364" y="33575"/>
                        <a:pt x="30850" y="45934"/>
                      </a:cubicBezTo>
                      <a:cubicBezTo>
                        <a:pt x="26003" y="62836"/>
                        <a:pt x="37514" y="70712"/>
                        <a:pt x="37817" y="85858"/>
                      </a:cubicBezTo>
                      <a:cubicBezTo>
                        <a:pt x="38301" y="111848"/>
                        <a:pt x="5163" y="132265"/>
                        <a:pt x="922" y="1606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6" name="Freeform: Shape 105"/>
                <p:cNvSpPr/>
                <p:nvPr/>
              </p:nvSpPr>
              <p:spPr>
                <a:xfrm>
                  <a:off x="771902" y="5000888"/>
                  <a:ext cx="357440" cy="1029912"/>
                </a:xfrm>
                <a:custGeom>
                  <a:avLst/>
                  <a:gdLst>
                    <a:gd name="connsiteX0" fmla="*/ 0 w 357439"/>
                    <a:gd name="connsiteY0" fmla="*/ 0 h 1029911"/>
                    <a:gd name="connsiteX1" fmla="*/ 244998 w 357439"/>
                    <a:gd name="connsiteY1" fmla="*/ 516713 h 1029911"/>
                    <a:gd name="connsiteX2" fmla="*/ 362226 w 357439"/>
                    <a:gd name="connsiteY2" fmla="*/ 1029912 h 1029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7439" h="1029911">
                      <a:moveTo>
                        <a:pt x="0" y="0"/>
                      </a:moveTo>
                      <a:cubicBezTo>
                        <a:pt x="81666" y="172238"/>
                        <a:pt x="163332" y="344475"/>
                        <a:pt x="244998" y="516713"/>
                      </a:cubicBezTo>
                      <a:cubicBezTo>
                        <a:pt x="308974" y="651631"/>
                        <a:pt x="365134" y="880635"/>
                        <a:pt x="362226" y="1029912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2" name="Graphic 3"/>
              <p:cNvGrpSpPr/>
              <p:nvPr/>
            </p:nvGrpSpPr>
            <p:grpSpPr>
              <a:xfrm>
                <a:off x="566450" y="5541947"/>
                <a:ext cx="500007" cy="485520"/>
                <a:chOff x="566450" y="5541947"/>
                <a:chExt cx="500007" cy="485520"/>
              </a:xfrm>
              <a:solidFill>
                <a:schemeClr val="accent1"/>
              </a:solidFill>
            </p:grpSpPr>
            <p:sp>
              <p:nvSpPr>
                <p:cNvPr id="193" name="Freeform: Shape 102"/>
                <p:cNvSpPr/>
                <p:nvPr/>
              </p:nvSpPr>
              <p:spPr>
                <a:xfrm>
                  <a:off x="566450" y="5541947"/>
                  <a:ext cx="436198" cy="327148"/>
                </a:xfrm>
                <a:custGeom>
                  <a:avLst/>
                  <a:gdLst>
                    <a:gd name="connsiteX0" fmla="*/ 423793 w 436197"/>
                    <a:gd name="connsiteY0" fmla="*/ 215562 h 327148"/>
                    <a:gd name="connsiteX1" fmla="*/ 343945 w 436197"/>
                    <a:gd name="connsiteY1" fmla="*/ 153646 h 327148"/>
                    <a:gd name="connsiteX2" fmla="*/ 248284 w 436197"/>
                    <a:gd name="connsiteY2" fmla="*/ 116327 h 327148"/>
                    <a:gd name="connsiteX3" fmla="*/ 172555 w 436197"/>
                    <a:gd name="connsiteY3" fmla="*/ 62590 h 327148"/>
                    <a:gd name="connsiteX4" fmla="*/ 96160 w 436197"/>
                    <a:gd name="connsiteY4" fmla="*/ 2068 h 327148"/>
                    <a:gd name="connsiteX5" fmla="*/ 3771 w 436197"/>
                    <a:gd name="connsiteY5" fmla="*/ 57501 h 327148"/>
                    <a:gd name="connsiteX6" fmla="*/ 38667 w 436197"/>
                    <a:gd name="connsiteY6" fmla="*/ 164370 h 327148"/>
                    <a:gd name="connsiteX7" fmla="*/ 150200 w 436197"/>
                    <a:gd name="connsiteY7" fmla="*/ 195873 h 327148"/>
                    <a:gd name="connsiteX8" fmla="*/ 235198 w 436197"/>
                    <a:gd name="connsiteY8" fmla="*/ 207808 h 327148"/>
                    <a:gd name="connsiteX9" fmla="*/ 254463 w 436197"/>
                    <a:gd name="connsiteY9" fmla="*/ 284021 h 327148"/>
                    <a:gd name="connsiteX10" fmla="*/ 333282 w 436197"/>
                    <a:gd name="connsiteY10" fmla="*/ 332366 h 327148"/>
                    <a:gd name="connsiteX11" fmla="*/ 424702 w 436197"/>
                    <a:gd name="connsiteY11" fmla="*/ 305892 h 327148"/>
                    <a:gd name="connsiteX12" fmla="*/ 423793 w 436197"/>
                    <a:gd name="connsiteY12" fmla="*/ 215562 h 32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36197" h="327148">
                      <a:moveTo>
                        <a:pt x="423793" y="215562"/>
                      </a:moveTo>
                      <a:cubicBezTo>
                        <a:pt x="405982" y="186301"/>
                        <a:pt x="375387" y="167156"/>
                        <a:pt x="343945" y="153646"/>
                      </a:cubicBezTo>
                      <a:cubicBezTo>
                        <a:pt x="312502" y="140137"/>
                        <a:pt x="279121" y="131170"/>
                        <a:pt x="248284" y="116327"/>
                      </a:cubicBezTo>
                      <a:cubicBezTo>
                        <a:pt x="220234" y="102878"/>
                        <a:pt x="194547" y="84582"/>
                        <a:pt x="172555" y="62590"/>
                      </a:cubicBezTo>
                      <a:cubicBezTo>
                        <a:pt x="149291" y="39266"/>
                        <a:pt x="128027" y="10367"/>
                        <a:pt x="96160" y="2068"/>
                      </a:cubicBezTo>
                      <a:cubicBezTo>
                        <a:pt x="57750" y="-7928"/>
                        <a:pt x="15403" y="19576"/>
                        <a:pt x="3771" y="57501"/>
                      </a:cubicBezTo>
                      <a:cubicBezTo>
                        <a:pt x="-7861" y="95426"/>
                        <a:pt x="8436" y="138682"/>
                        <a:pt x="38667" y="164370"/>
                      </a:cubicBezTo>
                      <a:cubicBezTo>
                        <a:pt x="68898" y="190057"/>
                        <a:pt x="110700" y="199508"/>
                        <a:pt x="150200" y="195873"/>
                      </a:cubicBezTo>
                      <a:cubicBezTo>
                        <a:pt x="179946" y="193086"/>
                        <a:pt x="215448" y="185453"/>
                        <a:pt x="235198" y="207808"/>
                      </a:cubicBezTo>
                      <a:cubicBezTo>
                        <a:pt x="252767" y="227739"/>
                        <a:pt x="245558" y="258940"/>
                        <a:pt x="254463" y="284021"/>
                      </a:cubicBezTo>
                      <a:cubicBezTo>
                        <a:pt x="265429" y="314979"/>
                        <a:pt x="300446" y="332064"/>
                        <a:pt x="333282" y="332366"/>
                      </a:cubicBezTo>
                      <a:cubicBezTo>
                        <a:pt x="358787" y="332609"/>
                        <a:pt x="405982" y="325521"/>
                        <a:pt x="424702" y="305892"/>
                      </a:cubicBezTo>
                      <a:cubicBezTo>
                        <a:pt x="446148" y="283173"/>
                        <a:pt x="438212" y="239250"/>
                        <a:pt x="423793" y="21556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4" name="Freeform: Shape 103"/>
                <p:cNvSpPr/>
                <p:nvPr/>
              </p:nvSpPr>
              <p:spPr>
                <a:xfrm>
                  <a:off x="787775" y="5682144"/>
                  <a:ext cx="278682" cy="345323"/>
                </a:xfrm>
                <a:custGeom>
                  <a:avLst/>
                  <a:gdLst>
                    <a:gd name="connsiteX0" fmla="*/ 0 w 278681"/>
                    <a:gd name="connsiteY0" fmla="*/ 0 h 345323"/>
                    <a:gd name="connsiteX1" fmla="*/ 279773 w 278681"/>
                    <a:gd name="connsiteY1" fmla="*/ 348777 h 34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8681" h="345323">
                      <a:moveTo>
                        <a:pt x="0" y="0"/>
                      </a:moveTo>
                      <a:cubicBezTo>
                        <a:pt x="114260" y="41500"/>
                        <a:pt x="241484" y="233427"/>
                        <a:pt x="279773" y="348777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19" name="Group 276"/>
            <p:cNvGrpSpPr/>
            <p:nvPr/>
          </p:nvGrpSpPr>
          <p:grpSpPr>
            <a:xfrm>
              <a:off x="7940891" y="1846090"/>
              <a:ext cx="1424809" cy="1774423"/>
              <a:chOff x="8107999" y="2206761"/>
              <a:chExt cx="1295281" cy="1613113"/>
            </a:xfrm>
          </p:grpSpPr>
          <p:grpSp>
            <p:nvGrpSpPr>
              <p:cNvPr id="151" name="Graphic 3"/>
              <p:cNvGrpSpPr/>
              <p:nvPr/>
            </p:nvGrpSpPr>
            <p:grpSpPr>
              <a:xfrm>
                <a:off x="8464158" y="2206761"/>
                <a:ext cx="939122" cy="1421691"/>
                <a:chOff x="1337350" y="-8"/>
                <a:chExt cx="2013087" cy="3047517"/>
              </a:xfrm>
              <a:solidFill>
                <a:schemeClr val="accent1"/>
              </a:solidFill>
            </p:grpSpPr>
            <p:sp>
              <p:nvSpPr>
                <p:cNvPr id="170" name="Freeform: Shape 79"/>
                <p:cNvSpPr/>
                <p:nvPr/>
              </p:nvSpPr>
              <p:spPr>
                <a:xfrm>
                  <a:off x="1805085" y="16479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80 h 829987"/>
                    <a:gd name="connsiteX2" fmla="*/ 1381778 w 1441876"/>
                    <a:gd name="connsiteY2" fmla="*/ 833077 h 829987"/>
                    <a:gd name="connsiteX3" fmla="*/ 1442543 w 1441876"/>
                    <a:gd name="connsiteY3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80"/>
                      </a:lnTo>
                      <a:lnTo>
                        <a:pt x="1381778" y="833077"/>
                      </a:lnTo>
                      <a:lnTo>
                        <a:pt x="1442543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1" name="Freeform: Shape 80"/>
                <p:cNvSpPr/>
                <p:nvPr/>
              </p:nvSpPr>
              <p:spPr>
                <a:xfrm>
                  <a:off x="3186863" y="814357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1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1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3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2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1"/>
                      </a:cubicBezTo>
                      <a:cubicBezTo>
                        <a:pt x="92207" y="1989486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1"/>
                      </a:cubicBezTo>
                      <a:cubicBezTo>
                        <a:pt x="154063" y="1951077"/>
                        <a:pt x="154244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2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38" y="176842"/>
                        <a:pt x="163877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2" name="Freeform: Shape 81"/>
                <p:cNvSpPr/>
                <p:nvPr/>
              </p:nvSpPr>
              <p:spPr>
                <a:xfrm>
                  <a:off x="1799572" y="51859"/>
                  <a:ext cx="1490343" cy="2786820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7 h 2786819"/>
                    <a:gd name="connsiteX2" fmla="*/ 1381657 w 1490342"/>
                    <a:gd name="connsiteY2" fmla="*/ 2774824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0 h 2786819"/>
                    <a:gd name="connsiteX5" fmla="*/ 1031184 w 1490342"/>
                    <a:gd name="connsiteY5" fmla="*/ 2572417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0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7"/>
                      </a:lnTo>
                      <a:cubicBezTo>
                        <a:pt x="1485193" y="2781428"/>
                        <a:pt x="1438787" y="2807782"/>
                        <a:pt x="1381657" y="2774824"/>
                      </a:cubicBezTo>
                      <a:lnTo>
                        <a:pt x="1305746" y="2730962"/>
                      </a:lnTo>
                      <a:lnTo>
                        <a:pt x="1069654" y="2594650"/>
                      </a:lnTo>
                      <a:lnTo>
                        <a:pt x="1031184" y="2572417"/>
                      </a:lnTo>
                      <a:lnTo>
                        <a:pt x="0" y="1977188"/>
                      </a:lnTo>
                      <a:lnTo>
                        <a:pt x="4120" y="522710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00" y="830775"/>
                        <a:pt x="149052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3" name="Freeform: Shape 82"/>
                <p:cNvSpPr/>
                <p:nvPr/>
              </p:nvSpPr>
              <p:spPr>
                <a:xfrm>
                  <a:off x="1500958" y="157576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17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49943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172"/>
                      </a:lnTo>
                      <a:lnTo>
                        <a:pt x="0" y="176721"/>
                      </a:lnTo>
                      <a:lnTo>
                        <a:pt x="46225" y="149943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4" name="Freeform: Shape 83"/>
                <p:cNvSpPr/>
                <p:nvPr/>
              </p:nvSpPr>
              <p:spPr>
                <a:xfrm>
                  <a:off x="2761085" y="884936"/>
                  <a:ext cx="405906" cy="1993182"/>
                </a:xfrm>
                <a:custGeom>
                  <a:avLst/>
                  <a:gdLst>
                    <a:gd name="connsiteX0" fmla="*/ 406997 w 405906"/>
                    <a:gd name="connsiteY0" fmla="*/ 178478 h 1993181"/>
                    <a:gd name="connsiteX1" fmla="*/ 406936 w 405906"/>
                    <a:gd name="connsiteY1" fmla="*/ 173813 h 1993181"/>
                    <a:gd name="connsiteX2" fmla="*/ 406694 w 405906"/>
                    <a:gd name="connsiteY2" fmla="*/ 168845 h 1993181"/>
                    <a:gd name="connsiteX3" fmla="*/ 406512 w 405906"/>
                    <a:gd name="connsiteY3" fmla="*/ 166543 h 1993181"/>
                    <a:gd name="connsiteX4" fmla="*/ 406452 w 405906"/>
                    <a:gd name="connsiteY4" fmla="*/ 165573 h 1993181"/>
                    <a:gd name="connsiteX5" fmla="*/ 406330 w 405906"/>
                    <a:gd name="connsiteY5" fmla="*/ 163817 h 1993181"/>
                    <a:gd name="connsiteX6" fmla="*/ 405785 w 405906"/>
                    <a:gd name="connsiteY6" fmla="*/ 158728 h 1993181"/>
                    <a:gd name="connsiteX7" fmla="*/ 405058 w 405906"/>
                    <a:gd name="connsiteY7" fmla="*/ 153517 h 1993181"/>
                    <a:gd name="connsiteX8" fmla="*/ 405058 w 405906"/>
                    <a:gd name="connsiteY8" fmla="*/ 153396 h 1993181"/>
                    <a:gd name="connsiteX9" fmla="*/ 404998 w 405906"/>
                    <a:gd name="connsiteY9" fmla="*/ 153154 h 1993181"/>
                    <a:gd name="connsiteX10" fmla="*/ 404149 w 405906"/>
                    <a:gd name="connsiteY10" fmla="*/ 148307 h 1993181"/>
                    <a:gd name="connsiteX11" fmla="*/ 403059 w 405906"/>
                    <a:gd name="connsiteY11" fmla="*/ 142915 h 1993181"/>
                    <a:gd name="connsiteX12" fmla="*/ 402635 w 405906"/>
                    <a:gd name="connsiteY12" fmla="*/ 140977 h 1993181"/>
                    <a:gd name="connsiteX13" fmla="*/ 402393 w 405906"/>
                    <a:gd name="connsiteY13" fmla="*/ 139886 h 1993181"/>
                    <a:gd name="connsiteX14" fmla="*/ 401847 w 405906"/>
                    <a:gd name="connsiteY14" fmla="*/ 137523 h 1993181"/>
                    <a:gd name="connsiteX15" fmla="*/ 400393 w 405906"/>
                    <a:gd name="connsiteY15" fmla="*/ 132071 h 1993181"/>
                    <a:gd name="connsiteX16" fmla="*/ 399242 w 405906"/>
                    <a:gd name="connsiteY16" fmla="*/ 128073 h 1993181"/>
                    <a:gd name="connsiteX17" fmla="*/ 399060 w 405906"/>
                    <a:gd name="connsiteY17" fmla="*/ 127345 h 1993181"/>
                    <a:gd name="connsiteX18" fmla="*/ 398818 w 405906"/>
                    <a:gd name="connsiteY18" fmla="*/ 126619 h 1993181"/>
                    <a:gd name="connsiteX19" fmla="*/ 397122 w 405906"/>
                    <a:gd name="connsiteY19" fmla="*/ 121287 h 1993181"/>
                    <a:gd name="connsiteX20" fmla="*/ 395304 w 405906"/>
                    <a:gd name="connsiteY20" fmla="*/ 116016 h 1993181"/>
                    <a:gd name="connsiteX21" fmla="*/ 394941 w 405906"/>
                    <a:gd name="connsiteY21" fmla="*/ 115047 h 1993181"/>
                    <a:gd name="connsiteX22" fmla="*/ 394638 w 405906"/>
                    <a:gd name="connsiteY22" fmla="*/ 114260 h 1993181"/>
                    <a:gd name="connsiteX23" fmla="*/ 393426 w 405906"/>
                    <a:gd name="connsiteY23" fmla="*/ 110988 h 1993181"/>
                    <a:gd name="connsiteX24" fmla="*/ 391427 w 405906"/>
                    <a:gd name="connsiteY24" fmla="*/ 105960 h 1993181"/>
                    <a:gd name="connsiteX25" fmla="*/ 389852 w 405906"/>
                    <a:gd name="connsiteY25" fmla="*/ 102325 h 1993181"/>
                    <a:gd name="connsiteX26" fmla="*/ 389610 w 405906"/>
                    <a:gd name="connsiteY26" fmla="*/ 101719 h 1993181"/>
                    <a:gd name="connsiteX27" fmla="*/ 389307 w 405906"/>
                    <a:gd name="connsiteY27" fmla="*/ 100992 h 1993181"/>
                    <a:gd name="connsiteX28" fmla="*/ 387065 w 405906"/>
                    <a:gd name="connsiteY28" fmla="*/ 96024 h 1993181"/>
                    <a:gd name="connsiteX29" fmla="*/ 384399 w 405906"/>
                    <a:gd name="connsiteY29" fmla="*/ 90572 h 1993181"/>
                    <a:gd name="connsiteX30" fmla="*/ 383975 w 405906"/>
                    <a:gd name="connsiteY30" fmla="*/ 89723 h 1993181"/>
                    <a:gd name="connsiteX31" fmla="*/ 383430 w 405906"/>
                    <a:gd name="connsiteY31" fmla="*/ 88633 h 1993181"/>
                    <a:gd name="connsiteX32" fmla="*/ 381189 w 405906"/>
                    <a:gd name="connsiteY32" fmla="*/ 84332 h 1993181"/>
                    <a:gd name="connsiteX33" fmla="*/ 378220 w 405906"/>
                    <a:gd name="connsiteY33" fmla="*/ 79061 h 1993181"/>
                    <a:gd name="connsiteX34" fmla="*/ 376705 w 405906"/>
                    <a:gd name="connsiteY34" fmla="*/ 76335 h 1993181"/>
                    <a:gd name="connsiteX35" fmla="*/ 376099 w 405906"/>
                    <a:gd name="connsiteY35" fmla="*/ 75244 h 1993181"/>
                    <a:gd name="connsiteX36" fmla="*/ 373252 w 405906"/>
                    <a:gd name="connsiteY36" fmla="*/ 70700 h 1993181"/>
                    <a:gd name="connsiteX37" fmla="*/ 369072 w 405906"/>
                    <a:gd name="connsiteY37" fmla="*/ 64097 h 1993181"/>
                    <a:gd name="connsiteX38" fmla="*/ 368405 w 405906"/>
                    <a:gd name="connsiteY38" fmla="*/ 63006 h 1993181"/>
                    <a:gd name="connsiteX39" fmla="*/ 361863 w 405906"/>
                    <a:gd name="connsiteY39" fmla="*/ 53676 h 1993181"/>
                    <a:gd name="connsiteX40" fmla="*/ 361863 w 405906"/>
                    <a:gd name="connsiteY40" fmla="*/ 53676 h 1993181"/>
                    <a:gd name="connsiteX41" fmla="*/ 361863 w 405906"/>
                    <a:gd name="connsiteY41" fmla="*/ 53676 h 1993181"/>
                    <a:gd name="connsiteX42" fmla="*/ 357258 w 405906"/>
                    <a:gd name="connsiteY42" fmla="*/ 47618 h 1993181"/>
                    <a:gd name="connsiteX43" fmla="*/ 353441 w 405906"/>
                    <a:gd name="connsiteY43" fmla="*/ 42893 h 1993181"/>
                    <a:gd name="connsiteX44" fmla="*/ 353320 w 405906"/>
                    <a:gd name="connsiteY44" fmla="*/ 42772 h 1993181"/>
                    <a:gd name="connsiteX45" fmla="*/ 353260 w 405906"/>
                    <a:gd name="connsiteY45" fmla="*/ 42711 h 1993181"/>
                    <a:gd name="connsiteX46" fmla="*/ 349261 w 405906"/>
                    <a:gd name="connsiteY46" fmla="*/ 38046 h 1993181"/>
                    <a:gd name="connsiteX47" fmla="*/ 345263 w 405906"/>
                    <a:gd name="connsiteY47" fmla="*/ 33563 h 1993181"/>
                    <a:gd name="connsiteX48" fmla="*/ 344596 w 405906"/>
                    <a:gd name="connsiteY48" fmla="*/ 32836 h 1993181"/>
                    <a:gd name="connsiteX49" fmla="*/ 343869 w 405906"/>
                    <a:gd name="connsiteY49" fmla="*/ 32109 h 1993181"/>
                    <a:gd name="connsiteX50" fmla="*/ 341022 w 405906"/>
                    <a:gd name="connsiteY50" fmla="*/ 29140 h 1993181"/>
                    <a:gd name="connsiteX51" fmla="*/ 336660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7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1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1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69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4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0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8 h 1993181"/>
                    <a:gd name="connsiteX100" fmla="*/ 98447 w 405906"/>
                    <a:gd name="connsiteY100" fmla="*/ 1932538 h 1993181"/>
                    <a:gd name="connsiteX101" fmla="*/ 97902 w 405906"/>
                    <a:gd name="connsiteY101" fmla="*/ 1943867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69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4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8 w 405906"/>
                    <a:gd name="connsiteY109" fmla="*/ 1981490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3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8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8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97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97" y="178478"/>
                      </a:moveTo>
                      <a:cubicBezTo>
                        <a:pt x="406997" y="176902"/>
                        <a:pt x="406997" y="175388"/>
                        <a:pt x="406936" y="173813"/>
                      </a:cubicBezTo>
                      <a:cubicBezTo>
                        <a:pt x="406876" y="172177"/>
                        <a:pt x="406815" y="170481"/>
                        <a:pt x="406694" y="168845"/>
                      </a:cubicBezTo>
                      <a:cubicBezTo>
                        <a:pt x="406633" y="168057"/>
                        <a:pt x="406573" y="167330"/>
                        <a:pt x="406512" y="166543"/>
                      </a:cubicBezTo>
                      <a:cubicBezTo>
                        <a:pt x="406512" y="166240"/>
                        <a:pt x="406452" y="165876"/>
                        <a:pt x="406452" y="165573"/>
                      </a:cubicBezTo>
                      <a:cubicBezTo>
                        <a:pt x="406391" y="164968"/>
                        <a:pt x="406391" y="164422"/>
                        <a:pt x="406330" y="163817"/>
                      </a:cubicBezTo>
                      <a:cubicBezTo>
                        <a:pt x="406149" y="162120"/>
                        <a:pt x="405967" y="160424"/>
                        <a:pt x="405785" y="158728"/>
                      </a:cubicBezTo>
                      <a:cubicBezTo>
                        <a:pt x="405543" y="156971"/>
                        <a:pt x="405301" y="155274"/>
                        <a:pt x="405058" y="153517"/>
                      </a:cubicBezTo>
                      <a:cubicBezTo>
                        <a:pt x="405058" y="153457"/>
                        <a:pt x="405058" y="153396"/>
                        <a:pt x="405058" y="153396"/>
                      </a:cubicBezTo>
                      <a:cubicBezTo>
                        <a:pt x="405058" y="153336"/>
                        <a:pt x="405058" y="153275"/>
                        <a:pt x="404998" y="153154"/>
                      </a:cubicBezTo>
                      <a:cubicBezTo>
                        <a:pt x="404755" y="151518"/>
                        <a:pt x="404452" y="149943"/>
                        <a:pt x="404149" y="148307"/>
                      </a:cubicBezTo>
                      <a:cubicBezTo>
                        <a:pt x="403786" y="146490"/>
                        <a:pt x="403422" y="144733"/>
                        <a:pt x="403059" y="142915"/>
                      </a:cubicBezTo>
                      <a:cubicBezTo>
                        <a:pt x="402938" y="142249"/>
                        <a:pt x="402756" y="141643"/>
                        <a:pt x="402635" y="140977"/>
                      </a:cubicBezTo>
                      <a:cubicBezTo>
                        <a:pt x="402574" y="140613"/>
                        <a:pt x="402453" y="140250"/>
                        <a:pt x="402393" y="139886"/>
                      </a:cubicBezTo>
                      <a:cubicBezTo>
                        <a:pt x="402211" y="139099"/>
                        <a:pt x="402029" y="138311"/>
                        <a:pt x="401847" y="137523"/>
                      </a:cubicBezTo>
                      <a:cubicBezTo>
                        <a:pt x="401423" y="135706"/>
                        <a:pt x="400939" y="133888"/>
                        <a:pt x="400393" y="132071"/>
                      </a:cubicBezTo>
                      <a:cubicBezTo>
                        <a:pt x="400030" y="130738"/>
                        <a:pt x="399606" y="129405"/>
                        <a:pt x="399242" y="128073"/>
                      </a:cubicBezTo>
                      <a:cubicBezTo>
                        <a:pt x="399182" y="127830"/>
                        <a:pt x="399121" y="127588"/>
                        <a:pt x="399060" y="127345"/>
                      </a:cubicBezTo>
                      <a:cubicBezTo>
                        <a:pt x="399000" y="127103"/>
                        <a:pt x="398939" y="126861"/>
                        <a:pt x="398818" y="126619"/>
                      </a:cubicBezTo>
                      <a:cubicBezTo>
                        <a:pt x="398273" y="124862"/>
                        <a:pt x="397728" y="123044"/>
                        <a:pt x="397122" y="121287"/>
                      </a:cubicBezTo>
                      <a:cubicBezTo>
                        <a:pt x="396516" y="119530"/>
                        <a:pt x="395910" y="117773"/>
                        <a:pt x="395304" y="116016"/>
                      </a:cubicBezTo>
                      <a:cubicBezTo>
                        <a:pt x="395183" y="115714"/>
                        <a:pt x="395062" y="115350"/>
                        <a:pt x="394941" y="115047"/>
                      </a:cubicBezTo>
                      <a:cubicBezTo>
                        <a:pt x="394820" y="114805"/>
                        <a:pt x="394759" y="114502"/>
                        <a:pt x="394638" y="114260"/>
                      </a:cubicBezTo>
                      <a:cubicBezTo>
                        <a:pt x="394214" y="113169"/>
                        <a:pt x="393850" y="112079"/>
                        <a:pt x="393426" y="110988"/>
                      </a:cubicBezTo>
                      <a:cubicBezTo>
                        <a:pt x="392760" y="109292"/>
                        <a:pt x="392093" y="107656"/>
                        <a:pt x="391427" y="105960"/>
                      </a:cubicBezTo>
                      <a:cubicBezTo>
                        <a:pt x="390942" y="104748"/>
                        <a:pt x="390397" y="103536"/>
                        <a:pt x="389852" y="102325"/>
                      </a:cubicBezTo>
                      <a:cubicBezTo>
                        <a:pt x="389791" y="102143"/>
                        <a:pt x="389670" y="101901"/>
                        <a:pt x="389610" y="101719"/>
                      </a:cubicBezTo>
                      <a:cubicBezTo>
                        <a:pt x="389488" y="101477"/>
                        <a:pt x="389428" y="101234"/>
                        <a:pt x="389307" y="100992"/>
                      </a:cubicBezTo>
                      <a:cubicBezTo>
                        <a:pt x="388580" y="99296"/>
                        <a:pt x="387792" y="97660"/>
                        <a:pt x="387065" y="96024"/>
                      </a:cubicBezTo>
                      <a:cubicBezTo>
                        <a:pt x="386217" y="94207"/>
                        <a:pt x="385308" y="92389"/>
                        <a:pt x="384399" y="90572"/>
                      </a:cubicBezTo>
                      <a:cubicBezTo>
                        <a:pt x="384278" y="90269"/>
                        <a:pt x="384096" y="90026"/>
                        <a:pt x="383975" y="89723"/>
                      </a:cubicBezTo>
                      <a:cubicBezTo>
                        <a:pt x="383794" y="89360"/>
                        <a:pt x="383612" y="88996"/>
                        <a:pt x="383430" y="88633"/>
                      </a:cubicBezTo>
                      <a:cubicBezTo>
                        <a:pt x="382703" y="87179"/>
                        <a:pt x="381976" y="85725"/>
                        <a:pt x="381189" y="84332"/>
                      </a:cubicBezTo>
                      <a:cubicBezTo>
                        <a:pt x="380219" y="82575"/>
                        <a:pt x="379189" y="80818"/>
                        <a:pt x="378220" y="79061"/>
                      </a:cubicBezTo>
                      <a:cubicBezTo>
                        <a:pt x="377735" y="78152"/>
                        <a:pt x="377190" y="77243"/>
                        <a:pt x="376705" y="76335"/>
                      </a:cubicBezTo>
                      <a:cubicBezTo>
                        <a:pt x="376524" y="75971"/>
                        <a:pt x="376342" y="75608"/>
                        <a:pt x="376099" y="75244"/>
                      </a:cubicBezTo>
                      <a:cubicBezTo>
                        <a:pt x="375191" y="73730"/>
                        <a:pt x="374221" y="72215"/>
                        <a:pt x="373252" y="70700"/>
                      </a:cubicBezTo>
                      <a:cubicBezTo>
                        <a:pt x="371859" y="68459"/>
                        <a:pt x="370526" y="66278"/>
                        <a:pt x="369072" y="64097"/>
                      </a:cubicBezTo>
                      <a:cubicBezTo>
                        <a:pt x="368830" y="63733"/>
                        <a:pt x="368648" y="63370"/>
                        <a:pt x="368405" y="63006"/>
                      </a:cubicBezTo>
                      <a:cubicBezTo>
                        <a:pt x="366285" y="59856"/>
                        <a:pt x="364104" y="56766"/>
                        <a:pt x="361863" y="53676"/>
                      </a:cubicBezTo>
                      <a:cubicBezTo>
                        <a:pt x="361863" y="53676"/>
                        <a:pt x="361863" y="53676"/>
                        <a:pt x="361863" y="53676"/>
                      </a:cubicBezTo>
                      <a:lnTo>
                        <a:pt x="361863" y="53676"/>
                      </a:lnTo>
                      <a:cubicBezTo>
                        <a:pt x="360348" y="51617"/>
                        <a:pt x="358833" y="49617"/>
                        <a:pt x="357258" y="47618"/>
                      </a:cubicBezTo>
                      <a:cubicBezTo>
                        <a:pt x="355986" y="46043"/>
                        <a:pt x="354714" y="44407"/>
                        <a:pt x="353441" y="42893"/>
                      </a:cubicBezTo>
                      <a:cubicBezTo>
                        <a:pt x="353381" y="42832"/>
                        <a:pt x="353381" y="42832"/>
                        <a:pt x="353320" y="42772"/>
                      </a:cubicBezTo>
                      <a:cubicBezTo>
                        <a:pt x="353320" y="42772"/>
                        <a:pt x="353260" y="42711"/>
                        <a:pt x="353260" y="42711"/>
                      </a:cubicBezTo>
                      <a:cubicBezTo>
                        <a:pt x="351927" y="41136"/>
                        <a:pt x="350594" y="39561"/>
                        <a:pt x="349261" y="38046"/>
                      </a:cubicBezTo>
                      <a:cubicBezTo>
                        <a:pt x="347928" y="36532"/>
                        <a:pt x="346596" y="35078"/>
                        <a:pt x="345263" y="33563"/>
                      </a:cubicBezTo>
                      <a:cubicBezTo>
                        <a:pt x="345020" y="33321"/>
                        <a:pt x="344839" y="33078"/>
                        <a:pt x="344596" y="32836"/>
                      </a:cubicBezTo>
                      <a:cubicBezTo>
                        <a:pt x="344354" y="32594"/>
                        <a:pt x="344112" y="32351"/>
                        <a:pt x="343869" y="32109"/>
                      </a:cubicBezTo>
                      <a:cubicBezTo>
                        <a:pt x="342900" y="31079"/>
                        <a:pt x="341991" y="30110"/>
                        <a:pt x="341022" y="29140"/>
                      </a:cubicBezTo>
                      <a:cubicBezTo>
                        <a:pt x="339568" y="27686"/>
                        <a:pt x="338114" y="26232"/>
                        <a:pt x="336660" y="24839"/>
                      </a:cubicBezTo>
                      <a:cubicBezTo>
                        <a:pt x="336236" y="24415"/>
                        <a:pt x="33575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7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4"/>
                        <a:pt x="326118" y="15509"/>
                        <a:pt x="325391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2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89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1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1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1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4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69" y="209436"/>
                      </a:cubicBezTo>
                      <a:cubicBezTo>
                        <a:pt x="43438" y="212646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09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4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0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39"/>
                        <a:pt x="90450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1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8"/>
                      </a:lnTo>
                      <a:lnTo>
                        <a:pt x="98447" y="1932538"/>
                      </a:lnTo>
                      <a:cubicBezTo>
                        <a:pt x="98447" y="1936476"/>
                        <a:pt x="98266" y="1940232"/>
                        <a:pt x="97902" y="1943867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7" y="1948169"/>
                        <a:pt x="96994" y="1951380"/>
                        <a:pt x="96388" y="1954469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39" y="1958710"/>
                        <a:pt x="94812" y="1961558"/>
                        <a:pt x="93904" y="1964344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8"/>
                        <a:pt x="90572" y="1973190"/>
                      </a:cubicBezTo>
                      <a:cubicBezTo>
                        <a:pt x="90450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7"/>
                        <a:pt x="86088" y="1981490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3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8"/>
                      </a:cubicBezTo>
                      <a:cubicBezTo>
                        <a:pt x="391669" y="1802406"/>
                        <a:pt x="393002" y="1800043"/>
                        <a:pt x="394214" y="1797559"/>
                      </a:cubicBezTo>
                      <a:cubicBezTo>
                        <a:pt x="394274" y="1797499"/>
                        <a:pt x="394274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8" y="1796469"/>
                      </a:cubicBezTo>
                      <a:cubicBezTo>
                        <a:pt x="395425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09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2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8"/>
                        <a:pt x="402150" y="1765935"/>
                      </a:cubicBezTo>
                      <a:cubicBezTo>
                        <a:pt x="402271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97" y="178478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5" name="Freeform: Shape 84"/>
                <p:cNvSpPr/>
                <p:nvPr/>
              </p:nvSpPr>
              <p:spPr>
                <a:xfrm>
                  <a:off x="1495748" y="334237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2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6" name="Freeform: Shape 85"/>
                <p:cNvSpPr/>
                <p:nvPr/>
              </p:nvSpPr>
              <p:spPr>
                <a:xfrm>
                  <a:off x="1367236" y="223248"/>
                  <a:ext cx="1411585" cy="829988"/>
                </a:xfrm>
                <a:custGeom>
                  <a:avLst/>
                  <a:gdLst>
                    <a:gd name="connsiteX0" fmla="*/ 1415962 w 1411584"/>
                    <a:gd name="connsiteY0" fmla="*/ 797757 h 829987"/>
                    <a:gd name="connsiteX1" fmla="*/ 1369737 w 1411584"/>
                    <a:gd name="connsiteY1" fmla="*/ 824656 h 829987"/>
                    <a:gd name="connsiteX2" fmla="*/ 1355076 w 1411584"/>
                    <a:gd name="connsiteY2" fmla="*/ 833138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62 w 1411584"/>
                    <a:gd name="connsiteY10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62" y="797757"/>
                      </a:moveTo>
                      <a:lnTo>
                        <a:pt x="1369737" y="824656"/>
                      </a:lnTo>
                      <a:lnTo>
                        <a:pt x="1355076" y="833138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62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7" name="Freeform: Shape 86"/>
                <p:cNvSpPr/>
                <p:nvPr/>
              </p:nvSpPr>
              <p:spPr>
                <a:xfrm>
                  <a:off x="2722373" y="1021066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19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1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4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0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5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5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1 h 2017415"/>
                    <a:gd name="connsiteX104" fmla="*/ 90147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2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19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1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79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8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4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4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0" y="42893"/>
                      </a:cubicBezTo>
                      <a:cubicBezTo>
                        <a:pt x="110200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5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1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6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5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5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7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1"/>
                      </a:cubicBezTo>
                      <a:cubicBezTo>
                        <a:pt x="92207" y="1989486"/>
                        <a:pt x="91238" y="1991970"/>
                        <a:pt x="90147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6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19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2"/>
                      </a:cubicBezTo>
                      <a:cubicBezTo>
                        <a:pt x="156970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3" y="1930297"/>
                        <a:pt x="158303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8" name="Freeform: Shape 87"/>
                <p:cNvSpPr/>
                <p:nvPr/>
              </p:nvSpPr>
              <p:spPr>
                <a:xfrm>
                  <a:off x="1337350" y="254631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4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4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93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9" name="Freeform: Shape 88"/>
                <p:cNvSpPr/>
                <p:nvPr/>
              </p:nvSpPr>
              <p:spPr>
                <a:xfrm>
                  <a:off x="1401360" y="-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0" name="Freeform: Shape 89"/>
                <p:cNvSpPr/>
                <p:nvPr/>
              </p:nvSpPr>
              <p:spPr>
                <a:xfrm>
                  <a:off x="1455582" y="51859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771 h 254448"/>
                    <a:gd name="connsiteX3" fmla="*/ 91602 w 345323"/>
                    <a:gd name="connsiteY3" fmla="*/ 255660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771"/>
                      </a:lnTo>
                      <a:lnTo>
                        <a:pt x="91602" y="25566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1" name="Freeform: Shape 90"/>
                <p:cNvSpPr/>
                <p:nvPr/>
              </p:nvSpPr>
              <p:spPr>
                <a:xfrm>
                  <a:off x="1841193" y="948003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6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6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chemeClr val="accent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2" name="Freeform: Shape 91"/>
                <p:cNvSpPr/>
                <p:nvPr/>
              </p:nvSpPr>
              <p:spPr>
                <a:xfrm>
                  <a:off x="1455703" y="551396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3" name="Freeform: Shape 92"/>
                <p:cNvSpPr/>
                <p:nvPr/>
              </p:nvSpPr>
              <p:spPr>
                <a:xfrm>
                  <a:off x="1455703" y="1073077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4" name="Freeform: Shape 93"/>
                <p:cNvSpPr/>
                <p:nvPr/>
              </p:nvSpPr>
              <p:spPr>
                <a:xfrm>
                  <a:off x="1455703" y="1594818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1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1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5" name="Freeform: Shape 94"/>
                <p:cNvSpPr/>
                <p:nvPr/>
              </p:nvSpPr>
              <p:spPr>
                <a:xfrm>
                  <a:off x="1455703" y="2116534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80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770"/>
                        <a:pt x="41621" y="12172"/>
                        <a:pt x="26839" y="3691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6" name="Freeform: Shape 95"/>
                <p:cNvSpPr/>
                <p:nvPr/>
              </p:nvSpPr>
              <p:spPr>
                <a:xfrm>
                  <a:off x="1630545" y="428867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52" name="Graphic 3"/>
              <p:cNvGrpSpPr/>
              <p:nvPr/>
            </p:nvGrpSpPr>
            <p:grpSpPr>
              <a:xfrm>
                <a:off x="8107999" y="2398211"/>
                <a:ext cx="939121" cy="1421663"/>
                <a:chOff x="663060" y="431768"/>
                <a:chExt cx="2013088" cy="3047455"/>
              </a:xfrm>
              <a:solidFill>
                <a:schemeClr val="accent1"/>
              </a:solidFill>
            </p:grpSpPr>
            <p:sp>
              <p:nvSpPr>
                <p:cNvPr id="153" name="Freeform: Shape 62"/>
                <p:cNvSpPr/>
                <p:nvPr/>
              </p:nvSpPr>
              <p:spPr>
                <a:xfrm>
                  <a:off x="1130796" y="448254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20 h 829987"/>
                    <a:gd name="connsiteX2" fmla="*/ 1381717 w 1441876"/>
                    <a:gd name="connsiteY2" fmla="*/ 833077 h 829987"/>
                    <a:gd name="connsiteX3" fmla="*/ 1442543 w 1441876"/>
                    <a:gd name="connsiteY3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20"/>
                      </a:lnTo>
                      <a:lnTo>
                        <a:pt x="1381717" y="833077"/>
                      </a:lnTo>
                      <a:lnTo>
                        <a:pt x="1442543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4" name="Freeform: Shape 63"/>
                <p:cNvSpPr/>
                <p:nvPr/>
              </p:nvSpPr>
              <p:spPr>
                <a:xfrm>
                  <a:off x="2512574" y="124607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7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6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3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5" name="Freeform: Shape 64"/>
                <p:cNvSpPr/>
                <p:nvPr/>
              </p:nvSpPr>
              <p:spPr>
                <a:xfrm>
                  <a:off x="1125221" y="483574"/>
                  <a:ext cx="1490342" cy="2786821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6 h 2786819"/>
                    <a:gd name="connsiteX2" fmla="*/ 1381657 w 1490342"/>
                    <a:gd name="connsiteY2" fmla="*/ 2774825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1 h 2786819"/>
                    <a:gd name="connsiteX5" fmla="*/ 1031184 w 1490342"/>
                    <a:gd name="connsiteY5" fmla="*/ 2572416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1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6"/>
                      </a:lnTo>
                      <a:cubicBezTo>
                        <a:pt x="1485193" y="2781367"/>
                        <a:pt x="1438787" y="2807782"/>
                        <a:pt x="1381657" y="2774825"/>
                      </a:cubicBezTo>
                      <a:lnTo>
                        <a:pt x="1305746" y="2730962"/>
                      </a:lnTo>
                      <a:lnTo>
                        <a:pt x="1069654" y="2594651"/>
                      </a:lnTo>
                      <a:lnTo>
                        <a:pt x="1031184" y="2572416"/>
                      </a:lnTo>
                      <a:lnTo>
                        <a:pt x="0" y="1977188"/>
                      </a:lnTo>
                      <a:lnTo>
                        <a:pt x="4120" y="522711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60" y="830775"/>
                        <a:pt x="149058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6" name="Freeform: Shape 65"/>
                <p:cNvSpPr/>
                <p:nvPr/>
              </p:nvSpPr>
              <p:spPr>
                <a:xfrm>
                  <a:off x="826669" y="589291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23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50004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232"/>
                      </a:lnTo>
                      <a:lnTo>
                        <a:pt x="0" y="176721"/>
                      </a:lnTo>
                      <a:lnTo>
                        <a:pt x="46225" y="150004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7" name="Freeform: Shape 66"/>
                <p:cNvSpPr/>
                <p:nvPr/>
              </p:nvSpPr>
              <p:spPr>
                <a:xfrm>
                  <a:off x="2086857" y="1316712"/>
                  <a:ext cx="405906" cy="1993182"/>
                </a:xfrm>
                <a:custGeom>
                  <a:avLst/>
                  <a:gdLst>
                    <a:gd name="connsiteX0" fmla="*/ 406936 w 405906"/>
                    <a:gd name="connsiteY0" fmla="*/ 178478 h 1993181"/>
                    <a:gd name="connsiteX1" fmla="*/ 406876 w 405906"/>
                    <a:gd name="connsiteY1" fmla="*/ 173813 h 1993181"/>
                    <a:gd name="connsiteX2" fmla="*/ 406633 w 405906"/>
                    <a:gd name="connsiteY2" fmla="*/ 168845 h 1993181"/>
                    <a:gd name="connsiteX3" fmla="*/ 406452 w 405906"/>
                    <a:gd name="connsiteY3" fmla="*/ 166543 h 1993181"/>
                    <a:gd name="connsiteX4" fmla="*/ 406391 w 405906"/>
                    <a:gd name="connsiteY4" fmla="*/ 165573 h 1993181"/>
                    <a:gd name="connsiteX5" fmla="*/ 406270 w 405906"/>
                    <a:gd name="connsiteY5" fmla="*/ 163817 h 1993181"/>
                    <a:gd name="connsiteX6" fmla="*/ 405725 w 405906"/>
                    <a:gd name="connsiteY6" fmla="*/ 158728 h 1993181"/>
                    <a:gd name="connsiteX7" fmla="*/ 404998 w 405906"/>
                    <a:gd name="connsiteY7" fmla="*/ 153517 h 1993181"/>
                    <a:gd name="connsiteX8" fmla="*/ 404998 w 405906"/>
                    <a:gd name="connsiteY8" fmla="*/ 153396 h 1993181"/>
                    <a:gd name="connsiteX9" fmla="*/ 404937 w 405906"/>
                    <a:gd name="connsiteY9" fmla="*/ 153154 h 1993181"/>
                    <a:gd name="connsiteX10" fmla="*/ 404089 w 405906"/>
                    <a:gd name="connsiteY10" fmla="*/ 148307 h 1993181"/>
                    <a:gd name="connsiteX11" fmla="*/ 402999 w 405906"/>
                    <a:gd name="connsiteY11" fmla="*/ 142915 h 1993181"/>
                    <a:gd name="connsiteX12" fmla="*/ 402574 w 405906"/>
                    <a:gd name="connsiteY12" fmla="*/ 140977 h 1993181"/>
                    <a:gd name="connsiteX13" fmla="*/ 402332 w 405906"/>
                    <a:gd name="connsiteY13" fmla="*/ 139886 h 1993181"/>
                    <a:gd name="connsiteX14" fmla="*/ 401787 w 405906"/>
                    <a:gd name="connsiteY14" fmla="*/ 137523 h 1993181"/>
                    <a:gd name="connsiteX15" fmla="*/ 400333 w 405906"/>
                    <a:gd name="connsiteY15" fmla="*/ 132071 h 1993181"/>
                    <a:gd name="connsiteX16" fmla="*/ 399182 w 405906"/>
                    <a:gd name="connsiteY16" fmla="*/ 128073 h 1993181"/>
                    <a:gd name="connsiteX17" fmla="*/ 399000 w 405906"/>
                    <a:gd name="connsiteY17" fmla="*/ 127346 h 1993181"/>
                    <a:gd name="connsiteX18" fmla="*/ 398758 w 405906"/>
                    <a:gd name="connsiteY18" fmla="*/ 126619 h 1993181"/>
                    <a:gd name="connsiteX19" fmla="*/ 397061 w 405906"/>
                    <a:gd name="connsiteY19" fmla="*/ 121287 h 1993181"/>
                    <a:gd name="connsiteX20" fmla="*/ 395244 w 405906"/>
                    <a:gd name="connsiteY20" fmla="*/ 116017 h 1993181"/>
                    <a:gd name="connsiteX21" fmla="*/ 394880 w 405906"/>
                    <a:gd name="connsiteY21" fmla="*/ 115047 h 1993181"/>
                    <a:gd name="connsiteX22" fmla="*/ 394577 w 405906"/>
                    <a:gd name="connsiteY22" fmla="*/ 114260 h 1993181"/>
                    <a:gd name="connsiteX23" fmla="*/ 393366 w 405906"/>
                    <a:gd name="connsiteY23" fmla="*/ 110988 h 1993181"/>
                    <a:gd name="connsiteX24" fmla="*/ 391366 w 405906"/>
                    <a:gd name="connsiteY24" fmla="*/ 105960 h 1993181"/>
                    <a:gd name="connsiteX25" fmla="*/ 389791 w 405906"/>
                    <a:gd name="connsiteY25" fmla="*/ 102325 h 1993181"/>
                    <a:gd name="connsiteX26" fmla="*/ 389549 w 405906"/>
                    <a:gd name="connsiteY26" fmla="*/ 101719 h 1993181"/>
                    <a:gd name="connsiteX27" fmla="*/ 389246 w 405906"/>
                    <a:gd name="connsiteY27" fmla="*/ 100992 h 1993181"/>
                    <a:gd name="connsiteX28" fmla="*/ 387004 w 405906"/>
                    <a:gd name="connsiteY28" fmla="*/ 96024 h 1993181"/>
                    <a:gd name="connsiteX29" fmla="*/ 384339 w 405906"/>
                    <a:gd name="connsiteY29" fmla="*/ 90572 h 1993181"/>
                    <a:gd name="connsiteX30" fmla="*/ 383915 w 405906"/>
                    <a:gd name="connsiteY30" fmla="*/ 89723 h 1993181"/>
                    <a:gd name="connsiteX31" fmla="*/ 383369 w 405906"/>
                    <a:gd name="connsiteY31" fmla="*/ 88633 h 1993181"/>
                    <a:gd name="connsiteX32" fmla="*/ 381128 w 405906"/>
                    <a:gd name="connsiteY32" fmla="*/ 84332 h 1993181"/>
                    <a:gd name="connsiteX33" fmla="*/ 378159 w 405906"/>
                    <a:gd name="connsiteY33" fmla="*/ 79061 h 1993181"/>
                    <a:gd name="connsiteX34" fmla="*/ 376645 w 405906"/>
                    <a:gd name="connsiteY34" fmla="*/ 76335 h 1993181"/>
                    <a:gd name="connsiteX35" fmla="*/ 376039 w 405906"/>
                    <a:gd name="connsiteY35" fmla="*/ 75244 h 1993181"/>
                    <a:gd name="connsiteX36" fmla="*/ 373192 w 405906"/>
                    <a:gd name="connsiteY36" fmla="*/ 70700 h 1993181"/>
                    <a:gd name="connsiteX37" fmla="*/ 369011 w 405906"/>
                    <a:gd name="connsiteY37" fmla="*/ 64097 h 1993181"/>
                    <a:gd name="connsiteX38" fmla="*/ 368345 w 405906"/>
                    <a:gd name="connsiteY38" fmla="*/ 63006 h 1993181"/>
                    <a:gd name="connsiteX39" fmla="*/ 361802 w 405906"/>
                    <a:gd name="connsiteY39" fmla="*/ 53677 h 1993181"/>
                    <a:gd name="connsiteX40" fmla="*/ 361802 w 405906"/>
                    <a:gd name="connsiteY40" fmla="*/ 53677 h 1993181"/>
                    <a:gd name="connsiteX41" fmla="*/ 361802 w 405906"/>
                    <a:gd name="connsiteY41" fmla="*/ 53677 h 1993181"/>
                    <a:gd name="connsiteX42" fmla="*/ 357198 w 405906"/>
                    <a:gd name="connsiteY42" fmla="*/ 47618 h 1993181"/>
                    <a:gd name="connsiteX43" fmla="*/ 353381 w 405906"/>
                    <a:gd name="connsiteY43" fmla="*/ 42893 h 1993181"/>
                    <a:gd name="connsiteX44" fmla="*/ 353260 w 405906"/>
                    <a:gd name="connsiteY44" fmla="*/ 42772 h 1993181"/>
                    <a:gd name="connsiteX45" fmla="*/ 353199 w 405906"/>
                    <a:gd name="connsiteY45" fmla="*/ 42711 h 1993181"/>
                    <a:gd name="connsiteX46" fmla="*/ 349201 w 405906"/>
                    <a:gd name="connsiteY46" fmla="*/ 38046 h 1993181"/>
                    <a:gd name="connsiteX47" fmla="*/ 345202 w 405906"/>
                    <a:gd name="connsiteY47" fmla="*/ 33563 h 1993181"/>
                    <a:gd name="connsiteX48" fmla="*/ 344536 w 405906"/>
                    <a:gd name="connsiteY48" fmla="*/ 32836 h 1993181"/>
                    <a:gd name="connsiteX49" fmla="*/ 343809 w 405906"/>
                    <a:gd name="connsiteY49" fmla="*/ 32109 h 1993181"/>
                    <a:gd name="connsiteX50" fmla="*/ 340961 w 405906"/>
                    <a:gd name="connsiteY50" fmla="*/ 29140 h 1993181"/>
                    <a:gd name="connsiteX51" fmla="*/ 336599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8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2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2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70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5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1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9 h 1993181"/>
                    <a:gd name="connsiteX100" fmla="*/ 98447 w 405906"/>
                    <a:gd name="connsiteY100" fmla="*/ 1932539 h 1993181"/>
                    <a:gd name="connsiteX101" fmla="*/ 97902 w 405906"/>
                    <a:gd name="connsiteY101" fmla="*/ 1943868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70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5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9 w 405906"/>
                    <a:gd name="connsiteY109" fmla="*/ 1981489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4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7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9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36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36" y="178478"/>
                      </a:moveTo>
                      <a:cubicBezTo>
                        <a:pt x="406936" y="176902"/>
                        <a:pt x="406936" y="175388"/>
                        <a:pt x="406876" y="173813"/>
                      </a:cubicBezTo>
                      <a:cubicBezTo>
                        <a:pt x="406815" y="172177"/>
                        <a:pt x="406755" y="170481"/>
                        <a:pt x="406633" y="168845"/>
                      </a:cubicBezTo>
                      <a:cubicBezTo>
                        <a:pt x="406573" y="168057"/>
                        <a:pt x="406512" y="167330"/>
                        <a:pt x="406452" y="166543"/>
                      </a:cubicBezTo>
                      <a:cubicBezTo>
                        <a:pt x="406452" y="166240"/>
                        <a:pt x="406391" y="165876"/>
                        <a:pt x="406391" y="165573"/>
                      </a:cubicBezTo>
                      <a:cubicBezTo>
                        <a:pt x="406330" y="164968"/>
                        <a:pt x="406330" y="164422"/>
                        <a:pt x="406270" y="163817"/>
                      </a:cubicBezTo>
                      <a:cubicBezTo>
                        <a:pt x="406088" y="162120"/>
                        <a:pt x="405906" y="160424"/>
                        <a:pt x="405725" y="158728"/>
                      </a:cubicBezTo>
                      <a:cubicBezTo>
                        <a:pt x="405482" y="156971"/>
                        <a:pt x="405240" y="155274"/>
                        <a:pt x="404998" y="153517"/>
                      </a:cubicBezTo>
                      <a:cubicBezTo>
                        <a:pt x="404998" y="153457"/>
                        <a:pt x="404998" y="153396"/>
                        <a:pt x="404998" y="153396"/>
                      </a:cubicBezTo>
                      <a:cubicBezTo>
                        <a:pt x="404998" y="153336"/>
                        <a:pt x="404998" y="153275"/>
                        <a:pt x="404937" y="153154"/>
                      </a:cubicBezTo>
                      <a:cubicBezTo>
                        <a:pt x="404695" y="151518"/>
                        <a:pt x="404392" y="149943"/>
                        <a:pt x="404089" y="148307"/>
                      </a:cubicBezTo>
                      <a:cubicBezTo>
                        <a:pt x="403725" y="146490"/>
                        <a:pt x="403362" y="144733"/>
                        <a:pt x="402999" y="142915"/>
                      </a:cubicBezTo>
                      <a:cubicBezTo>
                        <a:pt x="402877" y="142249"/>
                        <a:pt x="402695" y="141643"/>
                        <a:pt x="402574" y="140977"/>
                      </a:cubicBezTo>
                      <a:cubicBezTo>
                        <a:pt x="402514" y="140613"/>
                        <a:pt x="402393" y="140250"/>
                        <a:pt x="402332" y="139886"/>
                      </a:cubicBezTo>
                      <a:cubicBezTo>
                        <a:pt x="402150" y="139099"/>
                        <a:pt x="401969" y="138311"/>
                        <a:pt x="401787" y="137523"/>
                      </a:cubicBezTo>
                      <a:cubicBezTo>
                        <a:pt x="401363" y="135706"/>
                        <a:pt x="400878" y="133889"/>
                        <a:pt x="400333" y="132071"/>
                      </a:cubicBezTo>
                      <a:cubicBezTo>
                        <a:pt x="399969" y="130738"/>
                        <a:pt x="399545" y="129405"/>
                        <a:pt x="399182" y="128073"/>
                      </a:cubicBezTo>
                      <a:cubicBezTo>
                        <a:pt x="399121" y="127830"/>
                        <a:pt x="399060" y="127588"/>
                        <a:pt x="399000" y="127346"/>
                      </a:cubicBezTo>
                      <a:cubicBezTo>
                        <a:pt x="398939" y="127103"/>
                        <a:pt x="398879" y="126861"/>
                        <a:pt x="398758" y="126619"/>
                      </a:cubicBezTo>
                      <a:cubicBezTo>
                        <a:pt x="398212" y="124862"/>
                        <a:pt x="397667" y="123044"/>
                        <a:pt x="397061" y="121287"/>
                      </a:cubicBezTo>
                      <a:cubicBezTo>
                        <a:pt x="396455" y="119530"/>
                        <a:pt x="395850" y="117773"/>
                        <a:pt x="395244" y="116017"/>
                      </a:cubicBezTo>
                      <a:cubicBezTo>
                        <a:pt x="395123" y="115714"/>
                        <a:pt x="395002" y="115350"/>
                        <a:pt x="394880" y="115047"/>
                      </a:cubicBezTo>
                      <a:cubicBezTo>
                        <a:pt x="394759" y="114805"/>
                        <a:pt x="394699" y="114502"/>
                        <a:pt x="394577" y="114260"/>
                      </a:cubicBezTo>
                      <a:cubicBezTo>
                        <a:pt x="394153" y="113169"/>
                        <a:pt x="393790" y="112079"/>
                        <a:pt x="393366" y="110988"/>
                      </a:cubicBezTo>
                      <a:cubicBezTo>
                        <a:pt x="392699" y="109292"/>
                        <a:pt x="392033" y="107656"/>
                        <a:pt x="391366" y="105960"/>
                      </a:cubicBezTo>
                      <a:cubicBezTo>
                        <a:pt x="390882" y="104748"/>
                        <a:pt x="390337" y="103536"/>
                        <a:pt x="389791" y="102325"/>
                      </a:cubicBezTo>
                      <a:cubicBezTo>
                        <a:pt x="389731" y="102143"/>
                        <a:pt x="389610" y="101901"/>
                        <a:pt x="389549" y="101719"/>
                      </a:cubicBezTo>
                      <a:cubicBezTo>
                        <a:pt x="389428" y="101477"/>
                        <a:pt x="389367" y="101234"/>
                        <a:pt x="389246" y="100992"/>
                      </a:cubicBezTo>
                      <a:cubicBezTo>
                        <a:pt x="388519" y="99296"/>
                        <a:pt x="387731" y="97660"/>
                        <a:pt x="387004" y="96024"/>
                      </a:cubicBezTo>
                      <a:cubicBezTo>
                        <a:pt x="386156" y="94207"/>
                        <a:pt x="385248" y="92389"/>
                        <a:pt x="384339" y="90572"/>
                      </a:cubicBezTo>
                      <a:cubicBezTo>
                        <a:pt x="384218" y="90269"/>
                        <a:pt x="384036" y="90026"/>
                        <a:pt x="383915" y="89723"/>
                      </a:cubicBezTo>
                      <a:cubicBezTo>
                        <a:pt x="383733" y="89360"/>
                        <a:pt x="383551" y="88997"/>
                        <a:pt x="383369" y="88633"/>
                      </a:cubicBezTo>
                      <a:cubicBezTo>
                        <a:pt x="382643" y="87179"/>
                        <a:pt x="381916" y="85725"/>
                        <a:pt x="381128" y="84332"/>
                      </a:cubicBezTo>
                      <a:cubicBezTo>
                        <a:pt x="380159" y="82575"/>
                        <a:pt x="379129" y="80818"/>
                        <a:pt x="378159" y="79061"/>
                      </a:cubicBezTo>
                      <a:cubicBezTo>
                        <a:pt x="377675" y="78152"/>
                        <a:pt x="377129" y="77243"/>
                        <a:pt x="376645" y="76335"/>
                      </a:cubicBezTo>
                      <a:cubicBezTo>
                        <a:pt x="376463" y="75971"/>
                        <a:pt x="376281" y="75608"/>
                        <a:pt x="376039" y="75244"/>
                      </a:cubicBezTo>
                      <a:cubicBezTo>
                        <a:pt x="375130" y="73730"/>
                        <a:pt x="374161" y="72215"/>
                        <a:pt x="373192" y="70700"/>
                      </a:cubicBezTo>
                      <a:cubicBezTo>
                        <a:pt x="371798" y="68459"/>
                        <a:pt x="370465" y="66278"/>
                        <a:pt x="369011" y="64097"/>
                      </a:cubicBezTo>
                      <a:cubicBezTo>
                        <a:pt x="368769" y="63733"/>
                        <a:pt x="368587" y="63370"/>
                        <a:pt x="368345" y="63006"/>
                      </a:cubicBezTo>
                      <a:cubicBezTo>
                        <a:pt x="366225" y="59856"/>
                        <a:pt x="364043" y="56766"/>
                        <a:pt x="361802" y="53677"/>
                      </a:cubicBezTo>
                      <a:cubicBezTo>
                        <a:pt x="361802" y="53677"/>
                        <a:pt x="361802" y="53677"/>
                        <a:pt x="361802" y="53677"/>
                      </a:cubicBezTo>
                      <a:lnTo>
                        <a:pt x="361802" y="53677"/>
                      </a:lnTo>
                      <a:cubicBezTo>
                        <a:pt x="360287" y="51617"/>
                        <a:pt x="358773" y="49618"/>
                        <a:pt x="357198" y="47618"/>
                      </a:cubicBezTo>
                      <a:cubicBezTo>
                        <a:pt x="355925" y="46043"/>
                        <a:pt x="354653" y="44407"/>
                        <a:pt x="353381" y="42893"/>
                      </a:cubicBezTo>
                      <a:cubicBezTo>
                        <a:pt x="353320" y="42832"/>
                        <a:pt x="353320" y="42832"/>
                        <a:pt x="353260" y="42772"/>
                      </a:cubicBezTo>
                      <a:cubicBezTo>
                        <a:pt x="353260" y="42772"/>
                        <a:pt x="353199" y="42711"/>
                        <a:pt x="353199" y="42711"/>
                      </a:cubicBezTo>
                      <a:cubicBezTo>
                        <a:pt x="351866" y="41136"/>
                        <a:pt x="350534" y="39561"/>
                        <a:pt x="349201" y="38046"/>
                      </a:cubicBezTo>
                      <a:cubicBezTo>
                        <a:pt x="347868" y="36532"/>
                        <a:pt x="346535" y="35078"/>
                        <a:pt x="345202" y="33563"/>
                      </a:cubicBezTo>
                      <a:cubicBezTo>
                        <a:pt x="344960" y="33321"/>
                        <a:pt x="344778" y="33078"/>
                        <a:pt x="344536" y="32836"/>
                      </a:cubicBezTo>
                      <a:cubicBezTo>
                        <a:pt x="344294" y="32594"/>
                        <a:pt x="344051" y="32351"/>
                        <a:pt x="343809" y="32109"/>
                      </a:cubicBezTo>
                      <a:cubicBezTo>
                        <a:pt x="342839" y="31079"/>
                        <a:pt x="341931" y="30110"/>
                        <a:pt x="340961" y="29140"/>
                      </a:cubicBezTo>
                      <a:cubicBezTo>
                        <a:pt x="339507" y="27686"/>
                        <a:pt x="338053" y="26232"/>
                        <a:pt x="336599" y="24839"/>
                      </a:cubicBezTo>
                      <a:cubicBezTo>
                        <a:pt x="336175" y="24415"/>
                        <a:pt x="33569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8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5"/>
                        <a:pt x="326119" y="15509"/>
                        <a:pt x="325392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3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90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2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2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2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5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70" y="209436"/>
                      </a:cubicBezTo>
                      <a:cubicBezTo>
                        <a:pt x="43438" y="212647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10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5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1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40"/>
                        <a:pt x="90451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2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9"/>
                      </a:lnTo>
                      <a:lnTo>
                        <a:pt x="98447" y="1932539"/>
                      </a:lnTo>
                      <a:cubicBezTo>
                        <a:pt x="98447" y="1936476"/>
                        <a:pt x="98266" y="1940232"/>
                        <a:pt x="97902" y="1943868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8" y="1948169"/>
                        <a:pt x="96994" y="1951380"/>
                        <a:pt x="96388" y="1954470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40" y="1958710"/>
                        <a:pt x="94813" y="1961558"/>
                        <a:pt x="93904" y="1964345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7"/>
                        <a:pt x="90572" y="1973190"/>
                      </a:cubicBezTo>
                      <a:cubicBezTo>
                        <a:pt x="90451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8"/>
                        <a:pt x="86089" y="1981489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4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7"/>
                      </a:cubicBezTo>
                      <a:cubicBezTo>
                        <a:pt x="391670" y="1802406"/>
                        <a:pt x="393002" y="1800043"/>
                        <a:pt x="394214" y="1797559"/>
                      </a:cubicBezTo>
                      <a:cubicBezTo>
                        <a:pt x="394275" y="1797499"/>
                        <a:pt x="394275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9" y="1796469"/>
                      </a:cubicBezTo>
                      <a:cubicBezTo>
                        <a:pt x="395426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10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3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9"/>
                        <a:pt x="402150" y="1765935"/>
                      </a:cubicBezTo>
                      <a:cubicBezTo>
                        <a:pt x="402272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36" y="178478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8" name="Freeform: Shape 67"/>
                <p:cNvSpPr/>
                <p:nvPr/>
              </p:nvSpPr>
              <p:spPr>
                <a:xfrm>
                  <a:off x="821459" y="765951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3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9" name="Freeform: Shape 68"/>
                <p:cNvSpPr/>
                <p:nvPr/>
              </p:nvSpPr>
              <p:spPr>
                <a:xfrm>
                  <a:off x="693008" y="655024"/>
                  <a:ext cx="1411585" cy="829988"/>
                </a:xfrm>
                <a:custGeom>
                  <a:avLst/>
                  <a:gdLst>
                    <a:gd name="connsiteX0" fmla="*/ 1415901 w 1411584"/>
                    <a:gd name="connsiteY0" fmla="*/ 797697 h 829987"/>
                    <a:gd name="connsiteX1" fmla="*/ 1369677 w 1411584"/>
                    <a:gd name="connsiteY1" fmla="*/ 824596 h 829987"/>
                    <a:gd name="connsiteX2" fmla="*/ 1355015 w 1411584"/>
                    <a:gd name="connsiteY2" fmla="*/ 833077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01 w 1411584"/>
                    <a:gd name="connsiteY10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01" y="797697"/>
                      </a:moveTo>
                      <a:lnTo>
                        <a:pt x="1369677" y="824596"/>
                      </a:lnTo>
                      <a:lnTo>
                        <a:pt x="1355015" y="833077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01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0" name="Freeform: Shape 69"/>
                <p:cNvSpPr/>
                <p:nvPr/>
              </p:nvSpPr>
              <p:spPr>
                <a:xfrm>
                  <a:off x="2048023" y="145284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6 h 2017415"/>
                    <a:gd name="connsiteX20" fmla="*/ 151761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2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2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7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2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70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2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4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6"/>
                      </a:cubicBezTo>
                      <a:cubicBezTo>
                        <a:pt x="152003" y="115653"/>
                        <a:pt x="151882" y="115350"/>
                        <a:pt x="151761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2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2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4" y="74275"/>
                        <a:pt x="131405" y="73003"/>
                        <a:pt x="130557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2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5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2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5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70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9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1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1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2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5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3"/>
                      </a:cubicBezTo>
                      <a:cubicBezTo>
                        <a:pt x="156971" y="1939626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7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2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98" y="176842"/>
                        <a:pt x="163938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1" name="Freeform: Shape 70"/>
                <p:cNvSpPr/>
                <p:nvPr/>
              </p:nvSpPr>
              <p:spPr>
                <a:xfrm>
                  <a:off x="663060" y="686345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3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3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32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2" name="Freeform: Shape 71"/>
                <p:cNvSpPr/>
                <p:nvPr/>
              </p:nvSpPr>
              <p:spPr>
                <a:xfrm>
                  <a:off x="727071" y="43176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3" name="Freeform: Shape 72"/>
                <p:cNvSpPr/>
                <p:nvPr/>
              </p:nvSpPr>
              <p:spPr>
                <a:xfrm>
                  <a:off x="781292" y="483574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832 h 254448"/>
                    <a:gd name="connsiteX3" fmla="*/ 91602 w 345323"/>
                    <a:gd name="connsiteY3" fmla="*/ 255721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832"/>
                      </a:lnTo>
                      <a:lnTo>
                        <a:pt x="91602" y="255721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4" name="Freeform: Shape 73"/>
                <p:cNvSpPr/>
                <p:nvPr/>
              </p:nvSpPr>
              <p:spPr>
                <a:xfrm>
                  <a:off x="1166903" y="1379718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0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0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5" name="Freeform: Shape 74"/>
                <p:cNvSpPr/>
                <p:nvPr/>
              </p:nvSpPr>
              <p:spPr>
                <a:xfrm>
                  <a:off x="781413" y="983111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6" name="Freeform: Shape 75"/>
                <p:cNvSpPr/>
                <p:nvPr/>
              </p:nvSpPr>
              <p:spPr>
                <a:xfrm>
                  <a:off x="781413" y="1504852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7" name="Freeform: Shape 76"/>
                <p:cNvSpPr/>
                <p:nvPr/>
              </p:nvSpPr>
              <p:spPr>
                <a:xfrm>
                  <a:off x="781413" y="2026533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8" name="Freeform: Shape 77"/>
                <p:cNvSpPr/>
                <p:nvPr/>
              </p:nvSpPr>
              <p:spPr>
                <a:xfrm>
                  <a:off x="781413" y="2548249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79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831"/>
                        <a:pt x="41621" y="12233"/>
                        <a:pt x="26839" y="3691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9" name="Freeform: Shape 78"/>
                <p:cNvSpPr/>
                <p:nvPr/>
              </p:nvSpPr>
              <p:spPr>
                <a:xfrm>
                  <a:off x="956256" y="860582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20" name="Graphic 3"/>
            <p:cNvGrpSpPr/>
            <p:nvPr/>
          </p:nvGrpSpPr>
          <p:grpSpPr>
            <a:xfrm>
              <a:off x="9458325" y="3763812"/>
              <a:ext cx="508806" cy="1430735"/>
              <a:chOff x="3576021" y="3863837"/>
              <a:chExt cx="901383" cy="2534641"/>
            </a:xfrm>
            <a:solidFill>
              <a:schemeClr val="accent1"/>
            </a:solidFill>
          </p:grpSpPr>
          <p:sp>
            <p:nvSpPr>
              <p:cNvPr id="111" name="Freeform: Shape 22"/>
              <p:cNvSpPr/>
              <p:nvPr/>
            </p:nvSpPr>
            <p:spPr>
              <a:xfrm>
                <a:off x="3843159" y="5677782"/>
                <a:ext cx="139341" cy="478606"/>
              </a:xfrm>
              <a:custGeom>
                <a:avLst/>
                <a:gdLst>
                  <a:gd name="connsiteX0" fmla="*/ 0 w 139340"/>
                  <a:gd name="connsiteY0" fmla="*/ 0 h 478606"/>
                  <a:gd name="connsiteX1" fmla="*/ 34048 w 139340"/>
                  <a:gd name="connsiteY1" fmla="*/ 419719 h 478606"/>
                  <a:gd name="connsiteX2" fmla="*/ 130678 w 139340"/>
                  <a:gd name="connsiteY2" fmla="*/ 479272 h 478606"/>
                  <a:gd name="connsiteX3" fmla="*/ 105233 w 139340"/>
                  <a:gd name="connsiteY3" fmla="*/ 431169 h 478606"/>
                  <a:gd name="connsiteX4" fmla="*/ 142552 w 139340"/>
                  <a:gd name="connsiteY4" fmla="*/ 9087 h 478606"/>
                  <a:gd name="connsiteX5" fmla="*/ 142612 w 139340"/>
                  <a:gd name="connsiteY5" fmla="*/ 8300 h 478606"/>
                  <a:gd name="connsiteX6" fmla="*/ 0 w 139340"/>
                  <a:gd name="connsiteY6" fmla="*/ 0 h 47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40" h="478606">
                    <a:moveTo>
                      <a:pt x="0" y="0"/>
                    </a:moveTo>
                    <a:cubicBezTo>
                      <a:pt x="3029" y="179083"/>
                      <a:pt x="34048" y="419719"/>
                      <a:pt x="34048" y="419719"/>
                    </a:cubicBezTo>
                    <a:cubicBezTo>
                      <a:pt x="31321" y="476122"/>
                      <a:pt x="130678" y="479272"/>
                      <a:pt x="130678" y="479272"/>
                    </a:cubicBezTo>
                    <a:lnTo>
                      <a:pt x="105233" y="431169"/>
                    </a:lnTo>
                    <a:lnTo>
                      <a:pt x="142552" y="9087"/>
                    </a:lnTo>
                    <a:lnTo>
                      <a:pt x="142612" y="8300"/>
                    </a:lnTo>
                    <a:cubicBezTo>
                      <a:pt x="117410" y="10844"/>
                      <a:pt x="41499" y="1684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2" name="Freeform: Shape 23"/>
              <p:cNvSpPr/>
              <p:nvPr/>
            </p:nvSpPr>
            <p:spPr>
              <a:xfrm>
                <a:off x="3842909" y="5505786"/>
                <a:ext cx="157516" cy="181749"/>
              </a:xfrm>
              <a:custGeom>
                <a:avLst/>
                <a:gdLst>
                  <a:gd name="connsiteX0" fmla="*/ 250 w 157515"/>
                  <a:gd name="connsiteY0" fmla="*/ 171995 h 181749"/>
                  <a:gd name="connsiteX1" fmla="*/ 142983 w 157515"/>
                  <a:gd name="connsiteY1" fmla="*/ 180295 h 181749"/>
                  <a:gd name="connsiteX2" fmla="*/ 158493 w 157515"/>
                  <a:gd name="connsiteY2" fmla="*/ 4604 h 181749"/>
                  <a:gd name="connsiteX3" fmla="*/ 16183 w 157515"/>
                  <a:gd name="connsiteY3" fmla="*/ 0 h 181749"/>
                  <a:gd name="connsiteX4" fmla="*/ 250 w 157515"/>
                  <a:gd name="connsiteY4" fmla="*/ 171995 h 18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15" h="181749">
                    <a:moveTo>
                      <a:pt x="250" y="171995"/>
                    </a:moveTo>
                    <a:cubicBezTo>
                      <a:pt x="41810" y="188837"/>
                      <a:pt x="117720" y="182840"/>
                      <a:pt x="142983" y="180295"/>
                    </a:cubicBezTo>
                    <a:lnTo>
                      <a:pt x="158493" y="4604"/>
                    </a:lnTo>
                    <a:lnTo>
                      <a:pt x="16183" y="0"/>
                    </a:lnTo>
                    <a:cubicBezTo>
                      <a:pt x="2734" y="30534"/>
                      <a:pt x="-1083" y="95661"/>
                      <a:pt x="250" y="17199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3" name="Freeform: Shape 24"/>
              <p:cNvSpPr/>
              <p:nvPr/>
            </p:nvSpPr>
            <p:spPr>
              <a:xfrm>
                <a:off x="3848474" y="6097501"/>
                <a:ext cx="187807" cy="218099"/>
              </a:xfrm>
              <a:custGeom>
                <a:avLst/>
                <a:gdLst>
                  <a:gd name="connsiteX0" fmla="*/ 16 w 187807"/>
                  <a:gd name="connsiteY0" fmla="*/ 130920 h 218098"/>
                  <a:gd name="connsiteX1" fmla="*/ 41152 w 187807"/>
                  <a:gd name="connsiteY1" fmla="*/ 161515 h 218098"/>
                  <a:gd name="connsiteX2" fmla="*/ 161652 w 187807"/>
                  <a:gd name="connsiteY2" fmla="*/ 218765 h 218098"/>
                  <a:gd name="connsiteX3" fmla="*/ 190005 w 187807"/>
                  <a:gd name="connsiteY3" fmla="*/ 181749 h 218098"/>
                  <a:gd name="connsiteX4" fmla="*/ 125363 w 187807"/>
                  <a:gd name="connsiteY4" fmla="*/ 59553 h 218098"/>
                  <a:gd name="connsiteX5" fmla="*/ 28733 w 187807"/>
                  <a:gd name="connsiteY5" fmla="*/ 0 h 218098"/>
                  <a:gd name="connsiteX6" fmla="*/ 16 w 187807"/>
                  <a:gd name="connsiteY6" fmla="*/ 130920 h 21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8098">
                    <a:moveTo>
                      <a:pt x="16" y="130920"/>
                    </a:moveTo>
                    <a:cubicBezTo>
                      <a:pt x="-953" y="148126"/>
                      <a:pt x="41152" y="161515"/>
                      <a:pt x="41152" y="161515"/>
                    </a:cubicBezTo>
                    <a:cubicBezTo>
                      <a:pt x="41152" y="161515"/>
                      <a:pt x="123848" y="210405"/>
                      <a:pt x="161652" y="218765"/>
                    </a:cubicBezTo>
                    <a:cubicBezTo>
                      <a:pt x="183098" y="223491"/>
                      <a:pt x="200243" y="201136"/>
                      <a:pt x="190005" y="181749"/>
                    </a:cubicBezTo>
                    <a:lnTo>
                      <a:pt x="125363" y="59553"/>
                    </a:lnTo>
                    <a:cubicBezTo>
                      <a:pt x="125363" y="59553"/>
                      <a:pt x="25946" y="56403"/>
                      <a:pt x="28733" y="0"/>
                    </a:cubicBezTo>
                    <a:cubicBezTo>
                      <a:pt x="28733" y="0"/>
                      <a:pt x="986" y="113775"/>
                      <a:pt x="16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4" name="Freeform: Shape 25"/>
              <p:cNvSpPr/>
              <p:nvPr/>
            </p:nvSpPr>
            <p:spPr>
              <a:xfrm>
                <a:off x="3650081" y="5499486"/>
                <a:ext cx="151458" cy="175691"/>
              </a:xfrm>
              <a:custGeom>
                <a:avLst/>
                <a:gdLst>
                  <a:gd name="connsiteX0" fmla="*/ 0 w 151457"/>
                  <a:gd name="connsiteY0" fmla="*/ 165028 h 175690"/>
                  <a:gd name="connsiteX1" fmla="*/ 143461 w 151457"/>
                  <a:gd name="connsiteY1" fmla="*/ 179750 h 175690"/>
                  <a:gd name="connsiteX2" fmla="*/ 157395 w 151457"/>
                  <a:gd name="connsiteY2" fmla="*/ 4604 h 175690"/>
                  <a:gd name="connsiteX3" fmla="*/ 14358 w 151457"/>
                  <a:gd name="connsiteY3" fmla="*/ 0 h 175690"/>
                  <a:gd name="connsiteX4" fmla="*/ 0 w 151457"/>
                  <a:gd name="connsiteY4" fmla="*/ 165028 h 175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175690">
                    <a:moveTo>
                      <a:pt x="0" y="165028"/>
                    </a:moveTo>
                    <a:cubicBezTo>
                      <a:pt x="42408" y="186050"/>
                      <a:pt x="143461" y="179750"/>
                      <a:pt x="143461" y="179750"/>
                    </a:cubicBezTo>
                    <a:lnTo>
                      <a:pt x="157395" y="4604"/>
                    </a:lnTo>
                    <a:lnTo>
                      <a:pt x="14358" y="0"/>
                    </a:lnTo>
                    <a:cubicBezTo>
                      <a:pt x="3877" y="30776"/>
                      <a:pt x="0" y="91662"/>
                      <a:pt x="0" y="16502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5" name="Freeform: Shape 26"/>
              <p:cNvSpPr/>
              <p:nvPr/>
            </p:nvSpPr>
            <p:spPr>
              <a:xfrm>
                <a:off x="3650081" y="5664514"/>
                <a:ext cx="139341" cy="581597"/>
              </a:xfrm>
              <a:custGeom>
                <a:avLst/>
                <a:gdLst>
                  <a:gd name="connsiteX0" fmla="*/ 0 w 139340"/>
                  <a:gd name="connsiteY0" fmla="*/ 0 h 581597"/>
                  <a:gd name="connsiteX1" fmla="*/ 31079 w 139340"/>
                  <a:gd name="connsiteY1" fmla="*/ 521862 h 581597"/>
                  <a:gd name="connsiteX2" fmla="*/ 129830 w 139340"/>
                  <a:gd name="connsiteY2" fmla="*/ 585353 h 581597"/>
                  <a:gd name="connsiteX3" fmla="*/ 102325 w 139340"/>
                  <a:gd name="connsiteY3" fmla="*/ 533313 h 581597"/>
                  <a:gd name="connsiteX4" fmla="*/ 143461 w 139340"/>
                  <a:gd name="connsiteY4" fmla="*/ 14722 h 581597"/>
                  <a:gd name="connsiteX5" fmla="*/ 0 w 139340"/>
                  <a:gd name="connsiteY5" fmla="*/ 0 h 58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340" h="581597">
                    <a:moveTo>
                      <a:pt x="0" y="0"/>
                    </a:moveTo>
                    <a:cubicBezTo>
                      <a:pt x="-121" y="209920"/>
                      <a:pt x="31079" y="521862"/>
                      <a:pt x="31079" y="521862"/>
                    </a:cubicBezTo>
                    <a:cubicBezTo>
                      <a:pt x="45316" y="596379"/>
                      <a:pt x="129830" y="585353"/>
                      <a:pt x="129830" y="585353"/>
                    </a:cubicBezTo>
                    <a:lnTo>
                      <a:pt x="102325" y="533313"/>
                    </a:lnTo>
                    <a:lnTo>
                      <a:pt x="143461" y="14722"/>
                    </a:lnTo>
                    <a:cubicBezTo>
                      <a:pt x="143400" y="14722"/>
                      <a:pt x="42408" y="210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6" name="Freeform: Shape 27"/>
              <p:cNvSpPr/>
              <p:nvPr/>
            </p:nvSpPr>
            <p:spPr>
              <a:xfrm>
                <a:off x="3652427" y="6186437"/>
                <a:ext cx="187807" cy="212041"/>
              </a:xfrm>
              <a:custGeom>
                <a:avLst/>
                <a:gdLst>
                  <a:gd name="connsiteX0" fmla="*/ 17 w 187807"/>
                  <a:gd name="connsiteY0" fmla="*/ 130920 h 212040"/>
                  <a:gd name="connsiteX1" fmla="*/ 41092 w 187807"/>
                  <a:gd name="connsiteY1" fmla="*/ 161515 h 212040"/>
                  <a:gd name="connsiteX2" fmla="*/ 148748 w 187807"/>
                  <a:gd name="connsiteY2" fmla="*/ 215554 h 212040"/>
                  <a:gd name="connsiteX3" fmla="*/ 184310 w 187807"/>
                  <a:gd name="connsiteY3" fmla="*/ 170965 h 212040"/>
                  <a:gd name="connsiteX4" fmla="*/ 127423 w 187807"/>
                  <a:gd name="connsiteY4" fmla="*/ 63491 h 212040"/>
                  <a:gd name="connsiteX5" fmla="*/ 28673 w 187807"/>
                  <a:gd name="connsiteY5" fmla="*/ 0 h 212040"/>
                  <a:gd name="connsiteX6" fmla="*/ 17 w 187807"/>
                  <a:gd name="connsiteY6" fmla="*/ 130920 h 21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2040">
                    <a:moveTo>
                      <a:pt x="17" y="130920"/>
                    </a:moveTo>
                    <a:cubicBezTo>
                      <a:pt x="-953" y="148125"/>
                      <a:pt x="41092" y="161515"/>
                      <a:pt x="41092" y="161515"/>
                    </a:cubicBezTo>
                    <a:cubicBezTo>
                      <a:pt x="41092" y="161515"/>
                      <a:pt x="113670" y="205982"/>
                      <a:pt x="148748" y="215554"/>
                    </a:cubicBezTo>
                    <a:cubicBezTo>
                      <a:pt x="174920" y="222703"/>
                      <a:pt x="197033" y="194956"/>
                      <a:pt x="184310" y="170965"/>
                    </a:cubicBezTo>
                    <a:lnTo>
                      <a:pt x="127423" y="63491"/>
                    </a:lnTo>
                    <a:cubicBezTo>
                      <a:pt x="127423" y="63491"/>
                      <a:pt x="42909" y="74517"/>
                      <a:pt x="28673" y="0"/>
                    </a:cubicBezTo>
                    <a:cubicBezTo>
                      <a:pt x="28673" y="-61"/>
                      <a:pt x="986" y="113715"/>
                      <a:pt x="17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7" name="Freeform: Shape 28"/>
              <p:cNvSpPr/>
              <p:nvPr/>
            </p:nvSpPr>
            <p:spPr>
              <a:xfrm>
                <a:off x="4081735" y="4737594"/>
                <a:ext cx="393790" cy="230216"/>
              </a:xfrm>
              <a:custGeom>
                <a:avLst/>
                <a:gdLst>
                  <a:gd name="connsiteX0" fmla="*/ 0 w 393789"/>
                  <a:gd name="connsiteY0" fmla="*/ 90632 h 230215"/>
                  <a:gd name="connsiteX1" fmla="*/ 226035 w 393789"/>
                  <a:gd name="connsiteY1" fmla="*/ 232154 h 230215"/>
                  <a:gd name="connsiteX2" fmla="*/ 398030 w 393789"/>
                  <a:gd name="connsiteY2" fmla="*/ 129405 h 230215"/>
                  <a:gd name="connsiteX3" fmla="*/ 140856 w 393789"/>
                  <a:gd name="connsiteY3" fmla="*/ 0 h 230215"/>
                  <a:gd name="connsiteX4" fmla="*/ 42590 w 393789"/>
                  <a:gd name="connsiteY4" fmla="*/ 45679 h 230215"/>
                  <a:gd name="connsiteX5" fmla="*/ 0 w 393789"/>
                  <a:gd name="connsiteY5" fmla="*/ 90632 h 23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3789" h="230215">
                    <a:moveTo>
                      <a:pt x="0" y="90632"/>
                    </a:moveTo>
                    <a:lnTo>
                      <a:pt x="226035" y="232154"/>
                    </a:lnTo>
                    <a:cubicBezTo>
                      <a:pt x="269534" y="179810"/>
                      <a:pt x="331329" y="142855"/>
                      <a:pt x="398030" y="129405"/>
                    </a:cubicBezTo>
                    <a:cubicBezTo>
                      <a:pt x="314608" y="83241"/>
                      <a:pt x="228398" y="38228"/>
                      <a:pt x="140856" y="0"/>
                    </a:cubicBezTo>
                    <a:cubicBezTo>
                      <a:pt x="140856" y="0"/>
                      <a:pt x="87785" y="11874"/>
                      <a:pt x="42590" y="45679"/>
                    </a:cubicBezTo>
                    <a:cubicBezTo>
                      <a:pt x="26414" y="57615"/>
                      <a:pt x="11329" y="72518"/>
                      <a:pt x="0" y="90632"/>
                    </a:cubicBez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8" name="Freeform: Shape 29"/>
              <p:cNvSpPr/>
              <p:nvPr/>
            </p:nvSpPr>
            <p:spPr>
              <a:xfrm>
                <a:off x="3875208" y="4828179"/>
                <a:ext cx="430140" cy="260507"/>
              </a:xfrm>
              <a:custGeom>
                <a:avLst/>
                <a:gdLst>
                  <a:gd name="connsiteX0" fmla="*/ 0 w 430139"/>
                  <a:gd name="connsiteY0" fmla="*/ 99161 h 260507"/>
                  <a:gd name="connsiteX1" fmla="*/ 249117 w 430139"/>
                  <a:gd name="connsiteY1" fmla="*/ 263098 h 260507"/>
                  <a:gd name="connsiteX2" fmla="*/ 432563 w 430139"/>
                  <a:gd name="connsiteY2" fmla="*/ 141569 h 260507"/>
                  <a:gd name="connsiteX3" fmla="*/ 206528 w 430139"/>
                  <a:gd name="connsiteY3" fmla="*/ 47 h 260507"/>
                  <a:gd name="connsiteX4" fmla="*/ 87664 w 430139"/>
                  <a:gd name="connsiteY4" fmla="*/ 18161 h 260507"/>
                  <a:gd name="connsiteX5" fmla="*/ 67429 w 430139"/>
                  <a:gd name="connsiteY5" fmla="*/ 26461 h 260507"/>
                  <a:gd name="connsiteX6" fmla="*/ 88815 w 430139"/>
                  <a:gd name="connsiteY6" fmla="*/ 41607 h 260507"/>
                  <a:gd name="connsiteX7" fmla="*/ 183627 w 430139"/>
                  <a:gd name="connsiteY7" fmla="*/ 56692 h 260507"/>
                  <a:gd name="connsiteX8" fmla="*/ 157819 w 430139"/>
                  <a:gd name="connsiteY8" fmla="*/ 68869 h 260507"/>
                  <a:gd name="connsiteX9" fmla="*/ 241666 w 430139"/>
                  <a:gd name="connsiteY9" fmla="*/ 111156 h 260507"/>
                  <a:gd name="connsiteX10" fmla="*/ 157092 w 430139"/>
                  <a:gd name="connsiteY10" fmla="*/ 96132 h 260507"/>
                  <a:gd name="connsiteX11" fmla="*/ 118379 w 430139"/>
                  <a:gd name="connsiteY11" fmla="*/ 131270 h 260507"/>
                  <a:gd name="connsiteX12" fmla="*/ 50769 w 430139"/>
                  <a:gd name="connsiteY12" fmla="*/ 76563 h 260507"/>
                  <a:gd name="connsiteX13" fmla="*/ 19629 w 430139"/>
                  <a:gd name="connsiteY13" fmla="*/ 61781 h 260507"/>
                  <a:gd name="connsiteX14" fmla="*/ 0 w 430139"/>
                  <a:gd name="connsiteY14" fmla="*/ 99161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30139" h="260507">
                    <a:moveTo>
                      <a:pt x="0" y="99161"/>
                    </a:moveTo>
                    <a:cubicBezTo>
                      <a:pt x="90390" y="145325"/>
                      <a:pt x="169330" y="200335"/>
                      <a:pt x="249117" y="263098"/>
                    </a:cubicBezTo>
                    <a:cubicBezTo>
                      <a:pt x="293222" y="201728"/>
                      <a:pt x="359257" y="159804"/>
                      <a:pt x="432563" y="141569"/>
                    </a:cubicBezTo>
                    <a:lnTo>
                      <a:pt x="206528" y="47"/>
                    </a:lnTo>
                    <a:cubicBezTo>
                      <a:pt x="206528" y="47"/>
                      <a:pt x="144369" y="-1831"/>
                      <a:pt x="87664" y="18161"/>
                    </a:cubicBezTo>
                    <a:cubicBezTo>
                      <a:pt x="80757" y="20584"/>
                      <a:pt x="74033" y="23311"/>
                      <a:pt x="67429" y="26461"/>
                    </a:cubicBezTo>
                    <a:lnTo>
                      <a:pt x="88815" y="41607"/>
                    </a:lnTo>
                    <a:cubicBezTo>
                      <a:pt x="88815" y="41607"/>
                      <a:pt x="168603" y="44515"/>
                      <a:pt x="183627" y="56692"/>
                    </a:cubicBezTo>
                    <a:lnTo>
                      <a:pt x="157819" y="68869"/>
                    </a:lnTo>
                    <a:cubicBezTo>
                      <a:pt x="157819" y="68869"/>
                      <a:pt x="223794" y="86802"/>
                      <a:pt x="241666" y="111156"/>
                    </a:cubicBezTo>
                    <a:lnTo>
                      <a:pt x="157092" y="96132"/>
                    </a:lnTo>
                    <a:cubicBezTo>
                      <a:pt x="157092" y="96132"/>
                      <a:pt x="147096" y="139145"/>
                      <a:pt x="118379" y="131270"/>
                    </a:cubicBezTo>
                    <a:cubicBezTo>
                      <a:pt x="89723" y="123394"/>
                      <a:pt x="50769" y="76563"/>
                      <a:pt x="50769" y="76563"/>
                    </a:cubicBezTo>
                    <a:cubicBezTo>
                      <a:pt x="50769" y="76563"/>
                      <a:pt x="38773" y="70929"/>
                      <a:pt x="19629" y="61781"/>
                    </a:cubicBezTo>
                    <a:cubicBezTo>
                      <a:pt x="10784" y="72323"/>
                      <a:pt x="3938" y="84681"/>
                      <a:pt x="0" y="99161"/>
                    </a:cubicBezTo>
                    <a:close/>
                  </a:path>
                </a:pathLst>
              </a:custGeom>
              <a:solidFill>
                <a:srgbClr val="EEEEFC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9" name="Freeform: Shape 30"/>
              <p:cNvSpPr/>
              <p:nvPr/>
            </p:nvSpPr>
            <p:spPr>
              <a:xfrm>
                <a:off x="4124264" y="4969687"/>
                <a:ext cx="181749" cy="145399"/>
              </a:xfrm>
              <a:custGeom>
                <a:avLst/>
                <a:gdLst>
                  <a:gd name="connsiteX0" fmla="*/ 0 w 181749"/>
                  <a:gd name="connsiteY0" fmla="*/ 121590 h 145399"/>
                  <a:gd name="connsiteX1" fmla="*/ 9027 w 181749"/>
                  <a:gd name="connsiteY1" fmla="*/ 148126 h 145399"/>
                  <a:gd name="connsiteX2" fmla="*/ 183446 w 181749"/>
                  <a:gd name="connsiteY2" fmla="*/ 24112 h 145399"/>
                  <a:gd name="connsiteX3" fmla="*/ 183446 w 181749"/>
                  <a:gd name="connsiteY3" fmla="*/ 0 h 145399"/>
                  <a:gd name="connsiteX4" fmla="*/ 0 w 181749"/>
                  <a:gd name="connsiteY4" fmla="*/ 121590 h 14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749" h="145399">
                    <a:moveTo>
                      <a:pt x="0" y="121590"/>
                    </a:moveTo>
                    <a:lnTo>
                      <a:pt x="9027" y="148126"/>
                    </a:lnTo>
                    <a:lnTo>
                      <a:pt x="183446" y="24112"/>
                    </a:lnTo>
                    <a:lnTo>
                      <a:pt x="183446" y="0"/>
                    </a:lnTo>
                    <a:cubicBezTo>
                      <a:pt x="110140" y="18296"/>
                      <a:pt x="44165" y="60280"/>
                      <a:pt x="0" y="12159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0" name="Freeform: Shape 31"/>
              <p:cNvSpPr/>
              <p:nvPr/>
            </p:nvSpPr>
            <p:spPr>
              <a:xfrm>
                <a:off x="4307771" y="4866999"/>
                <a:ext cx="169633" cy="121166"/>
              </a:xfrm>
              <a:custGeom>
                <a:avLst/>
                <a:gdLst>
                  <a:gd name="connsiteX0" fmla="*/ 0 w 169632"/>
                  <a:gd name="connsiteY0" fmla="*/ 102749 h 121166"/>
                  <a:gd name="connsiteX1" fmla="*/ 0 w 169632"/>
                  <a:gd name="connsiteY1" fmla="*/ 126861 h 121166"/>
                  <a:gd name="connsiteX2" fmla="*/ 9148 w 169632"/>
                  <a:gd name="connsiteY2" fmla="*/ 120378 h 121166"/>
                  <a:gd name="connsiteX3" fmla="*/ 162544 w 169632"/>
                  <a:gd name="connsiteY3" fmla="*/ 37259 h 121166"/>
                  <a:gd name="connsiteX4" fmla="*/ 171995 w 169632"/>
                  <a:gd name="connsiteY4" fmla="*/ 0 h 121166"/>
                  <a:gd name="connsiteX5" fmla="*/ 0 w 169632"/>
                  <a:gd name="connsiteY5" fmla="*/ 102749 h 1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632" h="121166">
                    <a:moveTo>
                      <a:pt x="0" y="102749"/>
                    </a:moveTo>
                    <a:lnTo>
                      <a:pt x="0" y="126861"/>
                    </a:lnTo>
                    <a:lnTo>
                      <a:pt x="9148" y="120378"/>
                    </a:lnTo>
                    <a:lnTo>
                      <a:pt x="162544" y="37259"/>
                    </a:lnTo>
                    <a:lnTo>
                      <a:pt x="171995" y="0"/>
                    </a:lnTo>
                    <a:cubicBezTo>
                      <a:pt x="105233" y="13450"/>
                      <a:pt x="43438" y="50344"/>
                      <a:pt x="0" y="10274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1" name="Freeform: Shape 32"/>
              <p:cNvSpPr/>
              <p:nvPr/>
            </p:nvSpPr>
            <p:spPr>
              <a:xfrm>
                <a:off x="3954572" y="4629392"/>
                <a:ext cx="169633" cy="193866"/>
              </a:xfrm>
              <a:custGeom>
                <a:avLst/>
                <a:gdLst>
                  <a:gd name="connsiteX0" fmla="*/ 0 w 169632"/>
                  <a:gd name="connsiteY0" fmla="*/ 124680 h 193865"/>
                  <a:gd name="connsiteX1" fmla="*/ 110746 w 169632"/>
                  <a:gd name="connsiteY1" fmla="*/ 199076 h 193865"/>
                  <a:gd name="connsiteX2" fmla="*/ 127164 w 169632"/>
                  <a:gd name="connsiteY2" fmla="*/ 198894 h 193865"/>
                  <a:gd name="connsiteX3" fmla="*/ 169693 w 169632"/>
                  <a:gd name="connsiteY3" fmla="*/ 153881 h 193865"/>
                  <a:gd name="connsiteX4" fmla="*/ 10541 w 169632"/>
                  <a:gd name="connsiteY4" fmla="*/ 0 h 193865"/>
                  <a:gd name="connsiteX5" fmla="*/ 0 w 169632"/>
                  <a:gd name="connsiteY5" fmla="*/ 122135 h 193865"/>
                  <a:gd name="connsiteX6" fmla="*/ 0 w 169632"/>
                  <a:gd name="connsiteY6" fmla="*/ 122196 h 193865"/>
                  <a:gd name="connsiteX7" fmla="*/ 0 w 169632"/>
                  <a:gd name="connsiteY7" fmla="*/ 124680 h 193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632" h="193865">
                    <a:moveTo>
                      <a:pt x="0" y="124680"/>
                    </a:moveTo>
                    <a:lnTo>
                      <a:pt x="110746" y="199076"/>
                    </a:lnTo>
                    <a:cubicBezTo>
                      <a:pt x="120984" y="198652"/>
                      <a:pt x="127164" y="198894"/>
                      <a:pt x="127164" y="198894"/>
                    </a:cubicBezTo>
                    <a:cubicBezTo>
                      <a:pt x="138493" y="180780"/>
                      <a:pt x="153578" y="165937"/>
                      <a:pt x="169693" y="153881"/>
                    </a:cubicBezTo>
                    <a:lnTo>
                      <a:pt x="10541" y="0"/>
                    </a:lnTo>
                    <a:cubicBezTo>
                      <a:pt x="5452" y="41378"/>
                      <a:pt x="787" y="82756"/>
                      <a:pt x="0" y="122135"/>
                    </a:cubicBezTo>
                    <a:lnTo>
                      <a:pt x="0" y="122196"/>
                    </a:lnTo>
                    <a:cubicBezTo>
                      <a:pt x="0" y="122983"/>
                      <a:pt x="0" y="123832"/>
                      <a:pt x="0" y="12468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2" name="Freeform: Shape 33"/>
              <p:cNvSpPr/>
              <p:nvPr/>
            </p:nvSpPr>
            <p:spPr>
              <a:xfrm>
                <a:off x="3965113" y="4629332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3" name="Freeform: Shape 34"/>
              <p:cNvSpPr/>
              <p:nvPr/>
            </p:nvSpPr>
            <p:spPr>
              <a:xfrm>
                <a:off x="3954571" y="4751528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4" name="Freeform: Shape 35"/>
              <p:cNvSpPr/>
              <p:nvPr/>
            </p:nvSpPr>
            <p:spPr>
              <a:xfrm>
                <a:off x="3806217" y="4099836"/>
                <a:ext cx="290799" cy="284740"/>
              </a:xfrm>
              <a:custGeom>
                <a:avLst/>
                <a:gdLst>
                  <a:gd name="connsiteX0" fmla="*/ 15617 w 290798"/>
                  <a:gd name="connsiteY0" fmla="*/ 264263 h 284740"/>
                  <a:gd name="connsiteX1" fmla="*/ 34943 w 290798"/>
                  <a:gd name="connsiteY1" fmla="*/ 285770 h 284740"/>
                  <a:gd name="connsiteX2" fmla="*/ 65295 w 290798"/>
                  <a:gd name="connsiteY2" fmla="*/ 264142 h 284740"/>
                  <a:gd name="connsiteX3" fmla="*/ 84863 w 290798"/>
                  <a:gd name="connsiteY3" fmla="*/ 193684 h 284740"/>
                  <a:gd name="connsiteX4" fmla="*/ 142235 w 290798"/>
                  <a:gd name="connsiteY4" fmla="*/ 209678 h 284740"/>
                  <a:gd name="connsiteX5" fmla="*/ 292784 w 290798"/>
                  <a:gd name="connsiteY5" fmla="*/ 15328 h 284740"/>
                  <a:gd name="connsiteX6" fmla="*/ 206756 w 290798"/>
                  <a:gd name="connsiteY6" fmla="*/ 41378 h 284740"/>
                  <a:gd name="connsiteX7" fmla="*/ 70263 w 290798"/>
                  <a:gd name="connsiteY7" fmla="*/ 0 h 284740"/>
                  <a:gd name="connsiteX8" fmla="*/ 28521 w 290798"/>
                  <a:gd name="connsiteY8" fmla="*/ 97478 h 284740"/>
                  <a:gd name="connsiteX9" fmla="*/ 39971 w 290798"/>
                  <a:gd name="connsiteY9" fmla="*/ 135343 h 284740"/>
                  <a:gd name="connsiteX10" fmla="*/ 38820 w 290798"/>
                  <a:gd name="connsiteY10" fmla="*/ 174116 h 284740"/>
                  <a:gd name="connsiteX11" fmla="*/ 653 w 290798"/>
                  <a:gd name="connsiteY11" fmla="*/ 224218 h 284740"/>
                  <a:gd name="connsiteX12" fmla="*/ 15617 w 290798"/>
                  <a:gd name="connsiteY12" fmla="*/ 264263 h 28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798" h="284740">
                    <a:moveTo>
                      <a:pt x="15617" y="264263"/>
                    </a:moveTo>
                    <a:cubicBezTo>
                      <a:pt x="21917" y="271533"/>
                      <a:pt x="29066" y="278198"/>
                      <a:pt x="34943" y="285770"/>
                    </a:cubicBezTo>
                    <a:cubicBezTo>
                      <a:pt x="48392" y="286558"/>
                      <a:pt x="61417" y="278076"/>
                      <a:pt x="65295" y="264142"/>
                    </a:cubicBezTo>
                    <a:lnTo>
                      <a:pt x="84863" y="193684"/>
                    </a:lnTo>
                    <a:cubicBezTo>
                      <a:pt x="105643" y="205498"/>
                      <a:pt x="124787" y="210284"/>
                      <a:pt x="142235" y="209678"/>
                    </a:cubicBezTo>
                    <a:cubicBezTo>
                      <a:pt x="230383" y="207194"/>
                      <a:pt x="277396" y="70216"/>
                      <a:pt x="292784" y="15328"/>
                    </a:cubicBezTo>
                    <a:cubicBezTo>
                      <a:pt x="268248" y="32533"/>
                      <a:pt x="236987" y="41378"/>
                      <a:pt x="206756" y="41378"/>
                    </a:cubicBezTo>
                    <a:cubicBezTo>
                      <a:pt x="158714" y="41318"/>
                      <a:pt x="112731" y="22416"/>
                      <a:pt x="70263" y="0"/>
                    </a:cubicBezTo>
                    <a:cubicBezTo>
                      <a:pt x="38335" y="20235"/>
                      <a:pt x="20766" y="60462"/>
                      <a:pt x="28521" y="97478"/>
                    </a:cubicBezTo>
                    <a:cubicBezTo>
                      <a:pt x="31247" y="110382"/>
                      <a:pt x="36578" y="122560"/>
                      <a:pt x="39971" y="135343"/>
                    </a:cubicBezTo>
                    <a:cubicBezTo>
                      <a:pt x="43303" y="148126"/>
                      <a:pt x="44454" y="162181"/>
                      <a:pt x="38820" y="174116"/>
                    </a:cubicBezTo>
                    <a:cubicBezTo>
                      <a:pt x="29732" y="193321"/>
                      <a:pt x="5015" y="203377"/>
                      <a:pt x="653" y="224218"/>
                    </a:cubicBezTo>
                    <a:cubicBezTo>
                      <a:pt x="-2437" y="238637"/>
                      <a:pt x="5923" y="253116"/>
                      <a:pt x="15617" y="26426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5" name="Freeform: Shape 36"/>
              <p:cNvSpPr/>
              <p:nvPr/>
            </p:nvSpPr>
            <p:spPr>
              <a:xfrm>
                <a:off x="3608157" y="4293459"/>
                <a:ext cx="369557" cy="557364"/>
              </a:xfrm>
              <a:custGeom>
                <a:avLst/>
                <a:gdLst>
                  <a:gd name="connsiteX0" fmla="*/ 0 w 369556"/>
                  <a:gd name="connsiteY0" fmla="*/ 108020 h 557363"/>
                  <a:gd name="connsiteX1" fmla="*/ 119773 w 369556"/>
                  <a:gd name="connsiteY1" fmla="*/ 321938 h 557363"/>
                  <a:gd name="connsiteX2" fmla="*/ 125165 w 369556"/>
                  <a:gd name="connsiteY2" fmla="*/ 412813 h 557363"/>
                  <a:gd name="connsiteX3" fmla="*/ 334418 w 369556"/>
                  <a:gd name="connsiteY3" fmla="*/ 561181 h 557363"/>
                  <a:gd name="connsiteX4" fmla="*/ 354653 w 369556"/>
                  <a:gd name="connsiteY4" fmla="*/ 552881 h 557363"/>
                  <a:gd name="connsiteX5" fmla="*/ 346354 w 369556"/>
                  <a:gd name="connsiteY5" fmla="*/ 460552 h 557363"/>
                  <a:gd name="connsiteX6" fmla="*/ 346414 w 369556"/>
                  <a:gd name="connsiteY6" fmla="*/ 458068 h 557363"/>
                  <a:gd name="connsiteX7" fmla="*/ 346414 w 369556"/>
                  <a:gd name="connsiteY7" fmla="*/ 458008 h 557363"/>
                  <a:gd name="connsiteX8" fmla="*/ 356956 w 369556"/>
                  <a:gd name="connsiteY8" fmla="*/ 335872 h 557363"/>
                  <a:gd name="connsiteX9" fmla="*/ 371435 w 369556"/>
                  <a:gd name="connsiteY9" fmla="*/ 171874 h 557363"/>
                  <a:gd name="connsiteX10" fmla="*/ 369678 w 369556"/>
                  <a:gd name="connsiteY10" fmla="*/ 134434 h 557363"/>
                  <a:gd name="connsiteX11" fmla="*/ 340295 w 369556"/>
                  <a:gd name="connsiteY11" fmla="*/ 15994 h 557363"/>
                  <a:gd name="connsiteX12" fmla="*/ 282923 w 369556"/>
                  <a:gd name="connsiteY12" fmla="*/ 0 h 557363"/>
                  <a:gd name="connsiteX13" fmla="*/ 263355 w 369556"/>
                  <a:gd name="connsiteY13" fmla="*/ 70458 h 557363"/>
                  <a:gd name="connsiteX14" fmla="*/ 233003 w 369556"/>
                  <a:gd name="connsiteY14" fmla="*/ 92086 h 557363"/>
                  <a:gd name="connsiteX15" fmla="*/ 241242 w 369556"/>
                  <a:gd name="connsiteY15" fmla="*/ 105233 h 557363"/>
                  <a:gd name="connsiteX16" fmla="*/ 229489 w 369556"/>
                  <a:gd name="connsiteY16" fmla="*/ 162060 h 557363"/>
                  <a:gd name="connsiteX17" fmla="*/ 171753 w 369556"/>
                  <a:gd name="connsiteY17" fmla="*/ 168481 h 557363"/>
                  <a:gd name="connsiteX18" fmla="*/ 25142 w 369556"/>
                  <a:gd name="connsiteY18" fmla="*/ 84513 h 557363"/>
                  <a:gd name="connsiteX19" fmla="*/ 0 w 369556"/>
                  <a:gd name="connsiteY19" fmla="*/ 108020 h 55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9556" h="557363">
                    <a:moveTo>
                      <a:pt x="0" y="108020"/>
                    </a:moveTo>
                    <a:cubicBezTo>
                      <a:pt x="81303" y="98508"/>
                      <a:pt x="109837" y="228701"/>
                      <a:pt x="119773" y="321938"/>
                    </a:cubicBezTo>
                    <a:cubicBezTo>
                      <a:pt x="125225" y="372889"/>
                      <a:pt x="125165" y="412813"/>
                      <a:pt x="125165" y="412813"/>
                    </a:cubicBezTo>
                    <a:lnTo>
                      <a:pt x="334418" y="561181"/>
                    </a:lnTo>
                    <a:cubicBezTo>
                      <a:pt x="341022" y="558030"/>
                      <a:pt x="347747" y="555304"/>
                      <a:pt x="354653" y="552881"/>
                    </a:cubicBezTo>
                    <a:cubicBezTo>
                      <a:pt x="347868" y="524286"/>
                      <a:pt x="345747" y="493206"/>
                      <a:pt x="346354" y="460552"/>
                    </a:cubicBezTo>
                    <a:cubicBezTo>
                      <a:pt x="346354" y="459765"/>
                      <a:pt x="346414" y="458917"/>
                      <a:pt x="346414" y="458068"/>
                    </a:cubicBezTo>
                    <a:lnTo>
                      <a:pt x="346414" y="458008"/>
                    </a:lnTo>
                    <a:cubicBezTo>
                      <a:pt x="347201" y="418629"/>
                      <a:pt x="351866" y="377251"/>
                      <a:pt x="356956" y="335872"/>
                    </a:cubicBezTo>
                    <a:cubicBezTo>
                      <a:pt x="363862" y="279409"/>
                      <a:pt x="371617" y="223006"/>
                      <a:pt x="371435" y="171874"/>
                    </a:cubicBezTo>
                    <a:cubicBezTo>
                      <a:pt x="371374" y="159030"/>
                      <a:pt x="370829" y="146490"/>
                      <a:pt x="369678" y="134434"/>
                    </a:cubicBezTo>
                    <a:cubicBezTo>
                      <a:pt x="365740" y="93601"/>
                      <a:pt x="354471" y="54464"/>
                      <a:pt x="340295" y="15994"/>
                    </a:cubicBezTo>
                    <a:cubicBezTo>
                      <a:pt x="322847" y="16539"/>
                      <a:pt x="303703" y="11753"/>
                      <a:pt x="282923" y="0"/>
                    </a:cubicBezTo>
                    <a:lnTo>
                      <a:pt x="263355" y="70458"/>
                    </a:lnTo>
                    <a:cubicBezTo>
                      <a:pt x="259477" y="84392"/>
                      <a:pt x="246512" y="92874"/>
                      <a:pt x="233003" y="92086"/>
                    </a:cubicBezTo>
                    <a:cubicBezTo>
                      <a:pt x="236274" y="96145"/>
                      <a:pt x="239121" y="100507"/>
                      <a:pt x="241242" y="105233"/>
                    </a:cubicBezTo>
                    <a:cubicBezTo>
                      <a:pt x="249784" y="124074"/>
                      <a:pt x="244756" y="148126"/>
                      <a:pt x="229489" y="162060"/>
                    </a:cubicBezTo>
                    <a:cubicBezTo>
                      <a:pt x="214222" y="175994"/>
                      <a:pt x="189746" y="178720"/>
                      <a:pt x="171753" y="168481"/>
                    </a:cubicBezTo>
                    <a:cubicBezTo>
                      <a:pt x="122257" y="140250"/>
                      <a:pt x="79727" y="94085"/>
                      <a:pt x="25142" y="84513"/>
                    </a:cubicBezTo>
                    <a:cubicBezTo>
                      <a:pt x="16237" y="92571"/>
                      <a:pt x="7694" y="100507"/>
                      <a:pt x="0" y="10802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6" name="Freeform: Shape 37"/>
              <p:cNvSpPr/>
              <p:nvPr/>
            </p:nvSpPr>
            <p:spPr>
              <a:xfrm>
                <a:off x="3576021" y="4400986"/>
                <a:ext cx="151458" cy="236274"/>
              </a:xfrm>
              <a:custGeom>
                <a:avLst/>
                <a:gdLst>
                  <a:gd name="connsiteX0" fmla="*/ 24806 w 151457"/>
                  <a:gd name="connsiteY0" fmla="*/ 238766 h 236273"/>
                  <a:gd name="connsiteX1" fmla="*/ 151970 w 151457"/>
                  <a:gd name="connsiteY1" fmla="*/ 214412 h 236273"/>
                  <a:gd name="connsiteX2" fmla="*/ 32197 w 151457"/>
                  <a:gd name="connsiteY2" fmla="*/ 493 h 236273"/>
                  <a:gd name="connsiteX3" fmla="*/ 1118 w 151457"/>
                  <a:gd name="connsiteY3" fmla="*/ 40114 h 236273"/>
                  <a:gd name="connsiteX4" fmla="*/ 24806 w 151457"/>
                  <a:gd name="connsiteY4" fmla="*/ 238766 h 23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236273">
                    <a:moveTo>
                      <a:pt x="24806" y="238766"/>
                    </a:moveTo>
                    <a:cubicBezTo>
                      <a:pt x="100172" y="252518"/>
                      <a:pt x="151970" y="214412"/>
                      <a:pt x="151970" y="214412"/>
                    </a:cubicBezTo>
                    <a:cubicBezTo>
                      <a:pt x="141974" y="121174"/>
                      <a:pt x="113500" y="-9019"/>
                      <a:pt x="32197" y="493"/>
                    </a:cubicBezTo>
                    <a:cubicBezTo>
                      <a:pt x="15598" y="16850"/>
                      <a:pt x="3420" y="31269"/>
                      <a:pt x="1118" y="40114"/>
                    </a:cubicBezTo>
                    <a:cubicBezTo>
                      <a:pt x="-4031" y="59440"/>
                      <a:pt x="9418" y="157645"/>
                      <a:pt x="24806" y="23876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7" name="Freeform: Shape 38"/>
              <p:cNvSpPr/>
              <p:nvPr/>
            </p:nvSpPr>
            <p:spPr>
              <a:xfrm>
                <a:off x="3634390" y="4768551"/>
                <a:ext cx="254449" cy="163574"/>
              </a:xfrm>
              <a:custGeom>
                <a:avLst/>
                <a:gdLst>
                  <a:gd name="connsiteX0" fmla="*/ 0 w 254448"/>
                  <a:gd name="connsiteY0" fmla="*/ 136130 h 163574"/>
                  <a:gd name="connsiteX1" fmla="*/ 240757 w 254448"/>
                  <a:gd name="connsiteY1" fmla="*/ 158788 h 163574"/>
                  <a:gd name="connsiteX2" fmla="*/ 245543 w 254448"/>
                  <a:gd name="connsiteY2" fmla="*/ 145218 h 163574"/>
                  <a:gd name="connsiteX3" fmla="*/ 260386 w 254448"/>
                  <a:gd name="connsiteY3" fmla="*/ 121348 h 163574"/>
                  <a:gd name="connsiteX4" fmla="*/ 19750 w 254448"/>
                  <a:gd name="connsiteY4" fmla="*/ 0 h 163574"/>
                  <a:gd name="connsiteX5" fmla="*/ 11208 w 254448"/>
                  <a:gd name="connsiteY5" fmla="*/ 58826 h 163574"/>
                  <a:gd name="connsiteX6" fmla="*/ 0 w 254448"/>
                  <a:gd name="connsiteY6" fmla="*/ 136130 h 16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448" h="163574">
                    <a:moveTo>
                      <a:pt x="0" y="136130"/>
                    </a:moveTo>
                    <a:cubicBezTo>
                      <a:pt x="0" y="136130"/>
                      <a:pt x="82999" y="189080"/>
                      <a:pt x="240757" y="158788"/>
                    </a:cubicBezTo>
                    <a:cubicBezTo>
                      <a:pt x="242029" y="154063"/>
                      <a:pt x="243665" y="149519"/>
                      <a:pt x="245543" y="145218"/>
                    </a:cubicBezTo>
                    <a:cubicBezTo>
                      <a:pt x="249420" y="136433"/>
                      <a:pt x="254449" y="128497"/>
                      <a:pt x="260386" y="121348"/>
                    </a:cubicBezTo>
                    <a:cubicBezTo>
                      <a:pt x="201317" y="93298"/>
                      <a:pt x="73972" y="31927"/>
                      <a:pt x="19750" y="0"/>
                    </a:cubicBezTo>
                    <a:lnTo>
                      <a:pt x="11208" y="58826"/>
                    </a:lnTo>
                    <a:lnTo>
                      <a:pt x="0" y="136130"/>
                    </a:ln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8" name="Freeform: Shape 39"/>
              <p:cNvSpPr/>
              <p:nvPr/>
            </p:nvSpPr>
            <p:spPr>
              <a:xfrm>
                <a:off x="3875208" y="4927340"/>
                <a:ext cx="254449" cy="187807"/>
              </a:xfrm>
              <a:custGeom>
                <a:avLst/>
                <a:gdLst>
                  <a:gd name="connsiteX0" fmla="*/ 0 w 254448"/>
                  <a:gd name="connsiteY0" fmla="*/ 0 h 187807"/>
                  <a:gd name="connsiteX1" fmla="*/ 15873 w 254448"/>
                  <a:gd name="connsiteY1" fmla="*/ 33018 h 187807"/>
                  <a:gd name="connsiteX2" fmla="*/ 157455 w 254448"/>
                  <a:gd name="connsiteY2" fmla="*/ 125043 h 187807"/>
                  <a:gd name="connsiteX3" fmla="*/ 258144 w 254448"/>
                  <a:gd name="connsiteY3" fmla="*/ 190473 h 187807"/>
                  <a:gd name="connsiteX4" fmla="*/ 249117 w 254448"/>
                  <a:gd name="connsiteY4" fmla="*/ 163938 h 187807"/>
                  <a:gd name="connsiteX5" fmla="*/ 0 w 254448"/>
                  <a:gd name="connsiteY5" fmla="*/ 0 h 187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448" h="187807">
                    <a:moveTo>
                      <a:pt x="0" y="0"/>
                    </a:moveTo>
                    <a:lnTo>
                      <a:pt x="15873" y="33018"/>
                    </a:lnTo>
                    <a:lnTo>
                      <a:pt x="157455" y="125043"/>
                    </a:lnTo>
                    <a:lnTo>
                      <a:pt x="258144" y="190473"/>
                    </a:lnTo>
                    <a:lnTo>
                      <a:pt x="249117" y="163938"/>
                    </a:lnTo>
                    <a:cubicBezTo>
                      <a:pt x="169330" y="101174"/>
                      <a:pt x="90390" y="4610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9" name="Freeform: Shape 40"/>
              <p:cNvSpPr/>
              <p:nvPr/>
            </p:nvSpPr>
            <p:spPr>
              <a:xfrm>
                <a:off x="3606394" y="4904803"/>
                <a:ext cx="430140" cy="648239"/>
              </a:xfrm>
              <a:custGeom>
                <a:avLst/>
                <a:gdLst>
                  <a:gd name="connsiteX0" fmla="*/ 10366 w 430139"/>
                  <a:gd name="connsiteY0" fmla="*/ 308368 h 648238"/>
                  <a:gd name="connsiteX1" fmla="*/ 47383 w 430139"/>
                  <a:gd name="connsiteY1" fmla="*/ 587292 h 648238"/>
                  <a:gd name="connsiteX2" fmla="*/ 48049 w 430139"/>
                  <a:gd name="connsiteY2" fmla="*/ 594441 h 648238"/>
                  <a:gd name="connsiteX3" fmla="*/ 166731 w 430139"/>
                  <a:gd name="connsiteY3" fmla="*/ 642665 h 648238"/>
                  <a:gd name="connsiteX4" fmla="*/ 403490 w 430139"/>
                  <a:gd name="connsiteY4" fmla="*/ 605891 h 648238"/>
                  <a:gd name="connsiteX5" fmla="*/ 426208 w 430139"/>
                  <a:gd name="connsiteY5" fmla="*/ 147641 h 648238"/>
                  <a:gd name="connsiteX6" fmla="*/ 284626 w 430139"/>
                  <a:gd name="connsiteY6" fmla="*/ 55616 h 648238"/>
                  <a:gd name="connsiteX7" fmla="*/ 268753 w 430139"/>
                  <a:gd name="connsiteY7" fmla="*/ 22598 h 648238"/>
                  <a:gd name="connsiteX8" fmla="*/ 112327 w 430139"/>
                  <a:gd name="connsiteY8" fmla="*/ 27202 h 648238"/>
                  <a:gd name="connsiteX9" fmla="*/ 27996 w 430139"/>
                  <a:gd name="connsiteY9" fmla="*/ 0 h 648238"/>
                  <a:gd name="connsiteX10" fmla="*/ 10366 w 430139"/>
                  <a:gd name="connsiteY10" fmla="*/ 308368 h 64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0139" h="648238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232040" y="657205"/>
                      <a:pt x="317219" y="657629"/>
                      <a:pt x="403490" y="605891"/>
                    </a:cubicBezTo>
                    <a:cubicBezTo>
                      <a:pt x="433236" y="460613"/>
                      <a:pt x="439718" y="186414"/>
                      <a:pt x="426208" y="147641"/>
                    </a:cubicBezTo>
                    <a:lnTo>
                      <a:pt x="284626" y="55616"/>
                    </a:lnTo>
                    <a:lnTo>
                      <a:pt x="268753" y="22598"/>
                    </a:lnTo>
                    <a:cubicBezTo>
                      <a:pt x="203687" y="35078"/>
                      <a:pt x="151404" y="33442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0" name="Freeform: Shape 41"/>
              <p:cNvSpPr/>
              <p:nvPr/>
            </p:nvSpPr>
            <p:spPr>
              <a:xfrm>
                <a:off x="3948453" y="4073846"/>
                <a:ext cx="224157" cy="393790"/>
              </a:xfrm>
              <a:custGeom>
                <a:avLst/>
                <a:gdLst>
                  <a:gd name="connsiteX0" fmla="*/ 0 w 224157"/>
                  <a:gd name="connsiteY0" fmla="*/ 235608 h 393789"/>
                  <a:gd name="connsiteX1" fmla="*/ 29383 w 224157"/>
                  <a:gd name="connsiteY1" fmla="*/ 354047 h 393789"/>
                  <a:gd name="connsiteX2" fmla="*/ 31139 w 224157"/>
                  <a:gd name="connsiteY2" fmla="*/ 391488 h 393789"/>
                  <a:gd name="connsiteX3" fmla="*/ 90148 w 224157"/>
                  <a:gd name="connsiteY3" fmla="*/ 393244 h 393789"/>
                  <a:gd name="connsiteX4" fmla="*/ 163271 w 224157"/>
                  <a:gd name="connsiteY4" fmla="*/ 305944 h 393789"/>
                  <a:gd name="connsiteX5" fmla="*/ 153033 w 224157"/>
                  <a:gd name="connsiteY5" fmla="*/ 248451 h 393789"/>
                  <a:gd name="connsiteX6" fmla="*/ 167573 w 224157"/>
                  <a:gd name="connsiteY6" fmla="*/ 177084 h 393789"/>
                  <a:gd name="connsiteX7" fmla="*/ 215191 w 224157"/>
                  <a:gd name="connsiteY7" fmla="*/ 110625 h 393789"/>
                  <a:gd name="connsiteX8" fmla="*/ 220401 w 224157"/>
                  <a:gd name="connsiteY8" fmla="*/ 38046 h 393789"/>
                  <a:gd name="connsiteX9" fmla="*/ 202893 w 224157"/>
                  <a:gd name="connsiteY9" fmla="*/ 0 h 393789"/>
                  <a:gd name="connsiteX10" fmla="*/ 185142 w 224157"/>
                  <a:gd name="connsiteY10" fmla="*/ 2484 h 393789"/>
                  <a:gd name="connsiteX11" fmla="*/ 150549 w 224157"/>
                  <a:gd name="connsiteY11" fmla="*/ 41318 h 393789"/>
                  <a:gd name="connsiteX12" fmla="*/ 0 w 224157"/>
                  <a:gd name="connsiteY12" fmla="*/ 235608 h 39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4157" h="393789">
                    <a:moveTo>
                      <a:pt x="0" y="235608"/>
                    </a:moveTo>
                    <a:cubicBezTo>
                      <a:pt x="14176" y="274078"/>
                      <a:pt x="25445" y="313214"/>
                      <a:pt x="29383" y="354047"/>
                    </a:cubicBezTo>
                    <a:cubicBezTo>
                      <a:pt x="30534" y="366103"/>
                      <a:pt x="31139" y="378644"/>
                      <a:pt x="31139" y="391488"/>
                    </a:cubicBezTo>
                    <a:cubicBezTo>
                      <a:pt x="50465" y="396819"/>
                      <a:pt x="70700" y="397909"/>
                      <a:pt x="90148" y="393244"/>
                    </a:cubicBezTo>
                    <a:cubicBezTo>
                      <a:pt x="130072" y="383733"/>
                      <a:pt x="163877" y="346959"/>
                      <a:pt x="163271" y="305944"/>
                    </a:cubicBezTo>
                    <a:cubicBezTo>
                      <a:pt x="162968" y="286436"/>
                      <a:pt x="155517" y="267777"/>
                      <a:pt x="153033" y="248451"/>
                    </a:cubicBezTo>
                    <a:cubicBezTo>
                      <a:pt x="149882" y="223915"/>
                      <a:pt x="155092" y="198349"/>
                      <a:pt x="167573" y="177084"/>
                    </a:cubicBezTo>
                    <a:cubicBezTo>
                      <a:pt x="181386" y="153457"/>
                      <a:pt x="203438" y="135282"/>
                      <a:pt x="215191" y="110625"/>
                    </a:cubicBezTo>
                    <a:cubicBezTo>
                      <a:pt x="225853" y="88270"/>
                      <a:pt x="227004" y="61916"/>
                      <a:pt x="220401" y="38046"/>
                    </a:cubicBezTo>
                    <a:cubicBezTo>
                      <a:pt x="216705" y="24536"/>
                      <a:pt x="210647" y="11753"/>
                      <a:pt x="202893" y="0"/>
                    </a:cubicBezTo>
                    <a:cubicBezTo>
                      <a:pt x="197440" y="2423"/>
                      <a:pt x="191321" y="3393"/>
                      <a:pt x="185142" y="2484"/>
                    </a:cubicBezTo>
                    <a:cubicBezTo>
                      <a:pt x="176963" y="18236"/>
                      <a:pt x="164907" y="31200"/>
                      <a:pt x="150549" y="41318"/>
                    </a:cubicBezTo>
                    <a:cubicBezTo>
                      <a:pt x="135161" y="96145"/>
                      <a:pt x="88148" y="233123"/>
                      <a:pt x="0" y="23560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1" name="Freeform: Shape 42"/>
              <p:cNvSpPr/>
              <p:nvPr/>
            </p:nvSpPr>
            <p:spPr>
              <a:xfrm>
                <a:off x="3847434" y="4266924"/>
                <a:ext cx="42408" cy="54525"/>
              </a:xfrm>
              <a:custGeom>
                <a:avLst/>
                <a:gdLst>
                  <a:gd name="connsiteX0" fmla="*/ 43647 w 42408"/>
                  <a:gd name="connsiteY0" fmla="*/ 26535 h 54524"/>
                  <a:gd name="connsiteX1" fmla="*/ 27 w 42408"/>
                  <a:gd name="connsiteY1" fmla="*/ 0 h 54524"/>
                  <a:gd name="connsiteX2" fmla="*/ 34317 w 42408"/>
                  <a:gd name="connsiteY2" fmla="*/ 60038 h 54524"/>
                  <a:gd name="connsiteX3" fmla="*/ 43647 w 42408"/>
                  <a:gd name="connsiteY3" fmla="*/ 26535 h 5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08" h="54524">
                    <a:moveTo>
                      <a:pt x="43647" y="26535"/>
                    </a:moveTo>
                    <a:lnTo>
                      <a:pt x="27" y="0"/>
                    </a:lnTo>
                    <a:cubicBezTo>
                      <a:pt x="27" y="0"/>
                      <a:pt x="-2215" y="42408"/>
                      <a:pt x="34317" y="60038"/>
                    </a:cubicBezTo>
                    <a:lnTo>
                      <a:pt x="43647" y="2653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2" name="Freeform: Shape 43"/>
              <p:cNvSpPr/>
              <p:nvPr/>
            </p:nvSpPr>
            <p:spPr>
              <a:xfrm>
                <a:off x="3645658" y="4768612"/>
                <a:ext cx="248390" cy="139341"/>
              </a:xfrm>
              <a:custGeom>
                <a:avLst/>
                <a:gdLst>
                  <a:gd name="connsiteX0" fmla="*/ 0 w 248390"/>
                  <a:gd name="connsiteY0" fmla="*/ 58826 h 139340"/>
                  <a:gd name="connsiteX1" fmla="*/ 57009 w 248390"/>
                  <a:gd name="connsiteY1" fmla="*/ 75911 h 139340"/>
                  <a:gd name="connsiteX2" fmla="*/ 115956 w 248390"/>
                  <a:gd name="connsiteY2" fmla="*/ 97842 h 139340"/>
                  <a:gd name="connsiteX3" fmla="*/ 218462 w 248390"/>
                  <a:gd name="connsiteY3" fmla="*/ 139826 h 139340"/>
                  <a:gd name="connsiteX4" fmla="*/ 234335 w 248390"/>
                  <a:gd name="connsiteY4" fmla="*/ 145218 h 139340"/>
                  <a:gd name="connsiteX5" fmla="*/ 249178 w 248390"/>
                  <a:gd name="connsiteY5" fmla="*/ 121348 h 139340"/>
                  <a:gd name="connsiteX6" fmla="*/ 8542 w 248390"/>
                  <a:gd name="connsiteY6" fmla="*/ 0 h 139340"/>
                  <a:gd name="connsiteX7" fmla="*/ 0 w 248390"/>
                  <a:gd name="connsiteY7" fmla="*/ 58826 h 139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390" h="139340">
                    <a:moveTo>
                      <a:pt x="0" y="58826"/>
                    </a:moveTo>
                    <a:cubicBezTo>
                      <a:pt x="18357" y="66217"/>
                      <a:pt x="37986" y="70276"/>
                      <a:pt x="57009" y="75911"/>
                    </a:cubicBezTo>
                    <a:cubicBezTo>
                      <a:pt x="77122" y="81848"/>
                      <a:pt x="96691" y="89602"/>
                      <a:pt x="115956" y="97842"/>
                    </a:cubicBezTo>
                    <a:cubicBezTo>
                      <a:pt x="149883" y="112381"/>
                      <a:pt x="183203" y="128678"/>
                      <a:pt x="218462" y="139826"/>
                    </a:cubicBezTo>
                    <a:cubicBezTo>
                      <a:pt x="223067" y="141340"/>
                      <a:pt x="228519" y="143340"/>
                      <a:pt x="234335" y="145218"/>
                    </a:cubicBezTo>
                    <a:cubicBezTo>
                      <a:pt x="238213" y="136433"/>
                      <a:pt x="243241" y="128497"/>
                      <a:pt x="249178" y="121348"/>
                    </a:cubicBezTo>
                    <a:cubicBezTo>
                      <a:pt x="190110" y="93298"/>
                      <a:pt x="62764" y="31927"/>
                      <a:pt x="8542" y="0"/>
                    </a:cubicBezTo>
                    <a:lnTo>
                      <a:pt x="0" y="5882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3" name="Graphic 3"/>
              <p:cNvGrpSpPr/>
              <p:nvPr/>
            </p:nvGrpSpPr>
            <p:grpSpPr>
              <a:xfrm>
                <a:off x="3811717" y="4350266"/>
                <a:ext cx="153078" cy="133364"/>
                <a:chOff x="3811717" y="4350266"/>
                <a:chExt cx="153078" cy="133364"/>
              </a:xfrm>
              <a:solidFill>
                <a:srgbClr val="020070"/>
              </a:solidFill>
            </p:grpSpPr>
            <p:sp>
              <p:nvSpPr>
                <p:cNvPr id="148" name="Freeform: Shape 59"/>
                <p:cNvSpPr/>
                <p:nvPr/>
              </p:nvSpPr>
              <p:spPr>
                <a:xfrm>
                  <a:off x="3811717" y="4362464"/>
                  <a:ext cx="66641" cy="121166"/>
                </a:xfrm>
                <a:custGeom>
                  <a:avLst/>
                  <a:gdLst>
                    <a:gd name="connsiteX0" fmla="*/ 0 w 66641"/>
                    <a:gd name="connsiteY0" fmla="*/ 0 h 121166"/>
                    <a:gd name="connsiteX1" fmla="*/ 47618 w 66641"/>
                    <a:gd name="connsiteY1" fmla="*/ 122620 h 121166"/>
                    <a:gd name="connsiteX2" fmla="*/ 62340 w 66641"/>
                    <a:gd name="connsiteY2" fmla="*/ 76941 h 121166"/>
                    <a:gd name="connsiteX3" fmla="*/ 65975 w 66641"/>
                    <a:gd name="connsiteY3" fmla="*/ 46043 h 121166"/>
                    <a:gd name="connsiteX4" fmla="*/ 42166 w 66641"/>
                    <a:gd name="connsiteY4" fmla="*/ 26960 h 121166"/>
                    <a:gd name="connsiteX5" fmla="*/ 0 w 66641"/>
                    <a:gd name="connsiteY5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6641" h="121166">
                      <a:moveTo>
                        <a:pt x="0" y="0"/>
                      </a:moveTo>
                      <a:cubicBezTo>
                        <a:pt x="9087" y="43074"/>
                        <a:pt x="25263" y="84695"/>
                        <a:pt x="47618" y="122620"/>
                      </a:cubicBezTo>
                      <a:cubicBezTo>
                        <a:pt x="52525" y="107414"/>
                        <a:pt x="57433" y="92207"/>
                        <a:pt x="62340" y="76941"/>
                      </a:cubicBezTo>
                      <a:cubicBezTo>
                        <a:pt x="65490" y="67247"/>
                        <a:pt x="70943" y="55979"/>
                        <a:pt x="65975" y="46043"/>
                      </a:cubicBezTo>
                      <a:cubicBezTo>
                        <a:pt x="61613" y="37319"/>
                        <a:pt x="49920" y="31927"/>
                        <a:pt x="42166" y="26960"/>
                      </a:cubicBezTo>
                      <a:cubicBezTo>
                        <a:pt x="28111" y="17932"/>
                        <a:pt x="14055" y="896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9" name="Freeform: Shape 60"/>
                <p:cNvSpPr/>
                <p:nvPr/>
              </p:nvSpPr>
              <p:spPr>
                <a:xfrm>
                  <a:off x="3904212" y="4350266"/>
                  <a:ext cx="60583" cy="109049"/>
                </a:xfrm>
                <a:custGeom>
                  <a:avLst/>
                  <a:gdLst>
                    <a:gd name="connsiteX0" fmla="*/ 11223 w 60583"/>
                    <a:gd name="connsiteY0" fmla="*/ 6442 h 109049"/>
                    <a:gd name="connsiteX1" fmla="*/ 15585 w 60583"/>
                    <a:gd name="connsiteY1" fmla="*/ 81 h 109049"/>
                    <a:gd name="connsiteX2" fmla="*/ 22189 w 60583"/>
                    <a:gd name="connsiteY2" fmla="*/ 4867 h 109049"/>
                    <a:gd name="connsiteX3" fmla="*/ 60841 w 60583"/>
                    <a:gd name="connsiteY3" fmla="*/ 114341 h 109049"/>
                    <a:gd name="connsiteX4" fmla="*/ 30670 w 60583"/>
                    <a:gd name="connsiteY4" fmla="*/ 88896 h 109049"/>
                    <a:gd name="connsiteX5" fmla="*/ 3105 w 60583"/>
                    <a:gd name="connsiteY5" fmla="*/ 68176 h 109049"/>
                    <a:gd name="connsiteX6" fmla="*/ 11223 w 60583"/>
                    <a:gd name="connsiteY6" fmla="*/ 6442 h 109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83" h="109049">
                      <a:moveTo>
                        <a:pt x="11223" y="6442"/>
                      </a:moveTo>
                      <a:cubicBezTo>
                        <a:pt x="11829" y="3777"/>
                        <a:pt x="12859" y="626"/>
                        <a:pt x="15585" y="81"/>
                      </a:cubicBezTo>
                      <a:cubicBezTo>
                        <a:pt x="18432" y="-525"/>
                        <a:pt x="20735" y="2383"/>
                        <a:pt x="22189" y="4867"/>
                      </a:cubicBezTo>
                      <a:cubicBezTo>
                        <a:pt x="41817" y="38491"/>
                        <a:pt x="55025" y="75810"/>
                        <a:pt x="60841" y="114341"/>
                      </a:cubicBezTo>
                      <a:cubicBezTo>
                        <a:pt x="51814" y="104708"/>
                        <a:pt x="41393" y="96529"/>
                        <a:pt x="30670" y="88896"/>
                      </a:cubicBezTo>
                      <a:cubicBezTo>
                        <a:pt x="22310" y="82898"/>
                        <a:pt x="8557" y="77264"/>
                        <a:pt x="3105" y="68176"/>
                      </a:cubicBezTo>
                      <a:cubicBezTo>
                        <a:pt x="-6104" y="53031"/>
                        <a:pt x="7770" y="21952"/>
                        <a:pt x="11223" y="644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0" name="Freeform: Shape 61"/>
                <p:cNvSpPr/>
                <p:nvPr/>
              </p:nvSpPr>
              <p:spPr>
                <a:xfrm>
                  <a:off x="3863147" y="4392085"/>
                  <a:ext cx="54525" cy="42408"/>
                </a:xfrm>
                <a:custGeom>
                  <a:avLst/>
                  <a:gdLst>
                    <a:gd name="connsiteX0" fmla="*/ 1034 w 54524"/>
                    <a:gd name="connsiteY0" fmla="*/ 29689 h 42408"/>
                    <a:gd name="connsiteX1" fmla="*/ 15635 w 54524"/>
                    <a:gd name="connsiteY1" fmla="*/ 42654 h 42408"/>
                    <a:gd name="connsiteX2" fmla="*/ 50470 w 54524"/>
                    <a:gd name="connsiteY2" fmla="*/ 5153 h 42408"/>
                    <a:gd name="connsiteX3" fmla="*/ 1034 w 54524"/>
                    <a:gd name="connsiteY3" fmla="*/ 29689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524" h="42408">
                      <a:moveTo>
                        <a:pt x="1034" y="29689"/>
                      </a:moveTo>
                      <a:cubicBezTo>
                        <a:pt x="3155" y="36111"/>
                        <a:pt x="9152" y="40594"/>
                        <a:pt x="15635" y="42654"/>
                      </a:cubicBezTo>
                      <a:cubicBezTo>
                        <a:pt x="34658" y="48652"/>
                        <a:pt x="72158" y="23328"/>
                        <a:pt x="50470" y="5153"/>
                      </a:cubicBezTo>
                      <a:cubicBezTo>
                        <a:pt x="34779" y="-7993"/>
                        <a:pt x="-7084" y="5395"/>
                        <a:pt x="1034" y="29689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4" name="Freeform: Shape 45"/>
              <p:cNvSpPr/>
              <p:nvPr/>
            </p:nvSpPr>
            <p:spPr>
              <a:xfrm>
                <a:off x="3619001" y="3863837"/>
                <a:ext cx="551306" cy="599772"/>
              </a:xfrm>
              <a:custGeom>
                <a:avLst/>
                <a:gdLst>
                  <a:gd name="connsiteX0" fmla="*/ 14177 w 551305"/>
                  <a:gd name="connsiteY0" fmla="*/ 514136 h 599772"/>
                  <a:gd name="connsiteX1" fmla="*/ 14359 w 551305"/>
                  <a:gd name="connsiteY1" fmla="*/ 514196 h 599772"/>
                  <a:gd name="connsiteX2" fmla="*/ 160970 w 551305"/>
                  <a:gd name="connsiteY2" fmla="*/ 598164 h 599772"/>
                  <a:gd name="connsiteX3" fmla="*/ 216040 w 551305"/>
                  <a:gd name="connsiteY3" fmla="*/ 593984 h 599772"/>
                  <a:gd name="connsiteX4" fmla="*/ 218706 w 551305"/>
                  <a:gd name="connsiteY4" fmla="*/ 591742 h 599772"/>
                  <a:gd name="connsiteX5" fmla="*/ 230459 w 551305"/>
                  <a:gd name="connsiteY5" fmla="*/ 534916 h 599772"/>
                  <a:gd name="connsiteX6" fmla="*/ 222220 w 551305"/>
                  <a:gd name="connsiteY6" fmla="*/ 521769 h 599772"/>
                  <a:gd name="connsiteX7" fmla="*/ 202894 w 551305"/>
                  <a:gd name="connsiteY7" fmla="*/ 500262 h 599772"/>
                  <a:gd name="connsiteX8" fmla="*/ 187869 w 551305"/>
                  <a:gd name="connsiteY8" fmla="*/ 460156 h 599772"/>
                  <a:gd name="connsiteX9" fmla="*/ 226036 w 551305"/>
                  <a:gd name="connsiteY9" fmla="*/ 410054 h 599772"/>
                  <a:gd name="connsiteX10" fmla="*/ 227187 w 551305"/>
                  <a:gd name="connsiteY10" fmla="*/ 371281 h 599772"/>
                  <a:gd name="connsiteX11" fmla="*/ 215737 w 551305"/>
                  <a:gd name="connsiteY11" fmla="*/ 333416 h 599772"/>
                  <a:gd name="connsiteX12" fmla="*/ 257479 w 551305"/>
                  <a:gd name="connsiteY12" fmla="*/ 235938 h 599772"/>
                  <a:gd name="connsiteX13" fmla="*/ 393972 w 551305"/>
                  <a:gd name="connsiteY13" fmla="*/ 277316 h 599772"/>
                  <a:gd name="connsiteX14" fmla="*/ 480000 w 551305"/>
                  <a:gd name="connsiteY14" fmla="*/ 251266 h 599772"/>
                  <a:gd name="connsiteX15" fmla="*/ 514593 w 551305"/>
                  <a:gd name="connsiteY15" fmla="*/ 212432 h 599772"/>
                  <a:gd name="connsiteX16" fmla="*/ 532344 w 551305"/>
                  <a:gd name="connsiteY16" fmla="*/ 209948 h 599772"/>
                  <a:gd name="connsiteX17" fmla="*/ 555305 w 551305"/>
                  <a:gd name="connsiteY17" fmla="*/ 170206 h 599772"/>
                  <a:gd name="connsiteX18" fmla="*/ 514048 w 551305"/>
                  <a:gd name="connsiteY18" fmla="*/ 117377 h 599772"/>
                  <a:gd name="connsiteX19" fmla="*/ 454737 w 551305"/>
                  <a:gd name="connsiteY19" fmla="*/ 81875 h 599772"/>
                  <a:gd name="connsiteX20" fmla="*/ 397971 w 551305"/>
                  <a:gd name="connsiteY20" fmla="*/ 23655 h 599772"/>
                  <a:gd name="connsiteX21" fmla="*/ 307642 w 551305"/>
                  <a:gd name="connsiteY21" fmla="*/ 512 h 599772"/>
                  <a:gd name="connsiteX22" fmla="*/ 164423 w 551305"/>
                  <a:gd name="connsiteY22" fmla="*/ 89085 h 599772"/>
                  <a:gd name="connsiteX23" fmla="*/ 140554 w 551305"/>
                  <a:gd name="connsiteY23" fmla="*/ 147305 h 599772"/>
                  <a:gd name="connsiteX24" fmla="*/ 132860 w 551305"/>
                  <a:gd name="connsiteY24" fmla="*/ 282950 h 599772"/>
                  <a:gd name="connsiteX25" fmla="*/ 51375 w 551305"/>
                  <a:gd name="connsiteY25" fmla="*/ 435802 h 599772"/>
                  <a:gd name="connsiteX26" fmla="*/ 16298 w 551305"/>
                  <a:gd name="connsiteY26" fmla="*/ 467911 h 599772"/>
                  <a:gd name="connsiteX27" fmla="*/ 1152 w 551305"/>
                  <a:gd name="connsiteY27" fmla="*/ 491841 h 599772"/>
                  <a:gd name="connsiteX28" fmla="*/ 14177 w 551305"/>
                  <a:gd name="connsiteY28" fmla="*/ 514136 h 59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51305" h="599772">
                    <a:moveTo>
                      <a:pt x="14177" y="514136"/>
                    </a:moveTo>
                    <a:cubicBezTo>
                      <a:pt x="14238" y="514196"/>
                      <a:pt x="14299" y="514196"/>
                      <a:pt x="14359" y="514196"/>
                    </a:cubicBezTo>
                    <a:cubicBezTo>
                      <a:pt x="68945" y="523707"/>
                      <a:pt x="111474" y="569932"/>
                      <a:pt x="160970" y="598164"/>
                    </a:cubicBezTo>
                    <a:cubicBezTo>
                      <a:pt x="177933" y="607857"/>
                      <a:pt x="200652" y="605979"/>
                      <a:pt x="216040" y="593984"/>
                    </a:cubicBezTo>
                    <a:cubicBezTo>
                      <a:pt x="216949" y="593318"/>
                      <a:pt x="217857" y="592530"/>
                      <a:pt x="218706" y="591742"/>
                    </a:cubicBezTo>
                    <a:cubicBezTo>
                      <a:pt x="233973" y="577808"/>
                      <a:pt x="239001" y="553757"/>
                      <a:pt x="230459" y="534916"/>
                    </a:cubicBezTo>
                    <a:cubicBezTo>
                      <a:pt x="228339" y="530190"/>
                      <a:pt x="225491" y="525828"/>
                      <a:pt x="222220" y="521769"/>
                    </a:cubicBezTo>
                    <a:cubicBezTo>
                      <a:pt x="216343" y="514256"/>
                      <a:pt x="209255" y="507532"/>
                      <a:pt x="202894" y="500262"/>
                    </a:cubicBezTo>
                    <a:cubicBezTo>
                      <a:pt x="193140" y="489115"/>
                      <a:pt x="184840" y="474696"/>
                      <a:pt x="187869" y="460156"/>
                    </a:cubicBezTo>
                    <a:cubicBezTo>
                      <a:pt x="192231" y="439315"/>
                      <a:pt x="216949" y="429259"/>
                      <a:pt x="226036" y="410054"/>
                    </a:cubicBezTo>
                    <a:cubicBezTo>
                      <a:pt x="231671" y="398119"/>
                      <a:pt x="230519" y="384064"/>
                      <a:pt x="227187" y="371281"/>
                    </a:cubicBezTo>
                    <a:cubicBezTo>
                      <a:pt x="223855" y="358558"/>
                      <a:pt x="218463" y="346320"/>
                      <a:pt x="215737" y="333416"/>
                    </a:cubicBezTo>
                    <a:cubicBezTo>
                      <a:pt x="208043" y="296400"/>
                      <a:pt x="225552" y="256173"/>
                      <a:pt x="257479" y="235938"/>
                    </a:cubicBezTo>
                    <a:cubicBezTo>
                      <a:pt x="299887" y="258354"/>
                      <a:pt x="345930" y="277256"/>
                      <a:pt x="393972" y="277316"/>
                    </a:cubicBezTo>
                    <a:cubicBezTo>
                      <a:pt x="424203" y="277377"/>
                      <a:pt x="455464" y="268532"/>
                      <a:pt x="480000" y="251266"/>
                    </a:cubicBezTo>
                    <a:cubicBezTo>
                      <a:pt x="494358" y="241148"/>
                      <a:pt x="506414" y="228184"/>
                      <a:pt x="514593" y="212432"/>
                    </a:cubicBezTo>
                    <a:cubicBezTo>
                      <a:pt x="520773" y="213341"/>
                      <a:pt x="526831" y="212371"/>
                      <a:pt x="532344" y="209948"/>
                    </a:cubicBezTo>
                    <a:cubicBezTo>
                      <a:pt x="547126" y="203466"/>
                      <a:pt x="557728" y="186805"/>
                      <a:pt x="555305" y="170206"/>
                    </a:cubicBezTo>
                    <a:cubicBezTo>
                      <a:pt x="551973" y="147366"/>
                      <a:pt x="533677" y="129554"/>
                      <a:pt x="514048" y="117377"/>
                    </a:cubicBezTo>
                    <a:cubicBezTo>
                      <a:pt x="494480" y="105139"/>
                      <a:pt x="472609" y="96476"/>
                      <a:pt x="454737" y="81875"/>
                    </a:cubicBezTo>
                    <a:cubicBezTo>
                      <a:pt x="433715" y="64670"/>
                      <a:pt x="419599" y="40134"/>
                      <a:pt x="397971" y="23655"/>
                    </a:cubicBezTo>
                    <a:cubicBezTo>
                      <a:pt x="372708" y="4390"/>
                      <a:pt x="339387" y="-1971"/>
                      <a:pt x="307642" y="512"/>
                    </a:cubicBezTo>
                    <a:cubicBezTo>
                      <a:pt x="249482" y="4995"/>
                      <a:pt x="195502" y="40013"/>
                      <a:pt x="164423" y="89085"/>
                    </a:cubicBezTo>
                    <a:cubicBezTo>
                      <a:pt x="153155" y="106896"/>
                      <a:pt x="144855" y="126586"/>
                      <a:pt x="140554" y="147305"/>
                    </a:cubicBezTo>
                    <a:cubicBezTo>
                      <a:pt x="131224" y="191652"/>
                      <a:pt x="138372" y="237937"/>
                      <a:pt x="132860" y="282950"/>
                    </a:cubicBezTo>
                    <a:cubicBezTo>
                      <a:pt x="125650" y="341535"/>
                      <a:pt x="96025" y="397150"/>
                      <a:pt x="51375" y="435802"/>
                    </a:cubicBezTo>
                    <a:cubicBezTo>
                      <a:pt x="39319" y="446161"/>
                      <a:pt x="26173" y="455491"/>
                      <a:pt x="16298" y="467911"/>
                    </a:cubicBezTo>
                    <a:cubicBezTo>
                      <a:pt x="10785" y="474878"/>
                      <a:pt x="4726" y="483178"/>
                      <a:pt x="1152" y="491841"/>
                    </a:cubicBezTo>
                    <a:cubicBezTo>
                      <a:pt x="-2786" y="501595"/>
                      <a:pt x="3818" y="512318"/>
                      <a:pt x="14177" y="514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5" name="Freeform: Shape 46"/>
              <p:cNvSpPr/>
              <p:nvPr/>
            </p:nvSpPr>
            <p:spPr>
              <a:xfrm>
                <a:off x="3619032" y="3952922"/>
                <a:ext cx="212041" cy="514956"/>
              </a:xfrm>
              <a:custGeom>
                <a:avLst/>
                <a:gdLst>
                  <a:gd name="connsiteX0" fmla="*/ 14146 w 212040"/>
                  <a:gd name="connsiteY0" fmla="*/ 425051 h 514955"/>
                  <a:gd name="connsiteX1" fmla="*/ 14328 w 212040"/>
                  <a:gd name="connsiteY1" fmla="*/ 425111 h 514955"/>
                  <a:gd name="connsiteX2" fmla="*/ 160939 w 212040"/>
                  <a:gd name="connsiteY2" fmla="*/ 509079 h 514955"/>
                  <a:gd name="connsiteX3" fmla="*/ 216009 w 212040"/>
                  <a:gd name="connsiteY3" fmla="*/ 504899 h 514955"/>
                  <a:gd name="connsiteX4" fmla="*/ 204922 w 212040"/>
                  <a:gd name="connsiteY4" fmla="*/ 464854 h 514955"/>
                  <a:gd name="connsiteX5" fmla="*/ 168633 w 212040"/>
                  <a:gd name="connsiteY5" fmla="*/ 411117 h 514955"/>
                  <a:gd name="connsiteX6" fmla="*/ 162938 w 212040"/>
                  <a:gd name="connsiteY6" fmla="*/ 349201 h 514955"/>
                  <a:gd name="connsiteX7" fmla="*/ 187596 w 212040"/>
                  <a:gd name="connsiteY7" fmla="*/ 320909 h 514955"/>
                  <a:gd name="connsiteX8" fmla="*/ 197107 w 212040"/>
                  <a:gd name="connsiteY8" fmla="*/ 286497 h 514955"/>
                  <a:gd name="connsiteX9" fmla="*/ 174570 w 212040"/>
                  <a:gd name="connsiteY9" fmla="*/ 262022 h 514955"/>
                  <a:gd name="connsiteX10" fmla="*/ 186263 w 212040"/>
                  <a:gd name="connsiteY10" fmla="*/ 193926 h 514955"/>
                  <a:gd name="connsiteX11" fmla="*/ 208921 w 212040"/>
                  <a:gd name="connsiteY11" fmla="*/ 67792 h 514955"/>
                  <a:gd name="connsiteX12" fmla="*/ 164453 w 212040"/>
                  <a:gd name="connsiteY12" fmla="*/ 0 h 514955"/>
                  <a:gd name="connsiteX13" fmla="*/ 140583 w 212040"/>
                  <a:gd name="connsiteY13" fmla="*/ 58221 h 514955"/>
                  <a:gd name="connsiteX14" fmla="*/ 132889 w 212040"/>
                  <a:gd name="connsiteY14" fmla="*/ 193866 h 514955"/>
                  <a:gd name="connsiteX15" fmla="*/ 51405 w 212040"/>
                  <a:gd name="connsiteY15" fmla="*/ 346717 h 514955"/>
                  <a:gd name="connsiteX16" fmla="*/ 16328 w 212040"/>
                  <a:gd name="connsiteY16" fmla="*/ 378826 h 514955"/>
                  <a:gd name="connsiteX17" fmla="*/ 1182 w 212040"/>
                  <a:gd name="connsiteY17" fmla="*/ 402756 h 514955"/>
                  <a:gd name="connsiteX18" fmla="*/ 14146 w 212040"/>
                  <a:gd name="connsiteY18" fmla="*/ 425051 h 51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2040" h="514955">
                    <a:moveTo>
                      <a:pt x="14146" y="425051"/>
                    </a:moveTo>
                    <a:cubicBezTo>
                      <a:pt x="14207" y="425111"/>
                      <a:pt x="14268" y="425111"/>
                      <a:pt x="14328" y="425111"/>
                    </a:cubicBezTo>
                    <a:cubicBezTo>
                      <a:pt x="68914" y="434623"/>
                      <a:pt x="111443" y="480848"/>
                      <a:pt x="160939" y="509079"/>
                    </a:cubicBezTo>
                    <a:cubicBezTo>
                      <a:pt x="177902" y="518773"/>
                      <a:pt x="200621" y="516895"/>
                      <a:pt x="216009" y="504899"/>
                    </a:cubicBezTo>
                    <a:cubicBezTo>
                      <a:pt x="216372" y="491268"/>
                      <a:pt x="211708" y="477031"/>
                      <a:pt x="204922" y="464854"/>
                    </a:cubicBezTo>
                    <a:cubicBezTo>
                      <a:pt x="194381" y="445952"/>
                      <a:pt x="179235" y="429958"/>
                      <a:pt x="168633" y="411117"/>
                    </a:cubicBezTo>
                    <a:cubicBezTo>
                      <a:pt x="158031" y="392215"/>
                      <a:pt x="152579" y="368224"/>
                      <a:pt x="162938" y="349201"/>
                    </a:cubicBezTo>
                    <a:cubicBezTo>
                      <a:pt x="168936" y="338175"/>
                      <a:pt x="179417" y="330420"/>
                      <a:pt x="187596" y="320909"/>
                    </a:cubicBezTo>
                    <a:cubicBezTo>
                      <a:pt x="195774" y="311397"/>
                      <a:pt x="202014" y="298069"/>
                      <a:pt x="197107" y="286497"/>
                    </a:cubicBezTo>
                    <a:cubicBezTo>
                      <a:pt x="192745" y="276259"/>
                      <a:pt x="181174" y="271048"/>
                      <a:pt x="174570" y="262022"/>
                    </a:cubicBezTo>
                    <a:cubicBezTo>
                      <a:pt x="160152" y="242211"/>
                      <a:pt x="174146" y="215191"/>
                      <a:pt x="186263" y="193926"/>
                    </a:cubicBezTo>
                    <a:cubicBezTo>
                      <a:pt x="208073" y="155577"/>
                      <a:pt x="223824" y="109292"/>
                      <a:pt x="208921" y="67792"/>
                    </a:cubicBezTo>
                    <a:cubicBezTo>
                      <a:pt x="199652" y="41984"/>
                      <a:pt x="179902" y="22174"/>
                      <a:pt x="164453" y="0"/>
                    </a:cubicBezTo>
                    <a:cubicBezTo>
                      <a:pt x="153184" y="17811"/>
                      <a:pt x="144885" y="37501"/>
                      <a:pt x="140583" y="58221"/>
                    </a:cubicBezTo>
                    <a:cubicBezTo>
                      <a:pt x="131253" y="102567"/>
                      <a:pt x="138402" y="148853"/>
                      <a:pt x="132889" y="193866"/>
                    </a:cubicBezTo>
                    <a:cubicBezTo>
                      <a:pt x="125680" y="252450"/>
                      <a:pt x="96055" y="308065"/>
                      <a:pt x="51405" y="346717"/>
                    </a:cubicBezTo>
                    <a:cubicBezTo>
                      <a:pt x="39349" y="357076"/>
                      <a:pt x="26202" y="366406"/>
                      <a:pt x="16328" y="378826"/>
                    </a:cubicBezTo>
                    <a:cubicBezTo>
                      <a:pt x="10814" y="385793"/>
                      <a:pt x="4756" y="394093"/>
                      <a:pt x="1182" y="402756"/>
                    </a:cubicBezTo>
                    <a:cubicBezTo>
                      <a:pt x="-2817" y="412510"/>
                      <a:pt x="3787" y="423233"/>
                      <a:pt x="14146" y="42505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6" name="Freeform: Shape 47"/>
              <p:cNvSpPr/>
              <p:nvPr/>
            </p:nvSpPr>
            <p:spPr>
              <a:xfrm>
                <a:off x="3606394" y="4904803"/>
                <a:ext cx="169633" cy="642180"/>
              </a:xfrm>
              <a:custGeom>
                <a:avLst/>
                <a:gdLst>
                  <a:gd name="connsiteX0" fmla="*/ 10366 w 169632"/>
                  <a:gd name="connsiteY0" fmla="*/ 308368 h 642180"/>
                  <a:gd name="connsiteX1" fmla="*/ 47383 w 169632"/>
                  <a:gd name="connsiteY1" fmla="*/ 587292 h 642180"/>
                  <a:gd name="connsiteX2" fmla="*/ 48049 w 169632"/>
                  <a:gd name="connsiteY2" fmla="*/ 594441 h 642180"/>
                  <a:gd name="connsiteX3" fmla="*/ 166731 w 169632"/>
                  <a:gd name="connsiteY3" fmla="*/ 642665 h 642180"/>
                  <a:gd name="connsiteX4" fmla="*/ 172487 w 169632"/>
                  <a:gd name="connsiteY4" fmla="*/ 595350 h 642180"/>
                  <a:gd name="connsiteX5" fmla="*/ 104694 w 169632"/>
                  <a:gd name="connsiteY5" fmla="*/ 337266 h 642180"/>
                  <a:gd name="connsiteX6" fmla="*/ 91608 w 169632"/>
                  <a:gd name="connsiteY6" fmla="*/ 75062 h 642180"/>
                  <a:gd name="connsiteX7" fmla="*/ 112327 w 169632"/>
                  <a:gd name="connsiteY7" fmla="*/ 27202 h 642180"/>
                  <a:gd name="connsiteX8" fmla="*/ 27996 w 169632"/>
                  <a:gd name="connsiteY8" fmla="*/ 0 h 642180"/>
                  <a:gd name="connsiteX9" fmla="*/ 10366 w 169632"/>
                  <a:gd name="connsiteY9" fmla="*/ 308368 h 64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632" h="642180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172729" y="627883"/>
                      <a:pt x="173153" y="611344"/>
                      <a:pt x="172487" y="595350"/>
                    </a:cubicBezTo>
                    <a:cubicBezTo>
                      <a:pt x="168609" y="506111"/>
                      <a:pt x="132078" y="422203"/>
                      <a:pt x="104694" y="337266"/>
                    </a:cubicBezTo>
                    <a:cubicBezTo>
                      <a:pt x="77371" y="252268"/>
                      <a:pt x="59196" y="158243"/>
                      <a:pt x="91608" y="75062"/>
                    </a:cubicBezTo>
                    <a:cubicBezTo>
                      <a:pt x="96273" y="63007"/>
                      <a:pt x="106875" y="44771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7" name="Graphic 3"/>
              <p:cNvGrpSpPr/>
              <p:nvPr/>
            </p:nvGrpSpPr>
            <p:grpSpPr>
              <a:xfrm>
                <a:off x="4044477" y="4763220"/>
                <a:ext cx="360832" cy="266869"/>
                <a:chOff x="4044477" y="4763220"/>
                <a:chExt cx="360832" cy="266869"/>
              </a:xfrm>
              <a:noFill/>
            </p:grpSpPr>
            <p:sp>
              <p:nvSpPr>
                <p:cNvPr id="139" name="Freeform: Shape 50"/>
                <p:cNvSpPr/>
                <p:nvPr/>
              </p:nvSpPr>
              <p:spPr>
                <a:xfrm>
                  <a:off x="4113359" y="4957389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7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0" name="Freeform: Shape 51"/>
                <p:cNvSpPr/>
                <p:nvPr/>
              </p:nvSpPr>
              <p:spPr>
                <a:xfrm>
                  <a:off x="4075798" y="4926613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8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1" name="Freeform: Shape 52"/>
                <p:cNvSpPr/>
                <p:nvPr/>
              </p:nvSpPr>
              <p:spPr>
                <a:xfrm>
                  <a:off x="4044477" y="4937881"/>
                  <a:ext cx="36350" cy="42408"/>
                </a:xfrm>
                <a:custGeom>
                  <a:avLst/>
                  <a:gdLst>
                    <a:gd name="connsiteX0" fmla="*/ 40651 w 36349"/>
                    <a:gd name="connsiteY0" fmla="*/ 0 h 42408"/>
                    <a:gd name="connsiteX1" fmla="*/ 0 w 36349"/>
                    <a:gd name="connsiteY1" fmla="*/ 46891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349" h="42408">
                      <a:moveTo>
                        <a:pt x="40651" y="0"/>
                      </a:moveTo>
                      <a:cubicBezTo>
                        <a:pt x="24718" y="13328"/>
                        <a:pt x="10905" y="29201"/>
                        <a:pt x="0" y="46891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2" name="Freeform: Shape 53"/>
                <p:cNvSpPr/>
                <p:nvPr/>
              </p:nvSpPr>
              <p:spPr>
                <a:xfrm>
                  <a:off x="4107059" y="4899048"/>
                  <a:ext cx="48466" cy="18175"/>
                </a:xfrm>
                <a:custGeom>
                  <a:avLst/>
                  <a:gdLst>
                    <a:gd name="connsiteX0" fmla="*/ 51859 w 48466"/>
                    <a:gd name="connsiteY0" fmla="*/ 0 h 18174"/>
                    <a:gd name="connsiteX1" fmla="*/ 0 w 48466"/>
                    <a:gd name="connsiteY1" fmla="*/ 22840 h 18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466" h="18174">
                      <a:moveTo>
                        <a:pt x="51859" y="0"/>
                      </a:moveTo>
                      <a:cubicBezTo>
                        <a:pt x="33563" y="4967"/>
                        <a:pt x="16054" y="12783"/>
                        <a:pt x="0" y="2284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3" name="Freeform: Shape 54"/>
                <p:cNvSpPr/>
                <p:nvPr/>
              </p:nvSpPr>
              <p:spPr>
                <a:xfrm>
                  <a:off x="4290201" y="4845129"/>
                  <a:ext cx="115108" cy="78758"/>
                </a:xfrm>
                <a:custGeom>
                  <a:avLst/>
                  <a:gdLst>
                    <a:gd name="connsiteX0" fmla="*/ 116501 w 115107"/>
                    <a:gd name="connsiteY0" fmla="*/ 0 h 78757"/>
                    <a:gd name="connsiteX1" fmla="*/ 0 w 115107"/>
                    <a:gd name="connsiteY1" fmla="*/ 81484 h 78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8757">
                      <a:moveTo>
                        <a:pt x="116501" y="0"/>
                      </a:moveTo>
                      <a:cubicBezTo>
                        <a:pt x="69852" y="12783"/>
                        <a:pt x="27929" y="42105"/>
                        <a:pt x="0" y="81484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4" name="Freeform: Shape 55"/>
                <p:cNvSpPr/>
                <p:nvPr/>
              </p:nvSpPr>
              <p:spPr>
                <a:xfrm>
                  <a:off x="4211080" y="480623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5" name="Freeform: Shape 56"/>
                <p:cNvSpPr/>
                <p:nvPr/>
              </p:nvSpPr>
              <p:spPr>
                <a:xfrm>
                  <a:off x="4174367" y="478642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6" name="Freeform: Shape 57"/>
                <p:cNvSpPr/>
                <p:nvPr/>
              </p:nvSpPr>
              <p:spPr>
                <a:xfrm>
                  <a:off x="4247672" y="4825257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7" name="Freeform: Shape 58"/>
                <p:cNvSpPr/>
                <p:nvPr/>
              </p:nvSpPr>
              <p:spPr>
                <a:xfrm>
                  <a:off x="4149346" y="4763220"/>
                  <a:ext cx="90875" cy="72700"/>
                </a:xfrm>
                <a:custGeom>
                  <a:avLst/>
                  <a:gdLst>
                    <a:gd name="connsiteX0" fmla="*/ 92450 w 90874"/>
                    <a:gd name="connsiteY0" fmla="*/ 0 h 72699"/>
                    <a:gd name="connsiteX1" fmla="*/ 0 w 90874"/>
                    <a:gd name="connsiteY1" fmla="*/ 7379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74" h="72699">
                      <a:moveTo>
                        <a:pt x="92450" y="0"/>
                      </a:moveTo>
                      <a:cubicBezTo>
                        <a:pt x="53374" y="10784"/>
                        <a:pt x="19144" y="38046"/>
                        <a:pt x="0" y="7379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8" name="Freeform: Shape 49"/>
              <p:cNvSpPr/>
              <p:nvPr/>
            </p:nvSpPr>
            <p:spPr>
              <a:xfrm>
                <a:off x="3600827" y="4615337"/>
                <a:ext cx="514956" cy="339265"/>
              </a:xfrm>
              <a:custGeom>
                <a:avLst/>
                <a:gdLst>
                  <a:gd name="connsiteX0" fmla="*/ 0 w 514955"/>
                  <a:gd name="connsiteY0" fmla="*/ 24415 h 339265"/>
                  <a:gd name="connsiteX1" fmla="*/ 28838 w 514955"/>
                  <a:gd name="connsiteY1" fmla="*/ 136130 h 339265"/>
                  <a:gd name="connsiteX2" fmla="*/ 53313 w 514955"/>
                  <a:gd name="connsiteY2" fmla="*/ 153214 h 339265"/>
                  <a:gd name="connsiteX3" fmla="*/ 293949 w 514955"/>
                  <a:gd name="connsiteY3" fmla="*/ 274562 h 339265"/>
                  <a:gd name="connsiteX4" fmla="*/ 325088 w 514955"/>
                  <a:gd name="connsiteY4" fmla="*/ 289345 h 339265"/>
                  <a:gd name="connsiteX5" fmla="*/ 392699 w 514955"/>
                  <a:gd name="connsiteY5" fmla="*/ 344051 h 339265"/>
                  <a:gd name="connsiteX6" fmla="*/ 431412 w 514955"/>
                  <a:gd name="connsiteY6" fmla="*/ 308913 h 339265"/>
                  <a:gd name="connsiteX7" fmla="*/ 515986 w 514955"/>
                  <a:gd name="connsiteY7" fmla="*/ 323937 h 339265"/>
                  <a:gd name="connsiteX8" fmla="*/ 432139 w 514955"/>
                  <a:gd name="connsiteY8" fmla="*/ 281651 h 339265"/>
                  <a:gd name="connsiteX9" fmla="*/ 457947 w 514955"/>
                  <a:gd name="connsiteY9" fmla="*/ 269473 h 339265"/>
                  <a:gd name="connsiteX10" fmla="*/ 363135 w 514955"/>
                  <a:gd name="connsiteY10" fmla="*/ 254388 h 339265"/>
                  <a:gd name="connsiteX11" fmla="*/ 341749 w 514955"/>
                  <a:gd name="connsiteY11" fmla="*/ 239242 h 339265"/>
                  <a:gd name="connsiteX12" fmla="*/ 132495 w 514955"/>
                  <a:gd name="connsiteY12" fmla="*/ 90875 h 339265"/>
                  <a:gd name="connsiteX13" fmla="*/ 127103 w 514955"/>
                  <a:gd name="connsiteY13" fmla="*/ 0 h 339265"/>
                  <a:gd name="connsiteX14" fmla="*/ 0 w 514955"/>
                  <a:gd name="connsiteY14" fmla="*/ 24415 h 33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4955" h="339265">
                    <a:moveTo>
                      <a:pt x="0" y="24415"/>
                    </a:moveTo>
                    <a:cubicBezTo>
                      <a:pt x="10481" y="79788"/>
                      <a:pt x="21870" y="127164"/>
                      <a:pt x="28838" y="136130"/>
                    </a:cubicBezTo>
                    <a:cubicBezTo>
                      <a:pt x="31443" y="139523"/>
                      <a:pt x="40288" y="145521"/>
                      <a:pt x="53313" y="153214"/>
                    </a:cubicBezTo>
                    <a:cubicBezTo>
                      <a:pt x="107596" y="185142"/>
                      <a:pt x="234880" y="246512"/>
                      <a:pt x="293949" y="274562"/>
                    </a:cubicBezTo>
                    <a:cubicBezTo>
                      <a:pt x="313093" y="283710"/>
                      <a:pt x="325088" y="289345"/>
                      <a:pt x="325088" y="289345"/>
                    </a:cubicBezTo>
                    <a:cubicBezTo>
                      <a:pt x="325088" y="289345"/>
                      <a:pt x="364043" y="336175"/>
                      <a:pt x="392699" y="344051"/>
                    </a:cubicBezTo>
                    <a:cubicBezTo>
                      <a:pt x="421355" y="351927"/>
                      <a:pt x="431412" y="308913"/>
                      <a:pt x="431412" y="308913"/>
                    </a:cubicBezTo>
                    <a:lnTo>
                      <a:pt x="515986" y="323937"/>
                    </a:lnTo>
                    <a:cubicBezTo>
                      <a:pt x="498114" y="299583"/>
                      <a:pt x="432139" y="281651"/>
                      <a:pt x="432139" y="281651"/>
                    </a:cubicBezTo>
                    <a:lnTo>
                      <a:pt x="457947" y="269473"/>
                    </a:lnTo>
                    <a:cubicBezTo>
                      <a:pt x="442923" y="257296"/>
                      <a:pt x="363135" y="254388"/>
                      <a:pt x="363135" y="254388"/>
                    </a:cubicBezTo>
                    <a:lnTo>
                      <a:pt x="341749" y="239242"/>
                    </a:lnTo>
                    <a:lnTo>
                      <a:pt x="132495" y="90875"/>
                    </a:lnTo>
                    <a:cubicBezTo>
                      <a:pt x="132495" y="90875"/>
                      <a:pt x="132556" y="50950"/>
                      <a:pt x="127103" y="0"/>
                    </a:cubicBezTo>
                    <a:cubicBezTo>
                      <a:pt x="127164" y="61"/>
                      <a:pt x="75365" y="38167"/>
                      <a:pt x="0" y="2441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21" name="Graphic 3"/>
            <p:cNvGrpSpPr/>
            <p:nvPr/>
          </p:nvGrpSpPr>
          <p:grpSpPr>
            <a:xfrm>
              <a:off x="6579299" y="1336155"/>
              <a:ext cx="2586806" cy="2759274"/>
              <a:chOff x="5216948" y="3675592"/>
              <a:chExt cx="562964" cy="600498"/>
            </a:xfrm>
            <a:solidFill>
              <a:schemeClr val="accent1"/>
            </a:solidFill>
          </p:grpSpPr>
          <p:sp>
            <p:nvSpPr>
              <p:cNvPr id="22" name="Freeform: Shape 895"/>
              <p:cNvSpPr/>
              <p:nvPr/>
            </p:nvSpPr>
            <p:spPr>
              <a:xfrm>
                <a:off x="5268242" y="3710728"/>
                <a:ext cx="465667" cy="522111"/>
              </a:xfrm>
              <a:custGeom>
                <a:avLst/>
                <a:gdLst>
                  <a:gd name="connsiteX0" fmla="*/ 334998 w 465666"/>
                  <a:gd name="connsiteY0" fmla="*/ 163336 h 522111"/>
                  <a:gd name="connsiteX1" fmla="*/ 470323 w 465666"/>
                  <a:gd name="connsiteY1" fmla="*/ 157198 h 522111"/>
                  <a:gd name="connsiteX2" fmla="*/ 469618 w 465666"/>
                  <a:gd name="connsiteY2" fmla="*/ 141746 h 522111"/>
                  <a:gd name="connsiteX3" fmla="*/ 338949 w 465666"/>
                  <a:gd name="connsiteY3" fmla="*/ 147673 h 522111"/>
                  <a:gd name="connsiteX4" fmla="*/ 332034 w 465666"/>
                  <a:gd name="connsiteY4" fmla="*/ 0 h 522111"/>
                  <a:gd name="connsiteX5" fmla="*/ 316583 w 465666"/>
                  <a:gd name="connsiteY5" fmla="*/ 706 h 522111"/>
                  <a:gd name="connsiteX6" fmla="*/ 323780 w 465666"/>
                  <a:gd name="connsiteY6" fmla="*/ 152753 h 522111"/>
                  <a:gd name="connsiteX7" fmla="*/ 146967 w 465666"/>
                  <a:gd name="connsiteY7" fmla="*/ 332670 h 522111"/>
                  <a:gd name="connsiteX8" fmla="*/ 11007 w 465666"/>
                  <a:gd name="connsiteY8" fmla="*/ 195086 h 522111"/>
                  <a:gd name="connsiteX9" fmla="*/ 0 w 465666"/>
                  <a:gd name="connsiteY9" fmla="*/ 205952 h 522111"/>
                  <a:gd name="connsiteX10" fmla="*/ 136172 w 465666"/>
                  <a:gd name="connsiteY10" fmla="*/ 343676 h 522111"/>
                  <a:gd name="connsiteX11" fmla="*/ 136102 w 465666"/>
                  <a:gd name="connsiteY11" fmla="*/ 343676 h 522111"/>
                  <a:gd name="connsiteX12" fmla="*/ 138924 w 465666"/>
                  <a:gd name="connsiteY12" fmla="*/ 346498 h 522111"/>
                  <a:gd name="connsiteX13" fmla="*/ 122343 w 465666"/>
                  <a:gd name="connsiteY13" fmla="*/ 513080 h 522111"/>
                  <a:gd name="connsiteX14" fmla="*/ 137725 w 465666"/>
                  <a:gd name="connsiteY14" fmla="*/ 514632 h 522111"/>
                  <a:gd name="connsiteX15" fmla="*/ 153035 w 465666"/>
                  <a:gd name="connsiteY15" fmla="*/ 360539 h 522111"/>
                  <a:gd name="connsiteX16" fmla="*/ 318841 w 465666"/>
                  <a:gd name="connsiteY16" fmla="*/ 525568 h 522111"/>
                  <a:gd name="connsiteX17" fmla="*/ 329706 w 465666"/>
                  <a:gd name="connsiteY17" fmla="*/ 514632 h 522111"/>
                  <a:gd name="connsiteX18" fmla="*/ 157903 w 465666"/>
                  <a:gd name="connsiteY18" fmla="*/ 343606 h 522111"/>
                  <a:gd name="connsiteX19" fmla="*/ 250684 w 465666"/>
                  <a:gd name="connsiteY19" fmla="*/ 249132 h 522111"/>
                  <a:gd name="connsiteX20" fmla="*/ 348262 w 465666"/>
                  <a:gd name="connsiteY20" fmla="*/ 349039 h 522111"/>
                  <a:gd name="connsiteX21" fmla="*/ 359339 w 465666"/>
                  <a:gd name="connsiteY21" fmla="*/ 338243 h 522111"/>
                  <a:gd name="connsiteX22" fmla="*/ 261479 w 465666"/>
                  <a:gd name="connsiteY22" fmla="*/ 238125 h 5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5666" h="522111">
                    <a:moveTo>
                      <a:pt x="334998" y="163336"/>
                    </a:moveTo>
                    <a:lnTo>
                      <a:pt x="470323" y="157198"/>
                    </a:lnTo>
                    <a:lnTo>
                      <a:pt x="469618" y="141746"/>
                    </a:lnTo>
                    <a:lnTo>
                      <a:pt x="338949" y="147673"/>
                    </a:lnTo>
                    <a:lnTo>
                      <a:pt x="332034" y="0"/>
                    </a:lnTo>
                    <a:lnTo>
                      <a:pt x="316583" y="706"/>
                    </a:lnTo>
                    <a:lnTo>
                      <a:pt x="323780" y="152753"/>
                    </a:lnTo>
                    <a:lnTo>
                      <a:pt x="146967" y="332670"/>
                    </a:lnTo>
                    <a:lnTo>
                      <a:pt x="11007" y="195086"/>
                    </a:lnTo>
                    <a:lnTo>
                      <a:pt x="0" y="205952"/>
                    </a:lnTo>
                    <a:lnTo>
                      <a:pt x="136172" y="343676"/>
                    </a:lnTo>
                    <a:lnTo>
                      <a:pt x="136102" y="343676"/>
                    </a:lnTo>
                    <a:lnTo>
                      <a:pt x="138924" y="346498"/>
                    </a:lnTo>
                    <a:lnTo>
                      <a:pt x="122343" y="513080"/>
                    </a:lnTo>
                    <a:lnTo>
                      <a:pt x="137725" y="514632"/>
                    </a:lnTo>
                    <a:lnTo>
                      <a:pt x="153035" y="360539"/>
                    </a:lnTo>
                    <a:lnTo>
                      <a:pt x="318841" y="525568"/>
                    </a:lnTo>
                    <a:lnTo>
                      <a:pt x="329706" y="514632"/>
                    </a:lnTo>
                    <a:lnTo>
                      <a:pt x="157903" y="343606"/>
                    </a:lnTo>
                    <a:lnTo>
                      <a:pt x="250684" y="249132"/>
                    </a:lnTo>
                    <a:lnTo>
                      <a:pt x="348262" y="349039"/>
                    </a:lnTo>
                    <a:lnTo>
                      <a:pt x="359339" y="338243"/>
                    </a:lnTo>
                    <a:lnTo>
                      <a:pt x="261479" y="23812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3" name="Graphic 3"/>
              <p:cNvGrpSpPr/>
              <p:nvPr/>
            </p:nvGrpSpPr>
            <p:grpSpPr>
              <a:xfrm>
                <a:off x="5327086" y="3966845"/>
                <a:ext cx="161149" cy="168487"/>
                <a:chOff x="5327086" y="3966845"/>
                <a:chExt cx="161149" cy="168487"/>
              </a:xfrm>
              <a:solidFill>
                <a:schemeClr val="accent1"/>
              </a:solidFill>
            </p:grpSpPr>
            <p:sp>
              <p:nvSpPr>
                <p:cNvPr id="101" name="Freeform: Shape 974"/>
                <p:cNvSpPr/>
                <p:nvPr/>
              </p:nvSpPr>
              <p:spPr>
                <a:xfrm>
                  <a:off x="5342961" y="4093351"/>
                  <a:ext cx="7056" cy="7056"/>
                </a:xfrm>
                <a:custGeom>
                  <a:avLst/>
                  <a:gdLst>
                    <a:gd name="connsiteX0" fmla="*/ 1200 w 0"/>
                    <a:gd name="connsiteY0" fmla="*/ 565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1200 w 0"/>
                    <a:gd name="connsiteY3" fmla="*/ 56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200" y="565"/>
                      </a:moveTo>
                      <a:cubicBezTo>
                        <a:pt x="776" y="353"/>
                        <a:pt x="353" y="212"/>
                        <a:pt x="0" y="0"/>
                      </a:cubicBezTo>
                      <a:lnTo>
                        <a:pt x="0" y="0"/>
                      </a:lnTo>
                      <a:cubicBezTo>
                        <a:pt x="353" y="141"/>
                        <a:pt x="776" y="353"/>
                        <a:pt x="1200" y="5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2" name="Freeform: Shape 975"/>
                <p:cNvSpPr/>
                <p:nvPr/>
              </p:nvSpPr>
              <p:spPr>
                <a:xfrm>
                  <a:off x="5338022" y="4090740"/>
                  <a:ext cx="42333" cy="35278"/>
                </a:xfrm>
                <a:custGeom>
                  <a:avLst/>
                  <a:gdLst>
                    <a:gd name="connsiteX0" fmla="*/ 46214 w 42333"/>
                    <a:gd name="connsiteY0" fmla="*/ 37465 h 35277"/>
                    <a:gd name="connsiteX1" fmla="*/ 0 w 42333"/>
                    <a:gd name="connsiteY1" fmla="*/ 0 h 35277"/>
                    <a:gd name="connsiteX2" fmla="*/ 70 w 42333"/>
                    <a:gd name="connsiteY2" fmla="*/ 71 h 35277"/>
                    <a:gd name="connsiteX3" fmla="*/ 18909 w 42333"/>
                    <a:gd name="connsiteY3" fmla="*/ 22366 h 35277"/>
                    <a:gd name="connsiteX4" fmla="*/ 19262 w 42333"/>
                    <a:gd name="connsiteY4" fmla="*/ 22648 h 35277"/>
                    <a:gd name="connsiteX5" fmla="*/ 46073 w 42333"/>
                    <a:gd name="connsiteY5" fmla="*/ 37324 h 35277"/>
                    <a:gd name="connsiteX6" fmla="*/ 46214 w 42333"/>
                    <a:gd name="connsiteY6" fmla="*/ 37465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333" h="35277">
                      <a:moveTo>
                        <a:pt x="46214" y="37465"/>
                      </a:moveTo>
                      <a:cubicBezTo>
                        <a:pt x="26529" y="31115"/>
                        <a:pt x="10160" y="17569"/>
                        <a:pt x="0" y="0"/>
                      </a:cubicBezTo>
                      <a:cubicBezTo>
                        <a:pt x="0" y="0"/>
                        <a:pt x="70" y="71"/>
                        <a:pt x="70" y="71"/>
                      </a:cubicBezTo>
                      <a:cubicBezTo>
                        <a:pt x="5009" y="8608"/>
                        <a:pt x="11430" y="16157"/>
                        <a:pt x="18909" y="22366"/>
                      </a:cubicBezTo>
                      <a:cubicBezTo>
                        <a:pt x="18979" y="22507"/>
                        <a:pt x="19120" y="22578"/>
                        <a:pt x="19262" y="22648"/>
                      </a:cubicBezTo>
                      <a:cubicBezTo>
                        <a:pt x="27093" y="29069"/>
                        <a:pt x="36195" y="34078"/>
                        <a:pt x="46073" y="37324"/>
                      </a:cubicBezTo>
                      <a:cubicBezTo>
                        <a:pt x="46073" y="37395"/>
                        <a:pt x="46143" y="37395"/>
                        <a:pt x="46214" y="374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3" name="Freeform: Shape 976"/>
                <p:cNvSpPr/>
                <p:nvPr/>
              </p:nvSpPr>
              <p:spPr>
                <a:xfrm>
                  <a:off x="5384588" y="4128276"/>
                  <a:ext cx="7056" cy="7056"/>
                </a:xfrm>
                <a:custGeom>
                  <a:avLst/>
                  <a:gdLst>
                    <a:gd name="connsiteX0" fmla="*/ 5715 w 0"/>
                    <a:gd name="connsiteY0" fmla="*/ 1623 h 0"/>
                    <a:gd name="connsiteX1" fmla="*/ 0 w 0"/>
                    <a:gd name="connsiteY1" fmla="*/ 0 h 0"/>
                    <a:gd name="connsiteX2" fmla="*/ 141 w 0"/>
                    <a:gd name="connsiteY2" fmla="*/ 0 h 0"/>
                    <a:gd name="connsiteX3" fmla="*/ 5715 w 0"/>
                    <a:gd name="connsiteY3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5715" y="1623"/>
                      </a:moveTo>
                      <a:cubicBezTo>
                        <a:pt x="3810" y="1129"/>
                        <a:pt x="1905" y="635"/>
                        <a:pt x="0" y="0"/>
                      </a:cubicBezTo>
                      <a:cubicBezTo>
                        <a:pt x="70" y="0"/>
                        <a:pt x="70" y="0"/>
                        <a:pt x="141" y="0"/>
                      </a:cubicBezTo>
                      <a:cubicBezTo>
                        <a:pt x="1976" y="635"/>
                        <a:pt x="3810" y="1129"/>
                        <a:pt x="571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4" name="Freeform: Shape 977"/>
                <p:cNvSpPr/>
                <p:nvPr/>
              </p:nvSpPr>
              <p:spPr>
                <a:xfrm>
                  <a:off x="5453521" y="3982649"/>
                  <a:ext cx="7056" cy="7056"/>
                </a:xfrm>
                <a:custGeom>
                  <a:avLst/>
                  <a:gdLst>
                    <a:gd name="connsiteX0" fmla="*/ 2046 w 0"/>
                    <a:gd name="connsiteY0" fmla="*/ 4516 h 0"/>
                    <a:gd name="connsiteX1" fmla="*/ 0 w 0"/>
                    <a:gd name="connsiteY1" fmla="*/ 0 h 0"/>
                    <a:gd name="connsiteX2" fmla="*/ 2046 w 0"/>
                    <a:gd name="connsiteY2" fmla="*/ 451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046" y="4516"/>
                      </a:moveTo>
                      <a:cubicBezTo>
                        <a:pt x="1411" y="2964"/>
                        <a:pt x="706" y="1482"/>
                        <a:pt x="0" y="0"/>
                      </a:cubicBezTo>
                      <a:cubicBezTo>
                        <a:pt x="706" y="1482"/>
                        <a:pt x="1411" y="3034"/>
                        <a:pt x="2046" y="451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5" name="Freeform: Shape 978"/>
                <p:cNvSpPr/>
                <p:nvPr/>
              </p:nvSpPr>
              <p:spPr>
                <a:xfrm>
                  <a:off x="5442656" y="4113318"/>
                  <a:ext cx="14111" cy="7056"/>
                </a:xfrm>
                <a:custGeom>
                  <a:avLst/>
                  <a:gdLst>
                    <a:gd name="connsiteX0" fmla="*/ 19614 w 14111"/>
                    <a:gd name="connsiteY0" fmla="*/ 0 h 7055"/>
                    <a:gd name="connsiteX1" fmla="*/ 0 w 14111"/>
                    <a:gd name="connsiteY1" fmla="*/ 12065 h 7055"/>
                    <a:gd name="connsiteX2" fmla="*/ 19473 w 14111"/>
                    <a:gd name="connsiteY2" fmla="*/ 141 h 7055"/>
                    <a:gd name="connsiteX3" fmla="*/ 1961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9614" y="0"/>
                      </a:moveTo>
                      <a:cubicBezTo>
                        <a:pt x="13688" y="4868"/>
                        <a:pt x="7126" y="8961"/>
                        <a:pt x="0" y="12065"/>
                      </a:cubicBezTo>
                      <a:cubicBezTo>
                        <a:pt x="7056" y="8961"/>
                        <a:pt x="13617" y="4939"/>
                        <a:pt x="19473" y="141"/>
                      </a:cubicBezTo>
                      <a:cubicBezTo>
                        <a:pt x="19544" y="71"/>
                        <a:pt x="19544" y="0"/>
                        <a:pt x="1961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6" name="Freeform: Shape 979"/>
                <p:cNvSpPr/>
                <p:nvPr/>
              </p:nvSpPr>
              <p:spPr>
                <a:xfrm>
                  <a:off x="5462270" y="4092998"/>
                  <a:ext cx="14111" cy="14111"/>
                </a:xfrm>
                <a:custGeom>
                  <a:avLst/>
                  <a:gdLst>
                    <a:gd name="connsiteX0" fmla="*/ 17710 w 14111"/>
                    <a:gd name="connsiteY0" fmla="*/ 0 h 14111"/>
                    <a:gd name="connsiteX1" fmla="*/ 0 w 14111"/>
                    <a:gd name="connsiteY1" fmla="*/ 20249 h 14111"/>
                    <a:gd name="connsiteX2" fmla="*/ 141 w 14111"/>
                    <a:gd name="connsiteY2" fmla="*/ 20109 h 14111"/>
                    <a:gd name="connsiteX3" fmla="*/ 17710 w 14111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14111">
                      <a:moveTo>
                        <a:pt x="17710" y="0"/>
                      </a:moveTo>
                      <a:cubicBezTo>
                        <a:pt x="12982" y="7691"/>
                        <a:pt x="6985" y="14534"/>
                        <a:pt x="0" y="20249"/>
                      </a:cubicBezTo>
                      <a:cubicBezTo>
                        <a:pt x="71" y="20179"/>
                        <a:pt x="141" y="20179"/>
                        <a:pt x="141" y="20109"/>
                      </a:cubicBezTo>
                      <a:cubicBezTo>
                        <a:pt x="7056" y="14394"/>
                        <a:pt x="12982" y="7620"/>
                        <a:pt x="1771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7" name="Freeform: Shape 980"/>
                <p:cNvSpPr/>
                <p:nvPr/>
              </p:nvSpPr>
              <p:spPr>
                <a:xfrm>
                  <a:off x="5481179" y="4087213"/>
                  <a:ext cx="7056" cy="7056"/>
                </a:xfrm>
                <a:custGeom>
                  <a:avLst/>
                  <a:gdLst>
                    <a:gd name="connsiteX0" fmla="*/ 2117 w 0"/>
                    <a:gd name="connsiteY0" fmla="*/ 0 h 0"/>
                    <a:gd name="connsiteX1" fmla="*/ 0 w 0"/>
                    <a:gd name="connsiteY1" fmla="*/ 3951 h 0"/>
                    <a:gd name="connsiteX2" fmla="*/ 211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117" y="0"/>
                      </a:moveTo>
                      <a:cubicBezTo>
                        <a:pt x="1411" y="1341"/>
                        <a:pt x="706" y="2611"/>
                        <a:pt x="0" y="3951"/>
                      </a:cubicBezTo>
                      <a:cubicBezTo>
                        <a:pt x="706" y="2611"/>
                        <a:pt x="1411" y="1270"/>
                        <a:pt x="211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8" name="Freeform: Shape 981"/>
                <p:cNvSpPr/>
                <p:nvPr/>
              </p:nvSpPr>
              <p:spPr>
                <a:xfrm>
                  <a:off x="5327086" y="3966845"/>
                  <a:ext cx="134056" cy="134056"/>
                </a:xfrm>
                <a:custGeom>
                  <a:avLst/>
                  <a:gdLst>
                    <a:gd name="connsiteX0" fmla="*/ 134832 w 134055"/>
                    <a:gd name="connsiteY0" fmla="*/ 52141 h 134055"/>
                    <a:gd name="connsiteX1" fmla="*/ 134761 w 134055"/>
                    <a:gd name="connsiteY1" fmla="*/ 55386 h 134055"/>
                    <a:gd name="connsiteX2" fmla="*/ 134691 w 134055"/>
                    <a:gd name="connsiteY2" fmla="*/ 57644 h 134055"/>
                    <a:gd name="connsiteX3" fmla="*/ 134620 w 134055"/>
                    <a:gd name="connsiteY3" fmla="*/ 58279 h 134055"/>
                    <a:gd name="connsiteX4" fmla="*/ 134479 w 134055"/>
                    <a:gd name="connsiteY4" fmla="*/ 60255 h 134055"/>
                    <a:gd name="connsiteX5" fmla="*/ 134408 w 134055"/>
                    <a:gd name="connsiteY5" fmla="*/ 60819 h 134055"/>
                    <a:gd name="connsiteX6" fmla="*/ 134126 w 134055"/>
                    <a:gd name="connsiteY6" fmla="*/ 63077 h 134055"/>
                    <a:gd name="connsiteX7" fmla="*/ 134056 w 134055"/>
                    <a:gd name="connsiteY7" fmla="*/ 63359 h 134055"/>
                    <a:gd name="connsiteX8" fmla="*/ 133632 w 134055"/>
                    <a:gd name="connsiteY8" fmla="*/ 66111 h 134055"/>
                    <a:gd name="connsiteX9" fmla="*/ 133632 w 134055"/>
                    <a:gd name="connsiteY9" fmla="*/ 66181 h 134055"/>
                    <a:gd name="connsiteX10" fmla="*/ 133209 w 134055"/>
                    <a:gd name="connsiteY10" fmla="*/ 68580 h 134055"/>
                    <a:gd name="connsiteX11" fmla="*/ 132715 w 134055"/>
                    <a:gd name="connsiteY11" fmla="*/ 70979 h 134055"/>
                    <a:gd name="connsiteX12" fmla="*/ 132151 w 134055"/>
                    <a:gd name="connsiteY12" fmla="*/ 73307 h 134055"/>
                    <a:gd name="connsiteX13" fmla="*/ 120297 w 134055"/>
                    <a:gd name="connsiteY13" fmla="*/ 99131 h 134055"/>
                    <a:gd name="connsiteX14" fmla="*/ 118957 w 134055"/>
                    <a:gd name="connsiteY14" fmla="*/ 101036 h 134055"/>
                    <a:gd name="connsiteX15" fmla="*/ 116558 w 134055"/>
                    <a:gd name="connsiteY15" fmla="*/ 104140 h 134055"/>
                    <a:gd name="connsiteX16" fmla="*/ 115570 w 134055"/>
                    <a:gd name="connsiteY16" fmla="*/ 105339 h 134055"/>
                    <a:gd name="connsiteX17" fmla="*/ 109643 w 134055"/>
                    <a:gd name="connsiteY17" fmla="*/ 111690 h 134055"/>
                    <a:gd name="connsiteX18" fmla="*/ 108373 w 134055"/>
                    <a:gd name="connsiteY18" fmla="*/ 112889 h 134055"/>
                    <a:gd name="connsiteX19" fmla="*/ 103152 w 134055"/>
                    <a:gd name="connsiteY19" fmla="*/ 117334 h 134055"/>
                    <a:gd name="connsiteX20" fmla="*/ 93980 w 134055"/>
                    <a:gd name="connsiteY20" fmla="*/ 123543 h 134055"/>
                    <a:gd name="connsiteX21" fmla="*/ 92146 w 134055"/>
                    <a:gd name="connsiteY21" fmla="*/ 124601 h 134055"/>
                    <a:gd name="connsiteX22" fmla="*/ 87771 w 134055"/>
                    <a:gd name="connsiteY22" fmla="*/ 126859 h 134055"/>
                    <a:gd name="connsiteX23" fmla="*/ 84737 w 134055"/>
                    <a:gd name="connsiteY23" fmla="*/ 128200 h 134055"/>
                    <a:gd name="connsiteX24" fmla="*/ 83891 w 134055"/>
                    <a:gd name="connsiteY24" fmla="*/ 128552 h 134055"/>
                    <a:gd name="connsiteX25" fmla="*/ 82056 w 134055"/>
                    <a:gd name="connsiteY25" fmla="*/ 129258 h 134055"/>
                    <a:gd name="connsiteX26" fmla="*/ 80081 w 134055"/>
                    <a:gd name="connsiteY26" fmla="*/ 129964 h 134055"/>
                    <a:gd name="connsiteX27" fmla="*/ 79940 w 134055"/>
                    <a:gd name="connsiteY27" fmla="*/ 130034 h 134055"/>
                    <a:gd name="connsiteX28" fmla="*/ 77823 w 134055"/>
                    <a:gd name="connsiteY28" fmla="*/ 130740 h 134055"/>
                    <a:gd name="connsiteX29" fmla="*/ 74083 w 134055"/>
                    <a:gd name="connsiteY29" fmla="*/ 131868 h 134055"/>
                    <a:gd name="connsiteX30" fmla="*/ 72178 w 134055"/>
                    <a:gd name="connsiteY30" fmla="*/ 132362 h 134055"/>
                    <a:gd name="connsiteX31" fmla="*/ 71755 w 134055"/>
                    <a:gd name="connsiteY31" fmla="*/ 132433 h 134055"/>
                    <a:gd name="connsiteX32" fmla="*/ 71332 w 134055"/>
                    <a:gd name="connsiteY32" fmla="*/ 132574 h 134055"/>
                    <a:gd name="connsiteX33" fmla="*/ 67875 w 134055"/>
                    <a:gd name="connsiteY33" fmla="*/ 133280 h 134055"/>
                    <a:gd name="connsiteX34" fmla="*/ 64841 w 134055"/>
                    <a:gd name="connsiteY34" fmla="*/ 133773 h 134055"/>
                    <a:gd name="connsiteX35" fmla="*/ 63359 w 134055"/>
                    <a:gd name="connsiteY35" fmla="*/ 133985 h 134055"/>
                    <a:gd name="connsiteX36" fmla="*/ 59337 w 134055"/>
                    <a:gd name="connsiteY36" fmla="*/ 134409 h 134055"/>
                    <a:gd name="connsiteX37" fmla="*/ 57150 w 134055"/>
                    <a:gd name="connsiteY37" fmla="*/ 134550 h 134055"/>
                    <a:gd name="connsiteX38" fmla="*/ 54681 w 134055"/>
                    <a:gd name="connsiteY38" fmla="*/ 134620 h 134055"/>
                    <a:gd name="connsiteX39" fmla="*/ 52211 w 134055"/>
                    <a:gd name="connsiteY39" fmla="*/ 134691 h 134055"/>
                    <a:gd name="connsiteX40" fmla="*/ 49389 w 134055"/>
                    <a:gd name="connsiteY40" fmla="*/ 134620 h 134055"/>
                    <a:gd name="connsiteX41" fmla="*/ 46990 w 134055"/>
                    <a:gd name="connsiteY41" fmla="*/ 134479 h 134055"/>
                    <a:gd name="connsiteX42" fmla="*/ 45932 w 134055"/>
                    <a:gd name="connsiteY42" fmla="*/ 134409 h 134055"/>
                    <a:gd name="connsiteX43" fmla="*/ 43886 w 134055"/>
                    <a:gd name="connsiteY43" fmla="*/ 134267 h 134055"/>
                    <a:gd name="connsiteX44" fmla="*/ 41134 w 134055"/>
                    <a:gd name="connsiteY44" fmla="*/ 133985 h 134055"/>
                    <a:gd name="connsiteX45" fmla="*/ 41134 w 134055"/>
                    <a:gd name="connsiteY45" fmla="*/ 133985 h 134055"/>
                    <a:gd name="connsiteX46" fmla="*/ 38735 w 134055"/>
                    <a:gd name="connsiteY46" fmla="*/ 133632 h 134055"/>
                    <a:gd name="connsiteX47" fmla="*/ 38030 w 134055"/>
                    <a:gd name="connsiteY47" fmla="*/ 133491 h 134055"/>
                    <a:gd name="connsiteX48" fmla="*/ 36760 w 134055"/>
                    <a:gd name="connsiteY48" fmla="*/ 133280 h 134055"/>
                    <a:gd name="connsiteX49" fmla="*/ 34854 w 134055"/>
                    <a:gd name="connsiteY49" fmla="*/ 132927 h 134055"/>
                    <a:gd name="connsiteX50" fmla="*/ 34713 w 134055"/>
                    <a:gd name="connsiteY50" fmla="*/ 132927 h 134055"/>
                    <a:gd name="connsiteX51" fmla="*/ 32385 w 134055"/>
                    <a:gd name="connsiteY51" fmla="*/ 132362 h 134055"/>
                    <a:gd name="connsiteX52" fmla="*/ 29633 w 134055"/>
                    <a:gd name="connsiteY52" fmla="*/ 131657 h 134055"/>
                    <a:gd name="connsiteX53" fmla="*/ 26529 w 134055"/>
                    <a:gd name="connsiteY53" fmla="*/ 130740 h 134055"/>
                    <a:gd name="connsiteX54" fmla="*/ 25894 w 134055"/>
                    <a:gd name="connsiteY54" fmla="*/ 130528 h 134055"/>
                    <a:gd name="connsiteX55" fmla="*/ 24342 w 134055"/>
                    <a:gd name="connsiteY55" fmla="*/ 130034 h 134055"/>
                    <a:gd name="connsiteX56" fmla="*/ 22648 w 134055"/>
                    <a:gd name="connsiteY56" fmla="*/ 129399 h 134055"/>
                    <a:gd name="connsiteX57" fmla="*/ 20250 w 134055"/>
                    <a:gd name="connsiteY57" fmla="*/ 128482 h 134055"/>
                    <a:gd name="connsiteX58" fmla="*/ 18486 w 134055"/>
                    <a:gd name="connsiteY58" fmla="*/ 127706 h 134055"/>
                    <a:gd name="connsiteX59" fmla="*/ 17145 w 134055"/>
                    <a:gd name="connsiteY59" fmla="*/ 127071 h 134055"/>
                    <a:gd name="connsiteX60" fmla="*/ 15946 w 134055"/>
                    <a:gd name="connsiteY60" fmla="*/ 126506 h 134055"/>
                    <a:gd name="connsiteX61" fmla="*/ 15946 w 134055"/>
                    <a:gd name="connsiteY61" fmla="*/ 126506 h 134055"/>
                    <a:gd name="connsiteX62" fmla="*/ 13476 w 134055"/>
                    <a:gd name="connsiteY62" fmla="*/ 125236 h 134055"/>
                    <a:gd name="connsiteX63" fmla="*/ 11218 w 134055"/>
                    <a:gd name="connsiteY63" fmla="*/ 124037 h 134055"/>
                    <a:gd name="connsiteX64" fmla="*/ 11077 w 134055"/>
                    <a:gd name="connsiteY64" fmla="*/ 123966 h 134055"/>
                    <a:gd name="connsiteX65" fmla="*/ 11007 w 134055"/>
                    <a:gd name="connsiteY65" fmla="*/ 123896 h 134055"/>
                    <a:gd name="connsiteX66" fmla="*/ 0 w 134055"/>
                    <a:gd name="connsiteY66" fmla="*/ 82691 h 134055"/>
                    <a:gd name="connsiteX67" fmla="*/ 82691 w 134055"/>
                    <a:gd name="connsiteY67" fmla="*/ 0 h 134055"/>
                    <a:gd name="connsiteX68" fmla="*/ 123896 w 134055"/>
                    <a:gd name="connsiteY68" fmla="*/ 10936 h 134055"/>
                    <a:gd name="connsiteX69" fmla="*/ 123966 w 134055"/>
                    <a:gd name="connsiteY69" fmla="*/ 11007 h 134055"/>
                    <a:gd name="connsiteX70" fmla="*/ 125236 w 134055"/>
                    <a:gd name="connsiteY70" fmla="*/ 13264 h 134055"/>
                    <a:gd name="connsiteX71" fmla="*/ 125942 w 134055"/>
                    <a:gd name="connsiteY71" fmla="*/ 14605 h 134055"/>
                    <a:gd name="connsiteX72" fmla="*/ 126577 w 134055"/>
                    <a:gd name="connsiteY72" fmla="*/ 15875 h 134055"/>
                    <a:gd name="connsiteX73" fmla="*/ 128623 w 134055"/>
                    <a:gd name="connsiteY73" fmla="*/ 20391 h 134055"/>
                    <a:gd name="connsiteX74" fmla="*/ 128623 w 134055"/>
                    <a:gd name="connsiteY74" fmla="*/ 20391 h 134055"/>
                    <a:gd name="connsiteX75" fmla="*/ 130387 w 134055"/>
                    <a:gd name="connsiteY75" fmla="*/ 25048 h 134055"/>
                    <a:gd name="connsiteX76" fmla="*/ 131163 w 134055"/>
                    <a:gd name="connsiteY76" fmla="*/ 27446 h 134055"/>
                    <a:gd name="connsiteX77" fmla="*/ 131868 w 134055"/>
                    <a:gd name="connsiteY77" fmla="*/ 29845 h 134055"/>
                    <a:gd name="connsiteX78" fmla="*/ 132433 w 134055"/>
                    <a:gd name="connsiteY78" fmla="*/ 32103 h 134055"/>
                    <a:gd name="connsiteX79" fmla="*/ 132503 w 134055"/>
                    <a:gd name="connsiteY79" fmla="*/ 32385 h 134055"/>
                    <a:gd name="connsiteX80" fmla="*/ 133068 w 134055"/>
                    <a:gd name="connsiteY80" fmla="*/ 34784 h 134055"/>
                    <a:gd name="connsiteX81" fmla="*/ 133421 w 134055"/>
                    <a:gd name="connsiteY81" fmla="*/ 36548 h 134055"/>
                    <a:gd name="connsiteX82" fmla="*/ 133703 w 134055"/>
                    <a:gd name="connsiteY82" fmla="*/ 38100 h 134055"/>
                    <a:gd name="connsiteX83" fmla="*/ 133773 w 134055"/>
                    <a:gd name="connsiteY83" fmla="*/ 38594 h 134055"/>
                    <a:gd name="connsiteX84" fmla="*/ 134056 w 134055"/>
                    <a:gd name="connsiteY84" fmla="*/ 40499 h 134055"/>
                    <a:gd name="connsiteX85" fmla="*/ 134197 w 134055"/>
                    <a:gd name="connsiteY85" fmla="*/ 41628 h 134055"/>
                    <a:gd name="connsiteX86" fmla="*/ 134479 w 134055"/>
                    <a:gd name="connsiteY86" fmla="*/ 44027 h 134055"/>
                    <a:gd name="connsiteX87" fmla="*/ 134479 w 134055"/>
                    <a:gd name="connsiteY87" fmla="*/ 44380 h 134055"/>
                    <a:gd name="connsiteX88" fmla="*/ 134620 w 134055"/>
                    <a:gd name="connsiteY88" fmla="*/ 46355 h 134055"/>
                    <a:gd name="connsiteX89" fmla="*/ 134691 w 134055"/>
                    <a:gd name="connsiteY89" fmla="*/ 47272 h 134055"/>
                    <a:gd name="connsiteX90" fmla="*/ 134761 w 134055"/>
                    <a:gd name="connsiteY90" fmla="*/ 49107 h 134055"/>
                    <a:gd name="connsiteX91" fmla="*/ 134761 w 134055"/>
                    <a:gd name="connsiteY91" fmla="*/ 49530 h 134055"/>
                    <a:gd name="connsiteX92" fmla="*/ 134832 w 134055"/>
                    <a:gd name="connsiteY92" fmla="*/ 52141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134055" h="134055">
                      <a:moveTo>
                        <a:pt x="134832" y="52141"/>
                      </a:moveTo>
                      <a:cubicBezTo>
                        <a:pt x="134832" y="53199"/>
                        <a:pt x="134832" y="54328"/>
                        <a:pt x="134761" y="55386"/>
                      </a:cubicBezTo>
                      <a:cubicBezTo>
                        <a:pt x="134761" y="56162"/>
                        <a:pt x="134691" y="56868"/>
                        <a:pt x="134691" y="57644"/>
                      </a:cubicBezTo>
                      <a:cubicBezTo>
                        <a:pt x="134691" y="57856"/>
                        <a:pt x="134691" y="58068"/>
                        <a:pt x="134620" y="58279"/>
                      </a:cubicBezTo>
                      <a:cubicBezTo>
                        <a:pt x="134549" y="58985"/>
                        <a:pt x="134549" y="59620"/>
                        <a:pt x="134479" y="60255"/>
                      </a:cubicBezTo>
                      <a:cubicBezTo>
                        <a:pt x="134479" y="60466"/>
                        <a:pt x="134479" y="60607"/>
                        <a:pt x="134408" y="60819"/>
                      </a:cubicBezTo>
                      <a:cubicBezTo>
                        <a:pt x="134338" y="61595"/>
                        <a:pt x="134267" y="62301"/>
                        <a:pt x="134126" y="63077"/>
                      </a:cubicBezTo>
                      <a:lnTo>
                        <a:pt x="134056" y="63359"/>
                      </a:lnTo>
                      <a:cubicBezTo>
                        <a:pt x="133915" y="64276"/>
                        <a:pt x="133773" y="65193"/>
                        <a:pt x="133632" y="66111"/>
                      </a:cubicBezTo>
                      <a:cubicBezTo>
                        <a:pt x="133632" y="66111"/>
                        <a:pt x="133632" y="66111"/>
                        <a:pt x="133632" y="66181"/>
                      </a:cubicBezTo>
                      <a:cubicBezTo>
                        <a:pt x="133491" y="66957"/>
                        <a:pt x="133350" y="67734"/>
                        <a:pt x="133209" y="68580"/>
                      </a:cubicBezTo>
                      <a:cubicBezTo>
                        <a:pt x="133068" y="69427"/>
                        <a:pt x="132856" y="70203"/>
                        <a:pt x="132715" y="70979"/>
                      </a:cubicBezTo>
                      <a:cubicBezTo>
                        <a:pt x="132574" y="71755"/>
                        <a:pt x="132362" y="72531"/>
                        <a:pt x="132151" y="73307"/>
                      </a:cubicBezTo>
                      <a:cubicBezTo>
                        <a:pt x="129681" y="82691"/>
                        <a:pt x="125659" y="91370"/>
                        <a:pt x="120297" y="99131"/>
                      </a:cubicBezTo>
                      <a:cubicBezTo>
                        <a:pt x="119874" y="99766"/>
                        <a:pt x="119380" y="100401"/>
                        <a:pt x="118957" y="101036"/>
                      </a:cubicBezTo>
                      <a:cubicBezTo>
                        <a:pt x="118181" y="102094"/>
                        <a:pt x="117405" y="103082"/>
                        <a:pt x="116558" y="104140"/>
                      </a:cubicBezTo>
                      <a:cubicBezTo>
                        <a:pt x="116276" y="104563"/>
                        <a:pt x="115923" y="104916"/>
                        <a:pt x="115570" y="105339"/>
                      </a:cubicBezTo>
                      <a:cubicBezTo>
                        <a:pt x="113665" y="107597"/>
                        <a:pt x="111690" y="109714"/>
                        <a:pt x="109643" y="111690"/>
                      </a:cubicBezTo>
                      <a:cubicBezTo>
                        <a:pt x="109220" y="112113"/>
                        <a:pt x="108797" y="112466"/>
                        <a:pt x="108373" y="112889"/>
                      </a:cubicBezTo>
                      <a:cubicBezTo>
                        <a:pt x="106680" y="114441"/>
                        <a:pt x="104916" y="115923"/>
                        <a:pt x="103152" y="117334"/>
                      </a:cubicBezTo>
                      <a:cubicBezTo>
                        <a:pt x="100260" y="119592"/>
                        <a:pt x="97155" y="121708"/>
                        <a:pt x="93980" y="123543"/>
                      </a:cubicBezTo>
                      <a:cubicBezTo>
                        <a:pt x="93345" y="123896"/>
                        <a:pt x="92710" y="124249"/>
                        <a:pt x="92146" y="124601"/>
                      </a:cubicBezTo>
                      <a:cubicBezTo>
                        <a:pt x="90735" y="125377"/>
                        <a:pt x="89253" y="126153"/>
                        <a:pt x="87771" y="126859"/>
                      </a:cubicBezTo>
                      <a:cubicBezTo>
                        <a:pt x="86783" y="127353"/>
                        <a:pt x="85725" y="127776"/>
                        <a:pt x="84737" y="128200"/>
                      </a:cubicBezTo>
                      <a:cubicBezTo>
                        <a:pt x="84455" y="128341"/>
                        <a:pt x="84173" y="128482"/>
                        <a:pt x="83891" y="128552"/>
                      </a:cubicBezTo>
                      <a:cubicBezTo>
                        <a:pt x="83256" y="128835"/>
                        <a:pt x="82691" y="129046"/>
                        <a:pt x="82056" y="129258"/>
                      </a:cubicBezTo>
                      <a:cubicBezTo>
                        <a:pt x="81421" y="129540"/>
                        <a:pt x="80786" y="129752"/>
                        <a:pt x="80081" y="129964"/>
                      </a:cubicBezTo>
                      <a:cubicBezTo>
                        <a:pt x="80010" y="129964"/>
                        <a:pt x="80010" y="129964"/>
                        <a:pt x="79940" y="130034"/>
                      </a:cubicBezTo>
                      <a:cubicBezTo>
                        <a:pt x="79234" y="130316"/>
                        <a:pt x="78528" y="130528"/>
                        <a:pt x="77823" y="130740"/>
                      </a:cubicBezTo>
                      <a:cubicBezTo>
                        <a:pt x="76553" y="131163"/>
                        <a:pt x="75353" y="131516"/>
                        <a:pt x="74083" y="131868"/>
                      </a:cubicBezTo>
                      <a:cubicBezTo>
                        <a:pt x="73448" y="132010"/>
                        <a:pt x="72813" y="132221"/>
                        <a:pt x="72178" y="132362"/>
                      </a:cubicBezTo>
                      <a:cubicBezTo>
                        <a:pt x="72037" y="132433"/>
                        <a:pt x="71896" y="132433"/>
                        <a:pt x="71755" y="132433"/>
                      </a:cubicBezTo>
                      <a:cubicBezTo>
                        <a:pt x="71614" y="132504"/>
                        <a:pt x="71473" y="132504"/>
                        <a:pt x="71332" y="132574"/>
                      </a:cubicBezTo>
                      <a:cubicBezTo>
                        <a:pt x="70203" y="132856"/>
                        <a:pt x="69003" y="133068"/>
                        <a:pt x="67875" y="133280"/>
                      </a:cubicBezTo>
                      <a:cubicBezTo>
                        <a:pt x="66887" y="133491"/>
                        <a:pt x="65828" y="133632"/>
                        <a:pt x="64841" y="133773"/>
                      </a:cubicBezTo>
                      <a:cubicBezTo>
                        <a:pt x="64347" y="133844"/>
                        <a:pt x="63853" y="133915"/>
                        <a:pt x="63359" y="133985"/>
                      </a:cubicBezTo>
                      <a:cubicBezTo>
                        <a:pt x="62018" y="134197"/>
                        <a:pt x="60678" y="134338"/>
                        <a:pt x="59337" y="134409"/>
                      </a:cubicBezTo>
                      <a:cubicBezTo>
                        <a:pt x="58632" y="134479"/>
                        <a:pt x="57856" y="134550"/>
                        <a:pt x="57150" y="134550"/>
                      </a:cubicBezTo>
                      <a:cubicBezTo>
                        <a:pt x="56303" y="134620"/>
                        <a:pt x="55527" y="134620"/>
                        <a:pt x="54681" y="134620"/>
                      </a:cubicBezTo>
                      <a:cubicBezTo>
                        <a:pt x="53834" y="134620"/>
                        <a:pt x="53058" y="134691"/>
                        <a:pt x="52211" y="134691"/>
                      </a:cubicBezTo>
                      <a:cubicBezTo>
                        <a:pt x="51294" y="134691"/>
                        <a:pt x="50306" y="134691"/>
                        <a:pt x="49389" y="134620"/>
                      </a:cubicBezTo>
                      <a:cubicBezTo>
                        <a:pt x="48613" y="134620"/>
                        <a:pt x="47766" y="134550"/>
                        <a:pt x="46990" y="134479"/>
                      </a:cubicBezTo>
                      <a:cubicBezTo>
                        <a:pt x="46637" y="134479"/>
                        <a:pt x="46284" y="134409"/>
                        <a:pt x="45932" y="134409"/>
                      </a:cubicBezTo>
                      <a:cubicBezTo>
                        <a:pt x="45226" y="134338"/>
                        <a:pt x="44591" y="134338"/>
                        <a:pt x="43886" y="134267"/>
                      </a:cubicBezTo>
                      <a:cubicBezTo>
                        <a:pt x="42968" y="134197"/>
                        <a:pt x="42051" y="134056"/>
                        <a:pt x="41134" y="133985"/>
                      </a:cubicBezTo>
                      <a:cubicBezTo>
                        <a:pt x="41134" y="133985"/>
                        <a:pt x="41134" y="133985"/>
                        <a:pt x="41134" y="133985"/>
                      </a:cubicBezTo>
                      <a:cubicBezTo>
                        <a:pt x="40287" y="133915"/>
                        <a:pt x="39511" y="133773"/>
                        <a:pt x="38735" y="133632"/>
                      </a:cubicBezTo>
                      <a:cubicBezTo>
                        <a:pt x="38523" y="133632"/>
                        <a:pt x="38241" y="133562"/>
                        <a:pt x="38030" y="133491"/>
                      </a:cubicBezTo>
                      <a:cubicBezTo>
                        <a:pt x="37606" y="133421"/>
                        <a:pt x="37183" y="133350"/>
                        <a:pt x="36760" y="133280"/>
                      </a:cubicBezTo>
                      <a:cubicBezTo>
                        <a:pt x="36125" y="133138"/>
                        <a:pt x="35489" y="132997"/>
                        <a:pt x="34854" y="132927"/>
                      </a:cubicBezTo>
                      <a:cubicBezTo>
                        <a:pt x="34784" y="132927"/>
                        <a:pt x="34784" y="132927"/>
                        <a:pt x="34713" y="132927"/>
                      </a:cubicBezTo>
                      <a:cubicBezTo>
                        <a:pt x="33937" y="132786"/>
                        <a:pt x="33161" y="132574"/>
                        <a:pt x="32385" y="132362"/>
                      </a:cubicBezTo>
                      <a:cubicBezTo>
                        <a:pt x="31468" y="132151"/>
                        <a:pt x="30551" y="131868"/>
                        <a:pt x="29633" y="131657"/>
                      </a:cubicBezTo>
                      <a:cubicBezTo>
                        <a:pt x="28575" y="131374"/>
                        <a:pt x="27587" y="131022"/>
                        <a:pt x="26529" y="130740"/>
                      </a:cubicBezTo>
                      <a:cubicBezTo>
                        <a:pt x="26317" y="130669"/>
                        <a:pt x="26106" y="130598"/>
                        <a:pt x="25894" y="130528"/>
                      </a:cubicBezTo>
                      <a:cubicBezTo>
                        <a:pt x="25400" y="130387"/>
                        <a:pt x="24836" y="130175"/>
                        <a:pt x="24342" y="130034"/>
                      </a:cubicBezTo>
                      <a:cubicBezTo>
                        <a:pt x="23777" y="129822"/>
                        <a:pt x="23213" y="129611"/>
                        <a:pt x="22648" y="129399"/>
                      </a:cubicBezTo>
                      <a:cubicBezTo>
                        <a:pt x="21872" y="129117"/>
                        <a:pt x="21096" y="128764"/>
                        <a:pt x="20250" y="128482"/>
                      </a:cubicBezTo>
                      <a:cubicBezTo>
                        <a:pt x="19685" y="128200"/>
                        <a:pt x="19050" y="127988"/>
                        <a:pt x="18486" y="127706"/>
                      </a:cubicBezTo>
                      <a:cubicBezTo>
                        <a:pt x="18062" y="127494"/>
                        <a:pt x="17568" y="127283"/>
                        <a:pt x="17145" y="127071"/>
                      </a:cubicBezTo>
                      <a:cubicBezTo>
                        <a:pt x="16722" y="126859"/>
                        <a:pt x="16298" y="126718"/>
                        <a:pt x="15946" y="126506"/>
                      </a:cubicBezTo>
                      <a:lnTo>
                        <a:pt x="15946" y="126506"/>
                      </a:lnTo>
                      <a:cubicBezTo>
                        <a:pt x="15099" y="126083"/>
                        <a:pt x="14323" y="125730"/>
                        <a:pt x="13476" y="125236"/>
                      </a:cubicBezTo>
                      <a:cubicBezTo>
                        <a:pt x="12700" y="124813"/>
                        <a:pt x="11995" y="124460"/>
                        <a:pt x="11218" y="124037"/>
                      </a:cubicBezTo>
                      <a:cubicBezTo>
                        <a:pt x="11148" y="124037"/>
                        <a:pt x="11148" y="123966"/>
                        <a:pt x="11077" y="123966"/>
                      </a:cubicBezTo>
                      <a:cubicBezTo>
                        <a:pt x="11077" y="123966"/>
                        <a:pt x="11007" y="123896"/>
                        <a:pt x="11007" y="123896"/>
                      </a:cubicBezTo>
                      <a:cubicBezTo>
                        <a:pt x="4022" y="111760"/>
                        <a:pt x="0" y="97720"/>
                        <a:pt x="0" y="82691"/>
                      </a:cubicBezTo>
                      <a:cubicBezTo>
                        <a:pt x="0" y="36971"/>
                        <a:pt x="37042" y="0"/>
                        <a:pt x="82691" y="0"/>
                      </a:cubicBezTo>
                      <a:cubicBezTo>
                        <a:pt x="97719" y="0"/>
                        <a:pt x="111760" y="3951"/>
                        <a:pt x="123896" y="10936"/>
                      </a:cubicBezTo>
                      <a:cubicBezTo>
                        <a:pt x="123896" y="10936"/>
                        <a:pt x="123896" y="11007"/>
                        <a:pt x="123966" y="11007"/>
                      </a:cubicBezTo>
                      <a:cubicBezTo>
                        <a:pt x="124389" y="11712"/>
                        <a:pt x="124813" y="12488"/>
                        <a:pt x="125236" y="13264"/>
                      </a:cubicBezTo>
                      <a:cubicBezTo>
                        <a:pt x="125448" y="13688"/>
                        <a:pt x="125730" y="14182"/>
                        <a:pt x="125942" y="14605"/>
                      </a:cubicBezTo>
                      <a:cubicBezTo>
                        <a:pt x="126153" y="15028"/>
                        <a:pt x="126365" y="15452"/>
                        <a:pt x="126577" y="15875"/>
                      </a:cubicBezTo>
                      <a:cubicBezTo>
                        <a:pt x="127282" y="17357"/>
                        <a:pt x="127988" y="18909"/>
                        <a:pt x="128623" y="20391"/>
                      </a:cubicBezTo>
                      <a:lnTo>
                        <a:pt x="128623" y="20391"/>
                      </a:lnTo>
                      <a:cubicBezTo>
                        <a:pt x="129258" y="21943"/>
                        <a:pt x="129822" y="23495"/>
                        <a:pt x="130387" y="25048"/>
                      </a:cubicBezTo>
                      <a:cubicBezTo>
                        <a:pt x="130669" y="25824"/>
                        <a:pt x="130951" y="26600"/>
                        <a:pt x="131163" y="27446"/>
                      </a:cubicBezTo>
                      <a:cubicBezTo>
                        <a:pt x="131445" y="28222"/>
                        <a:pt x="131657" y="29069"/>
                        <a:pt x="131868" y="29845"/>
                      </a:cubicBezTo>
                      <a:cubicBezTo>
                        <a:pt x="132080" y="30621"/>
                        <a:pt x="132292" y="31327"/>
                        <a:pt x="132433" y="32103"/>
                      </a:cubicBezTo>
                      <a:cubicBezTo>
                        <a:pt x="132503" y="32173"/>
                        <a:pt x="132503" y="32244"/>
                        <a:pt x="132503" y="32385"/>
                      </a:cubicBezTo>
                      <a:cubicBezTo>
                        <a:pt x="132715" y="33161"/>
                        <a:pt x="132856" y="34008"/>
                        <a:pt x="133068" y="34784"/>
                      </a:cubicBezTo>
                      <a:cubicBezTo>
                        <a:pt x="133209" y="35348"/>
                        <a:pt x="133350" y="35984"/>
                        <a:pt x="133421" y="36548"/>
                      </a:cubicBezTo>
                      <a:cubicBezTo>
                        <a:pt x="133491" y="37042"/>
                        <a:pt x="133632" y="37606"/>
                        <a:pt x="133703" y="38100"/>
                      </a:cubicBezTo>
                      <a:cubicBezTo>
                        <a:pt x="133703" y="38241"/>
                        <a:pt x="133773" y="38382"/>
                        <a:pt x="133773" y="38594"/>
                      </a:cubicBezTo>
                      <a:cubicBezTo>
                        <a:pt x="133844" y="39229"/>
                        <a:pt x="133985" y="39864"/>
                        <a:pt x="134056" y="40499"/>
                      </a:cubicBezTo>
                      <a:cubicBezTo>
                        <a:pt x="134126" y="40852"/>
                        <a:pt x="134126" y="41275"/>
                        <a:pt x="134197" y="41628"/>
                      </a:cubicBezTo>
                      <a:cubicBezTo>
                        <a:pt x="134267" y="42404"/>
                        <a:pt x="134408" y="43251"/>
                        <a:pt x="134479" y="44027"/>
                      </a:cubicBezTo>
                      <a:cubicBezTo>
                        <a:pt x="134479" y="44097"/>
                        <a:pt x="134479" y="44238"/>
                        <a:pt x="134479" y="44380"/>
                      </a:cubicBezTo>
                      <a:cubicBezTo>
                        <a:pt x="134549" y="45014"/>
                        <a:pt x="134620" y="45720"/>
                        <a:pt x="134620" y="46355"/>
                      </a:cubicBezTo>
                      <a:cubicBezTo>
                        <a:pt x="134620" y="46638"/>
                        <a:pt x="134691" y="46990"/>
                        <a:pt x="134691" y="47272"/>
                      </a:cubicBezTo>
                      <a:cubicBezTo>
                        <a:pt x="134761" y="47907"/>
                        <a:pt x="134761" y="48472"/>
                        <a:pt x="134761" y="49107"/>
                      </a:cubicBezTo>
                      <a:cubicBezTo>
                        <a:pt x="134761" y="49248"/>
                        <a:pt x="134761" y="49389"/>
                        <a:pt x="134761" y="49530"/>
                      </a:cubicBezTo>
                      <a:cubicBezTo>
                        <a:pt x="134832" y="50377"/>
                        <a:pt x="134832" y="51294"/>
                        <a:pt x="134832" y="52141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9" name="Freeform: Shape 982"/>
                <p:cNvSpPr/>
                <p:nvPr/>
              </p:nvSpPr>
              <p:spPr>
                <a:xfrm>
                  <a:off x="5338516" y="3977781"/>
                  <a:ext cx="148167" cy="148167"/>
                </a:xfrm>
                <a:custGeom>
                  <a:avLst/>
                  <a:gdLst>
                    <a:gd name="connsiteX0" fmla="*/ 153882 w 148166"/>
                    <a:gd name="connsiteY0" fmla="*/ 71684 h 148166"/>
                    <a:gd name="connsiteX1" fmla="*/ 153458 w 148166"/>
                    <a:gd name="connsiteY1" fmla="*/ 80151 h 148166"/>
                    <a:gd name="connsiteX2" fmla="*/ 150777 w 148166"/>
                    <a:gd name="connsiteY2" fmla="*/ 94333 h 148166"/>
                    <a:gd name="connsiteX3" fmla="*/ 150142 w 148166"/>
                    <a:gd name="connsiteY3" fmla="*/ 96449 h 148166"/>
                    <a:gd name="connsiteX4" fmla="*/ 149578 w 148166"/>
                    <a:gd name="connsiteY4" fmla="*/ 98213 h 148166"/>
                    <a:gd name="connsiteX5" fmla="*/ 148943 w 148166"/>
                    <a:gd name="connsiteY5" fmla="*/ 100118 h 148166"/>
                    <a:gd name="connsiteX6" fmla="*/ 148943 w 148166"/>
                    <a:gd name="connsiteY6" fmla="*/ 100189 h 148166"/>
                    <a:gd name="connsiteX7" fmla="*/ 148237 w 148166"/>
                    <a:gd name="connsiteY7" fmla="*/ 102023 h 148166"/>
                    <a:gd name="connsiteX8" fmla="*/ 147461 w 148166"/>
                    <a:gd name="connsiteY8" fmla="*/ 103858 h 148166"/>
                    <a:gd name="connsiteX9" fmla="*/ 145909 w 148166"/>
                    <a:gd name="connsiteY9" fmla="*/ 107385 h 148166"/>
                    <a:gd name="connsiteX10" fmla="*/ 144921 w 148166"/>
                    <a:gd name="connsiteY10" fmla="*/ 109431 h 148166"/>
                    <a:gd name="connsiteX11" fmla="*/ 142804 w 148166"/>
                    <a:gd name="connsiteY11" fmla="*/ 113382 h 148166"/>
                    <a:gd name="connsiteX12" fmla="*/ 141675 w 148166"/>
                    <a:gd name="connsiteY12" fmla="*/ 115288 h 148166"/>
                    <a:gd name="connsiteX13" fmla="*/ 124178 w 148166"/>
                    <a:gd name="connsiteY13" fmla="*/ 135326 h 148166"/>
                    <a:gd name="connsiteX14" fmla="*/ 124037 w 148166"/>
                    <a:gd name="connsiteY14" fmla="*/ 135466 h 148166"/>
                    <a:gd name="connsiteX15" fmla="*/ 124037 w 148166"/>
                    <a:gd name="connsiteY15" fmla="*/ 135466 h 148166"/>
                    <a:gd name="connsiteX16" fmla="*/ 123825 w 148166"/>
                    <a:gd name="connsiteY16" fmla="*/ 135608 h 148166"/>
                    <a:gd name="connsiteX17" fmla="*/ 104352 w 148166"/>
                    <a:gd name="connsiteY17" fmla="*/ 147531 h 148166"/>
                    <a:gd name="connsiteX18" fmla="*/ 99342 w 148166"/>
                    <a:gd name="connsiteY18" fmla="*/ 149507 h 148166"/>
                    <a:gd name="connsiteX19" fmla="*/ 99272 w 148166"/>
                    <a:gd name="connsiteY19" fmla="*/ 149507 h 148166"/>
                    <a:gd name="connsiteX20" fmla="*/ 97226 w 148166"/>
                    <a:gd name="connsiteY20" fmla="*/ 150213 h 148166"/>
                    <a:gd name="connsiteX21" fmla="*/ 92992 w 148166"/>
                    <a:gd name="connsiteY21" fmla="*/ 151483 h 148166"/>
                    <a:gd name="connsiteX22" fmla="*/ 89676 w 148166"/>
                    <a:gd name="connsiteY22" fmla="*/ 152329 h 148166"/>
                    <a:gd name="connsiteX23" fmla="*/ 87559 w 148166"/>
                    <a:gd name="connsiteY23" fmla="*/ 152753 h 148166"/>
                    <a:gd name="connsiteX24" fmla="*/ 84243 w 148166"/>
                    <a:gd name="connsiteY24" fmla="*/ 153317 h 148166"/>
                    <a:gd name="connsiteX25" fmla="*/ 82479 w 148166"/>
                    <a:gd name="connsiteY25" fmla="*/ 153599 h 148166"/>
                    <a:gd name="connsiteX26" fmla="*/ 78881 w 148166"/>
                    <a:gd name="connsiteY26" fmla="*/ 154022 h 148166"/>
                    <a:gd name="connsiteX27" fmla="*/ 77188 w 148166"/>
                    <a:gd name="connsiteY27" fmla="*/ 154164 h 148166"/>
                    <a:gd name="connsiteX28" fmla="*/ 74507 w 148166"/>
                    <a:gd name="connsiteY28" fmla="*/ 154305 h 148166"/>
                    <a:gd name="connsiteX29" fmla="*/ 73378 w 148166"/>
                    <a:gd name="connsiteY29" fmla="*/ 154305 h 148166"/>
                    <a:gd name="connsiteX30" fmla="*/ 71543 w 148166"/>
                    <a:gd name="connsiteY30" fmla="*/ 154305 h 148166"/>
                    <a:gd name="connsiteX31" fmla="*/ 71543 w 148166"/>
                    <a:gd name="connsiteY31" fmla="*/ 154305 h 148166"/>
                    <a:gd name="connsiteX32" fmla="*/ 68721 w 148166"/>
                    <a:gd name="connsiteY32" fmla="*/ 154234 h 148166"/>
                    <a:gd name="connsiteX33" fmla="*/ 68298 w 148166"/>
                    <a:gd name="connsiteY33" fmla="*/ 154234 h 148166"/>
                    <a:gd name="connsiteX34" fmla="*/ 66040 w 148166"/>
                    <a:gd name="connsiteY34" fmla="*/ 154093 h 148166"/>
                    <a:gd name="connsiteX35" fmla="*/ 65758 w 148166"/>
                    <a:gd name="connsiteY35" fmla="*/ 154093 h 148166"/>
                    <a:gd name="connsiteX36" fmla="*/ 63500 w 148166"/>
                    <a:gd name="connsiteY36" fmla="*/ 153882 h 148166"/>
                    <a:gd name="connsiteX37" fmla="*/ 63429 w 148166"/>
                    <a:gd name="connsiteY37" fmla="*/ 153882 h 148166"/>
                    <a:gd name="connsiteX38" fmla="*/ 62230 w 148166"/>
                    <a:gd name="connsiteY38" fmla="*/ 153740 h 148166"/>
                    <a:gd name="connsiteX39" fmla="*/ 61383 w 148166"/>
                    <a:gd name="connsiteY39" fmla="*/ 153670 h 148166"/>
                    <a:gd name="connsiteX40" fmla="*/ 59337 w 148166"/>
                    <a:gd name="connsiteY40" fmla="*/ 153388 h 148166"/>
                    <a:gd name="connsiteX41" fmla="*/ 58420 w 148166"/>
                    <a:gd name="connsiteY41" fmla="*/ 153246 h 148166"/>
                    <a:gd name="connsiteX42" fmla="*/ 55668 w 148166"/>
                    <a:gd name="connsiteY42" fmla="*/ 152753 h 148166"/>
                    <a:gd name="connsiteX43" fmla="*/ 54116 w 148166"/>
                    <a:gd name="connsiteY43" fmla="*/ 152470 h 148166"/>
                    <a:gd name="connsiteX44" fmla="*/ 52211 w 148166"/>
                    <a:gd name="connsiteY44" fmla="*/ 152047 h 148166"/>
                    <a:gd name="connsiteX45" fmla="*/ 46637 w 148166"/>
                    <a:gd name="connsiteY45" fmla="*/ 150495 h 148166"/>
                    <a:gd name="connsiteX46" fmla="*/ 46496 w 148166"/>
                    <a:gd name="connsiteY46" fmla="*/ 150495 h 148166"/>
                    <a:gd name="connsiteX47" fmla="*/ 46143 w 148166"/>
                    <a:gd name="connsiteY47" fmla="*/ 150354 h 148166"/>
                    <a:gd name="connsiteX48" fmla="*/ 46002 w 148166"/>
                    <a:gd name="connsiteY48" fmla="*/ 150283 h 148166"/>
                    <a:gd name="connsiteX49" fmla="*/ 19191 w 148166"/>
                    <a:gd name="connsiteY49" fmla="*/ 135608 h 148166"/>
                    <a:gd name="connsiteX50" fmla="*/ 18838 w 148166"/>
                    <a:gd name="connsiteY50" fmla="*/ 135326 h 148166"/>
                    <a:gd name="connsiteX51" fmla="*/ 0 w 148166"/>
                    <a:gd name="connsiteY51" fmla="*/ 113030 h 148166"/>
                    <a:gd name="connsiteX52" fmla="*/ 141 w 148166"/>
                    <a:gd name="connsiteY52" fmla="*/ 113100 h 148166"/>
                    <a:gd name="connsiteX53" fmla="*/ 2399 w 148166"/>
                    <a:gd name="connsiteY53" fmla="*/ 114300 h 148166"/>
                    <a:gd name="connsiteX54" fmla="*/ 4868 w 148166"/>
                    <a:gd name="connsiteY54" fmla="*/ 115570 h 148166"/>
                    <a:gd name="connsiteX55" fmla="*/ 4868 w 148166"/>
                    <a:gd name="connsiteY55" fmla="*/ 115570 h 148166"/>
                    <a:gd name="connsiteX56" fmla="*/ 6068 w 148166"/>
                    <a:gd name="connsiteY56" fmla="*/ 116134 h 148166"/>
                    <a:gd name="connsiteX57" fmla="*/ 7408 w 148166"/>
                    <a:gd name="connsiteY57" fmla="*/ 116769 h 148166"/>
                    <a:gd name="connsiteX58" fmla="*/ 9172 w 148166"/>
                    <a:gd name="connsiteY58" fmla="*/ 117545 h 148166"/>
                    <a:gd name="connsiteX59" fmla="*/ 11571 w 148166"/>
                    <a:gd name="connsiteY59" fmla="*/ 118463 h 148166"/>
                    <a:gd name="connsiteX60" fmla="*/ 13264 w 148166"/>
                    <a:gd name="connsiteY60" fmla="*/ 119097 h 148166"/>
                    <a:gd name="connsiteX61" fmla="*/ 14816 w 148166"/>
                    <a:gd name="connsiteY61" fmla="*/ 119591 h 148166"/>
                    <a:gd name="connsiteX62" fmla="*/ 15451 w 148166"/>
                    <a:gd name="connsiteY62" fmla="*/ 119803 h 148166"/>
                    <a:gd name="connsiteX63" fmla="*/ 18556 w 148166"/>
                    <a:gd name="connsiteY63" fmla="*/ 120720 h 148166"/>
                    <a:gd name="connsiteX64" fmla="*/ 21308 w 148166"/>
                    <a:gd name="connsiteY64" fmla="*/ 121426 h 148166"/>
                    <a:gd name="connsiteX65" fmla="*/ 23636 w 148166"/>
                    <a:gd name="connsiteY65" fmla="*/ 121990 h 148166"/>
                    <a:gd name="connsiteX66" fmla="*/ 23777 w 148166"/>
                    <a:gd name="connsiteY66" fmla="*/ 121990 h 148166"/>
                    <a:gd name="connsiteX67" fmla="*/ 25682 w 148166"/>
                    <a:gd name="connsiteY67" fmla="*/ 122343 h 148166"/>
                    <a:gd name="connsiteX68" fmla="*/ 26952 w 148166"/>
                    <a:gd name="connsiteY68" fmla="*/ 122555 h 148166"/>
                    <a:gd name="connsiteX69" fmla="*/ 27658 w 148166"/>
                    <a:gd name="connsiteY69" fmla="*/ 122696 h 148166"/>
                    <a:gd name="connsiteX70" fmla="*/ 30057 w 148166"/>
                    <a:gd name="connsiteY70" fmla="*/ 123048 h 148166"/>
                    <a:gd name="connsiteX71" fmla="*/ 30057 w 148166"/>
                    <a:gd name="connsiteY71" fmla="*/ 123048 h 148166"/>
                    <a:gd name="connsiteX72" fmla="*/ 32808 w 148166"/>
                    <a:gd name="connsiteY72" fmla="*/ 123331 h 148166"/>
                    <a:gd name="connsiteX73" fmla="*/ 34854 w 148166"/>
                    <a:gd name="connsiteY73" fmla="*/ 123472 h 148166"/>
                    <a:gd name="connsiteX74" fmla="*/ 35913 w 148166"/>
                    <a:gd name="connsiteY74" fmla="*/ 123542 h 148166"/>
                    <a:gd name="connsiteX75" fmla="*/ 38312 w 148166"/>
                    <a:gd name="connsiteY75" fmla="*/ 123684 h 148166"/>
                    <a:gd name="connsiteX76" fmla="*/ 41134 w 148166"/>
                    <a:gd name="connsiteY76" fmla="*/ 123754 h 148166"/>
                    <a:gd name="connsiteX77" fmla="*/ 43603 w 148166"/>
                    <a:gd name="connsiteY77" fmla="*/ 123684 h 148166"/>
                    <a:gd name="connsiteX78" fmla="*/ 46073 w 148166"/>
                    <a:gd name="connsiteY78" fmla="*/ 123613 h 148166"/>
                    <a:gd name="connsiteX79" fmla="*/ 48260 w 148166"/>
                    <a:gd name="connsiteY79" fmla="*/ 123472 h 148166"/>
                    <a:gd name="connsiteX80" fmla="*/ 52281 w 148166"/>
                    <a:gd name="connsiteY80" fmla="*/ 123048 h 148166"/>
                    <a:gd name="connsiteX81" fmla="*/ 53763 w 148166"/>
                    <a:gd name="connsiteY81" fmla="*/ 122837 h 148166"/>
                    <a:gd name="connsiteX82" fmla="*/ 56797 w 148166"/>
                    <a:gd name="connsiteY82" fmla="*/ 122343 h 148166"/>
                    <a:gd name="connsiteX83" fmla="*/ 60254 w 148166"/>
                    <a:gd name="connsiteY83" fmla="*/ 121638 h 148166"/>
                    <a:gd name="connsiteX84" fmla="*/ 60678 w 148166"/>
                    <a:gd name="connsiteY84" fmla="*/ 121496 h 148166"/>
                    <a:gd name="connsiteX85" fmla="*/ 61101 w 148166"/>
                    <a:gd name="connsiteY85" fmla="*/ 121426 h 148166"/>
                    <a:gd name="connsiteX86" fmla="*/ 63006 w 148166"/>
                    <a:gd name="connsiteY86" fmla="*/ 120932 h 148166"/>
                    <a:gd name="connsiteX87" fmla="*/ 66745 w 148166"/>
                    <a:gd name="connsiteY87" fmla="*/ 119803 h 148166"/>
                    <a:gd name="connsiteX88" fmla="*/ 68862 w 148166"/>
                    <a:gd name="connsiteY88" fmla="*/ 119097 h 148166"/>
                    <a:gd name="connsiteX89" fmla="*/ 69003 w 148166"/>
                    <a:gd name="connsiteY89" fmla="*/ 119027 h 148166"/>
                    <a:gd name="connsiteX90" fmla="*/ 70979 w 148166"/>
                    <a:gd name="connsiteY90" fmla="*/ 118321 h 148166"/>
                    <a:gd name="connsiteX91" fmla="*/ 72813 w 148166"/>
                    <a:gd name="connsiteY91" fmla="*/ 117616 h 148166"/>
                    <a:gd name="connsiteX92" fmla="*/ 73660 w 148166"/>
                    <a:gd name="connsiteY92" fmla="*/ 117263 h 148166"/>
                    <a:gd name="connsiteX93" fmla="*/ 76694 w 148166"/>
                    <a:gd name="connsiteY93" fmla="*/ 115923 h 148166"/>
                    <a:gd name="connsiteX94" fmla="*/ 81068 w 148166"/>
                    <a:gd name="connsiteY94" fmla="*/ 113665 h 148166"/>
                    <a:gd name="connsiteX95" fmla="*/ 82903 w 148166"/>
                    <a:gd name="connsiteY95" fmla="*/ 112606 h 148166"/>
                    <a:gd name="connsiteX96" fmla="*/ 92075 w 148166"/>
                    <a:gd name="connsiteY96" fmla="*/ 106397 h 148166"/>
                    <a:gd name="connsiteX97" fmla="*/ 97296 w 148166"/>
                    <a:gd name="connsiteY97" fmla="*/ 101952 h 148166"/>
                    <a:gd name="connsiteX98" fmla="*/ 98566 w 148166"/>
                    <a:gd name="connsiteY98" fmla="*/ 100753 h 148166"/>
                    <a:gd name="connsiteX99" fmla="*/ 104493 w 148166"/>
                    <a:gd name="connsiteY99" fmla="*/ 94403 h 148166"/>
                    <a:gd name="connsiteX100" fmla="*/ 105480 w 148166"/>
                    <a:gd name="connsiteY100" fmla="*/ 93204 h 148166"/>
                    <a:gd name="connsiteX101" fmla="*/ 107879 w 148166"/>
                    <a:gd name="connsiteY101" fmla="*/ 90099 h 148166"/>
                    <a:gd name="connsiteX102" fmla="*/ 109220 w 148166"/>
                    <a:gd name="connsiteY102" fmla="*/ 88194 h 148166"/>
                    <a:gd name="connsiteX103" fmla="*/ 121073 w 148166"/>
                    <a:gd name="connsiteY103" fmla="*/ 62371 h 148166"/>
                    <a:gd name="connsiteX104" fmla="*/ 121638 w 148166"/>
                    <a:gd name="connsiteY104" fmla="*/ 60042 h 148166"/>
                    <a:gd name="connsiteX105" fmla="*/ 122132 w 148166"/>
                    <a:gd name="connsiteY105" fmla="*/ 57644 h 148166"/>
                    <a:gd name="connsiteX106" fmla="*/ 122555 w 148166"/>
                    <a:gd name="connsiteY106" fmla="*/ 55245 h 148166"/>
                    <a:gd name="connsiteX107" fmla="*/ 122555 w 148166"/>
                    <a:gd name="connsiteY107" fmla="*/ 55174 h 148166"/>
                    <a:gd name="connsiteX108" fmla="*/ 122978 w 148166"/>
                    <a:gd name="connsiteY108" fmla="*/ 52423 h 148166"/>
                    <a:gd name="connsiteX109" fmla="*/ 123049 w 148166"/>
                    <a:gd name="connsiteY109" fmla="*/ 52140 h 148166"/>
                    <a:gd name="connsiteX110" fmla="*/ 123331 w 148166"/>
                    <a:gd name="connsiteY110" fmla="*/ 49882 h 148166"/>
                    <a:gd name="connsiteX111" fmla="*/ 123402 w 148166"/>
                    <a:gd name="connsiteY111" fmla="*/ 49318 h 148166"/>
                    <a:gd name="connsiteX112" fmla="*/ 123543 w 148166"/>
                    <a:gd name="connsiteY112" fmla="*/ 47343 h 148166"/>
                    <a:gd name="connsiteX113" fmla="*/ 123613 w 148166"/>
                    <a:gd name="connsiteY113" fmla="*/ 46708 h 148166"/>
                    <a:gd name="connsiteX114" fmla="*/ 123684 w 148166"/>
                    <a:gd name="connsiteY114" fmla="*/ 44450 h 148166"/>
                    <a:gd name="connsiteX115" fmla="*/ 123754 w 148166"/>
                    <a:gd name="connsiteY115" fmla="*/ 41204 h 148166"/>
                    <a:gd name="connsiteX116" fmla="*/ 123684 w 148166"/>
                    <a:gd name="connsiteY116" fmla="*/ 38523 h 148166"/>
                    <a:gd name="connsiteX117" fmla="*/ 123684 w 148166"/>
                    <a:gd name="connsiteY117" fmla="*/ 38100 h 148166"/>
                    <a:gd name="connsiteX118" fmla="*/ 123613 w 148166"/>
                    <a:gd name="connsiteY118" fmla="*/ 36265 h 148166"/>
                    <a:gd name="connsiteX119" fmla="*/ 123543 w 148166"/>
                    <a:gd name="connsiteY119" fmla="*/ 35348 h 148166"/>
                    <a:gd name="connsiteX120" fmla="*/ 123402 w 148166"/>
                    <a:gd name="connsiteY120" fmla="*/ 33373 h 148166"/>
                    <a:gd name="connsiteX121" fmla="*/ 123402 w 148166"/>
                    <a:gd name="connsiteY121" fmla="*/ 33020 h 148166"/>
                    <a:gd name="connsiteX122" fmla="*/ 123119 w 148166"/>
                    <a:gd name="connsiteY122" fmla="*/ 30621 h 148166"/>
                    <a:gd name="connsiteX123" fmla="*/ 122978 w 148166"/>
                    <a:gd name="connsiteY123" fmla="*/ 29492 h 148166"/>
                    <a:gd name="connsiteX124" fmla="*/ 122696 w 148166"/>
                    <a:gd name="connsiteY124" fmla="*/ 27587 h 148166"/>
                    <a:gd name="connsiteX125" fmla="*/ 122625 w 148166"/>
                    <a:gd name="connsiteY125" fmla="*/ 27093 h 148166"/>
                    <a:gd name="connsiteX126" fmla="*/ 122343 w 148166"/>
                    <a:gd name="connsiteY126" fmla="*/ 25541 h 148166"/>
                    <a:gd name="connsiteX127" fmla="*/ 121990 w 148166"/>
                    <a:gd name="connsiteY127" fmla="*/ 23777 h 148166"/>
                    <a:gd name="connsiteX128" fmla="*/ 121426 w 148166"/>
                    <a:gd name="connsiteY128" fmla="*/ 21378 h 148166"/>
                    <a:gd name="connsiteX129" fmla="*/ 121355 w 148166"/>
                    <a:gd name="connsiteY129" fmla="*/ 21096 h 148166"/>
                    <a:gd name="connsiteX130" fmla="*/ 120791 w 148166"/>
                    <a:gd name="connsiteY130" fmla="*/ 18838 h 148166"/>
                    <a:gd name="connsiteX131" fmla="*/ 120085 w 148166"/>
                    <a:gd name="connsiteY131" fmla="*/ 16439 h 148166"/>
                    <a:gd name="connsiteX132" fmla="*/ 119309 w 148166"/>
                    <a:gd name="connsiteY132" fmla="*/ 14040 h 148166"/>
                    <a:gd name="connsiteX133" fmla="*/ 117545 w 148166"/>
                    <a:gd name="connsiteY133" fmla="*/ 9384 h 148166"/>
                    <a:gd name="connsiteX134" fmla="*/ 117545 w 148166"/>
                    <a:gd name="connsiteY134" fmla="*/ 9384 h 148166"/>
                    <a:gd name="connsiteX135" fmla="*/ 115499 w 148166"/>
                    <a:gd name="connsiteY135" fmla="*/ 4868 h 148166"/>
                    <a:gd name="connsiteX136" fmla="*/ 114864 w 148166"/>
                    <a:gd name="connsiteY136" fmla="*/ 3598 h 148166"/>
                    <a:gd name="connsiteX137" fmla="*/ 114159 w 148166"/>
                    <a:gd name="connsiteY137" fmla="*/ 2257 h 148166"/>
                    <a:gd name="connsiteX138" fmla="*/ 112889 w 148166"/>
                    <a:gd name="connsiteY138" fmla="*/ 0 h 148166"/>
                    <a:gd name="connsiteX139" fmla="*/ 124037 w 148166"/>
                    <a:gd name="connsiteY139" fmla="*/ 7690 h 148166"/>
                    <a:gd name="connsiteX140" fmla="*/ 124248 w 148166"/>
                    <a:gd name="connsiteY140" fmla="*/ 7832 h 148166"/>
                    <a:gd name="connsiteX141" fmla="*/ 124389 w 148166"/>
                    <a:gd name="connsiteY141" fmla="*/ 8043 h 148166"/>
                    <a:gd name="connsiteX142" fmla="*/ 139418 w 148166"/>
                    <a:gd name="connsiteY142" fmla="*/ 24341 h 148166"/>
                    <a:gd name="connsiteX143" fmla="*/ 140688 w 148166"/>
                    <a:gd name="connsiteY143" fmla="*/ 26176 h 148166"/>
                    <a:gd name="connsiteX144" fmla="*/ 141816 w 148166"/>
                    <a:gd name="connsiteY144" fmla="*/ 27940 h 148166"/>
                    <a:gd name="connsiteX145" fmla="*/ 142028 w 148166"/>
                    <a:gd name="connsiteY145" fmla="*/ 28292 h 148166"/>
                    <a:gd name="connsiteX146" fmla="*/ 145203 w 148166"/>
                    <a:gd name="connsiteY146" fmla="*/ 33937 h 148166"/>
                    <a:gd name="connsiteX147" fmla="*/ 145979 w 148166"/>
                    <a:gd name="connsiteY147" fmla="*/ 35489 h 148166"/>
                    <a:gd name="connsiteX148" fmla="*/ 146332 w 148166"/>
                    <a:gd name="connsiteY148" fmla="*/ 36265 h 148166"/>
                    <a:gd name="connsiteX149" fmla="*/ 146897 w 148166"/>
                    <a:gd name="connsiteY149" fmla="*/ 37394 h 148166"/>
                    <a:gd name="connsiteX150" fmla="*/ 147390 w 148166"/>
                    <a:gd name="connsiteY150" fmla="*/ 38523 h 148166"/>
                    <a:gd name="connsiteX151" fmla="*/ 147884 w 148166"/>
                    <a:gd name="connsiteY151" fmla="*/ 39582 h 148166"/>
                    <a:gd name="connsiteX152" fmla="*/ 148731 w 148166"/>
                    <a:gd name="connsiteY152" fmla="*/ 41698 h 148166"/>
                    <a:gd name="connsiteX153" fmla="*/ 149648 w 148166"/>
                    <a:gd name="connsiteY153" fmla="*/ 44238 h 148166"/>
                    <a:gd name="connsiteX154" fmla="*/ 149648 w 148166"/>
                    <a:gd name="connsiteY154" fmla="*/ 44238 h 148166"/>
                    <a:gd name="connsiteX155" fmla="*/ 150495 w 148166"/>
                    <a:gd name="connsiteY155" fmla="*/ 46849 h 148166"/>
                    <a:gd name="connsiteX156" fmla="*/ 153882 w 148166"/>
                    <a:gd name="connsiteY156" fmla="*/ 71684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48166" h="148166">
                      <a:moveTo>
                        <a:pt x="153882" y="71684"/>
                      </a:moveTo>
                      <a:cubicBezTo>
                        <a:pt x="153882" y="74577"/>
                        <a:pt x="153740" y="77329"/>
                        <a:pt x="153458" y="80151"/>
                      </a:cubicBezTo>
                      <a:cubicBezTo>
                        <a:pt x="152964" y="85019"/>
                        <a:pt x="152047" y="89746"/>
                        <a:pt x="150777" y="94333"/>
                      </a:cubicBezTo>
                      <a:cubicBezTo>
                        <a:pt x="150566" y="95038"/>
                        <a:pt x="150354" y="95744"/>
                        <a:pt x="150142" y="96449"/>
                      </a:cubicBezTo>
                      <a:cubicBezTo>
                        <a:pt x="149931" y="97014"/>
                        <a:pt x="149789" y="97578"/>
                        <a:pt x="149578" y="98213"/>
                      </a:cubicBezTo>
                      <a:cubicBezTo>
                        <a:pt x="149366" y="98848"/>
                        <a:pt x="149154" y="99483"/>
                        <a:pt x="148943" y="100118"/>
                      </a:cubicBezTo>
                      <a:cubicBezTo>
                        <a:pt x="148943" y="100118"/>
                        <a:pt x="148943" y="100189"/>
                        <a:pt x="148943" y="100189"/>
                      </a:cubicBezTo>
                      <a:cubicBezTo>
                        <a:pt x="148731" y="100824"/>
                        <a:pt x="148449" y="101458"/>
                        <a:pt x="148237" y="102023"/>
                      </a:cubicBezTo>
                      <a:cubicBezTo>
                        <a:pt x="148025" y="102658"/>
                        <a:pt x="147743" y="103293"/>
                        <a:pt x="147461" y="103858"/>
                      </a:cubicBezTo>
                      <a:cubicBezTo>
                        <a:pt x="146967" y="105057"/>
                        <a:pt x="146403" y="106186"/>
                        <a:pt x="145909" y="107385"/>
                      </a:cubicBezTo>
                      <a:cubicBezTo>
                        <a:pt x="145556" y="108091"/>
                        <a:pt x="145274" y="108726"/>
                        <a:pt x="144921" y="109431"/>
                      </a:cubicBezTo>
                      <a:cubicBezTo>
                        <a:pt x="144215" y="110772"/>
                        <a:pt x="143510" y="112042"/>
                        <a:pt x="142804" y="113382"/>
                      </a:cubicBezTo>
                      <a:cubicBezTo>
                        <a:pt x="142451" y="114018"/>
                        <a:pt x="142028" y="114653"/>
                        <a:pt x="141675" y="115288"/>
                      </a:cubicBezTo>
                      <a:cubicBezTo>
                        <a:pt x="136948" y="122908"/>
                        <a:pt x="131021" y="129681"/>
                        <a:pt x="124178" y="135326"/>
                      </a:cubicBezTo>
                      <a:cubicBezTo>
                        <a:pt x="124107" y="135396"/>
                        <a:pt x="124107" y="135466"/>
                        <a:pt x="124037" y="135466"/>
                      </a:cubicBezTo>
                      <a:cubicBezTo>
                        <a:pt x="124037" y="135466"/>
                        <a:pt x="124037" y="135466"/>
                        <a:pt x="124037" y="135466"/>
                      </a:cubicBezTo>
                      <a:cubicBezTo>
                        <a:pt x="123966" y="135537"/>
                        <a:pt x="123896" y="135537"/>
                        <a:pt x="123825" y="135608"/>
                      </a:cubicBezTo>
                      <a:cubicBezTo>
                        <a:pt x="117969" y="140405"/>
                        <a:pt x="111407" y="144427"/>
                        <a:pt x="104352" y="147531"/>
                      </a:cubicBezTo>
                      <a:cubicBezTo>
                        <a:pt x="102729" y="148237"/>
                        <a:pt x="101035" y="148943"/>
                        <a:pt x="99342" y="149507"/>
                      </a:cubicBezTo>
                      <a:cubicBezTo>
                        <a:pt x="99342" y="149507"/>
                        <a:pt x="99272" y="149507"/>
                        <a:pt x="99272" y="149507"/>
                      </a:cubicBezTo>
                      <a:cubicBezTo>
                        <a:pt x="98566" y="149719"/>
                        <a:pt x="97861" y="150001"/>
                        <a:pt x="97226" y="150213"/>
                      </a:cubicBezTo>
                      <a:cubicBezTo>
                        <a:pt x="95814" y="150707"/>
                        <a:pt x="94403" y="151130"/>
                        <a:pt x="92992" y="151483"/>
                      </a:cubicBezTo>
                      <a:cubicBezTo>
                        <a:pt x="91934" y="151765"/>
                        <a:pt x="90805" y="152047"/>
                        <a:pt x="89676" y="152329"/>
                      </a:cubicBezTo>
                      <a:cubicBezTo>
                        <a:pt x="88970" y="152470"/>
                        <a:pt x="88265" y="152611"/>
                        <a:pt x="87559" y="152753"/>
                      </a:cubicBezTo>
                      <a:cubicBezTo>
                        <a:pt x="86431" y="152964"/>
                        <a:pt x="85372" y="153176"/>
                        <a:pt x="84243" y="153317"/>
                      </a:cubicBezTo>
                      <a:cubicBezTo>
                        <a:pt x="83679" y="153388"/>
                        <a:pt x="83044" y="153529"/>
                        <a:pt x="82479" y="153599"/>
                      </a:cubicBezTo>
                      <a:cubicBezTo>
                        <a:pt x="81280" y="153740"/>
                        <a:pt x="80080" y="153882"/>
                        <a:pt x="78881" y="154022"/>
                      </a:cubicBezTo>
                      <a:cubicBezTo>
                        <a:pt x="78316" y="154093"/>
                        <a:pt x="77752" y="154093"/>
                        <a:pt x="77188" y="154164"/>
                      </a:cubicBezTo>
                      <a:cubicBezTo>
                        <a:pt x="76271" y="154234"/>
                        <a:pt x="75424" y="154234"/>
                        <a:pt x="74507" y="154305"/>
                      </a:cubicBezTo>
                      <a:cubicBezTo>
                        <a:pt x="74154" y="154305"/>
                        <a:pt x="73730" y="154305"/>
                        <a:pt x="73378" y="154305"/>
                      </a:cubicBezTo>
                      <a:cubicBezTo>
                        <a:pt x="72743" y="154305"/>
                        <a:pt x="72108" y="154305"/>
                        <a:pt x="71543" y="154305"/>
                      </a:cubicBezTo>
                      <a:cubicBezTo>
                        <a:pt x="71543" y="154305"/>
                        <a:pt x="71543" y="154305"/>
                        <a:pt x="71543" y="154305"/>
                      </a:cubicBezTo>
                      <a:cubicBezTo>
                        <a:pt x="70626" y="154305"/>
                        <a:pt x="69638" y="154305"/>
                        <a:pt x="68721" y="154234"/>
                      </a:cubicBezTo>
                      <a:cubicBezTo>
                        <a:pt x="68580" y="154234"/>
                        <a:pt x="68439" y="154234"/>
                        <a:pt x="68298" y="154234"/>
                      </a:cubicBezTo>
                      <a:cubicBezTo>
                        <a:pt x="67522" y="154234"/>
                        <a:pt x="66745" y="154164"/>
                        <a:pt x="66040" y="154093"/>
                      </a:cubicBezTo>
                      <a:cubicBezTo>
                        <a:pt x="65969" y="154093"/>
                        <a:pt x="65828" y="154093"/>
                        <a:pt x="65758" y="154093"/>
                      </a:cubicBezTo>
                      <a:cubicBezTo>
                        <a:pt x="64982" y="154022"/>
                        <a:pt x="64276" y="154022"/>
                        <a:pt x="63500" y="153882"/>
                      </a:cubicBezTo>
                      <a:cubicBezTo>
                        <a:pt x="63500" y="153882"/>
                        <a:pt x="63429" y="153882"/>
                        <a:pt x="63429" y="153882"/>
                      </a:cubicBezTo>
                      <a:cubicBezTo>
                        <a:pt x="63006" y="153882"/>
                        <a:pt x="62653" y="153811"/>
                        <a:pt x="62230" y="153740"/>
                      </a:cubicBezTo>
                      <a:cubicBezTo>
                        <a:pt x="61948" y="153740"/>
                        <a:pt x="61665" y="153670"/>
                        <a:pt x="61383" y="153670"/>
                      </a:cubicBezTo>
                      <a:cubicBezTo>
                        <a:pt x="60678" y="153599"/>
                        <a:pt x="59972" y="153529"/>
                        <a:pt x="59337" y="153388"/>
                      </a:cubicBezTo>
                      <a:cubicBezTo>
                        <a:pt x="59055" y="153317"/>
                        <a:pt x="58702" y="153317"/>
                        <a:pt x="58420" y="153246"/>
                      </a:cubicBezTo>
                      <a:cubicBezTo>
                        <a:pt x="57503" y="153105"/>
                        <a:pt x="56585" y="152964"/>
                        <a:pt x="55668" y="152753"/>
                      </a:cubicBezTo>
                      <a:cubicBezTo>
                        <a:pt x="55174" y="152682"/>
                        <a:pt x="54610" y="152541"/>
                        <a:pt x="54116" y="152470"/>
                      </a:cubicBezTo>
                      <a:cubicBezTo>
                        <a:pt x="53481" y="152329"/>
                        <a:pt x="52846" y="152188"/>
                        <a:pt x="52211" y="152047"/>
                      </a:cubicBezTo>
                      <a:cubicBezTo>
                        <a:pt x="50306" y="151553"/>
                        <a:pt x="48472" y="151059"/>
                        <a:pt x="46637" y="150495"/>
                      </a:cubicBezTo>
                      <a:cubicBezTo>
                        <a:pt x="46566" y="150495"/>
                        <a:pt x="46566" y="150495"/>
                        <a:pt x="46496" y="150495"/>
                      </a:cubicBezTo>
                      <a:cubicBezTo>
                        <a:pt x="46355" y="150495"/>
                        <a:pt x="46214" y="150424"/>
                        <a:pt x="46143" y="150354"/>
                      </a:cubicBezTo>
                      <a:cubicBezTo>
                        <a:pt x="46073" y="150354"/>
                        <a:pt x="46073" y="150283"/>
                        <a:pt x="46002" y="150283"/>
                      </a:cubicBezTo>
                      <a:cubicBezTo>
                        <a:pt x="36124" y="147038"/>
                        <a:pt x="27093" y="142028"/>
                        <a:pt x="19191" y="135608"/>
                      </a:cubicBezTo>
                      <a:cubicBezTo>
                        <a:pt x="19050" y="135537"/>
                        <a:pt x="18909" y="135396"/>
                        <a:pt x="18838" y="135326"/>
                      </a:cubicBezTo>
                      <a:cubicBezTo>
                        <a:pt x="11289" y="129117"/>
                        <a:pt x="4939" y="121496"/>
                        <a:pt x="0" y="113030"/>
                      </a:cubicBezTo>
                      <a:cubicBezTo>
                        <a:pt x="70" y="113030"/>
                        <a:pt x="70" y="113100"/>
                        <a:pt x="141" y="113100"/>
                      </a:cubicBezTo>
                      <a:cubicBezTo>
                        <a:pt x="847" y="113524"/>
                        <a:pt x="1623" y="113947"/>
                        <a:pt x="2399" y="114300"/>
                      </a:cubicBezTo>
                      <a:cubicBezTo>
                        <a:pt x="3175" y="114723"/>
                        <a:pt x="4022" y="115146"/>
                        <a:pt x="4868" y="115570"/>
                      </a:cubicBezTo>
                      <a:lnTo>
                        <a:pt x="4868" y="115570"/>
                      </a:lnTo>
                      <a:cubicBezTo>
                        <a:pt x="5292" y="115781"/>
                        <a:pt x="5715" y="115993"/>
                        <a:pt x="6068" y="116134"/>
                      </a:cubicBezTo>
                      <a:cubicBezTo>
                        <a:pt x="6491" y="116346"/>
                        <a:pt x="6985" y="116557"/>
                        <a:pt x="7408" y="116769"/>
                      </a:cubicBezTo>
                      <a:cubicBezTo>
                        <a:pt x="7973" y="117051"/>
                        <a:pt x="8608" y="117263"/>
                        <a:pt x="9172" y="117545"/>
                      </a:cubicBezTo>
                      <a:cubicBezTo>
                        <a:pt x="9948" y="117898"/>
                        <a:pt x="10724" y="118181"/>
                        <a:pt x="11571" y="118463"/>
                      </a:cubicBezTo>
                      <a:cubicBezTo>
                        <a:pt x="12135" y="118674"/>
                        <a:pt x="12700" y="118886"/>
                        <a:pt x="13264" y="119097"/>
                      </a:cubicBezTo>
                      <a:cubicBezTo>
                        <a:pt x="13758" y="119309"/>
                        <a:pt x="14252" y="119451"/>
                        <a:pt x="14816" y="119591"/>
                      </a:cubicBezTo>
                      <a:cubicBezTo>
                        <a:pt x="15028" y="119662"/>
                        <a:pt x="15240" y="119733"/>
                        <a:pt x="15451" y="119803"/>
                      </a:cubicBezTo>
                      <a:cubicBezTo>
                        <a:pt x="16510" y="120156"/>
                        <a:pt x="17498" y="120438"/>
                        <a:pt x="18556" y="120720"/>
                      </a:cubicBezTo>
                      <a:cubicBezTo>
                        <a:pt x="19473" y="121003"/>
                        <a:pt x="20390" y="121214"/>
                        <a:pt x="21308" y="121426"/>
                      </a:cubicBezTo>
                      <a:cubicBezTo>
                        <a:pt x="22084" y="121638"/>
                        <a:pt x="22860" y="121779"/>
                        <a:pt x="23636" y="121990"/>
                      </a:cubicBezTo>
                      <a:cubicBezTo>
                        <a:pt x="23707" y="121990"/>
                        <a:pt x="23707" y="121990"/>
                        <a:pt x="23777" y="121990"/>
                      </a:cubicBezTo>
                      <a:cubicBezTo>
                        <a:pt x="24412" y="122132"/>
                        <a:pt x="25047" y="122272"/>
                        <a:pt x="25682" y="122343"/>
                      </a:cubicBezTo>
                      <a:cubicBezTo>
                        <a:pt x="26105" y="122414"/>
                        <a:pt x="26529" y="122484"/>
                        <a:pt x="26952" y="122555"/>
                      </a:cubicBezTo>
                      <a:cubicBezTo>
                        <a:pt x="27234" y="122625"/>
                        <a:pt x="27446" y="122625"/>
                        <a:pt x="27658" y="122696"/>
                      </a:cubicBezTo>
                      <a:cubicBezTo>
                        <a:pt x="28434" y="122837"/>
                        <a:pt x="29281" y="122978"/>
                        <a:pt x="30057" y="123048"/>
                      </a:cubicBezTo>
                      <a:cubicBezTo>
                        <a:pt x="30057" y="123048"/>
                        <a:pt x="30057" y="123048"/>
                        <a:pt x="30057" y="123048"/>
                      </a:cubicBezTo>
                      <a:cubicBezTo>
                        <a:pt x="30974" y="123190"/>
                        <a:pt x="31891" y="123260"/>
                        <a:pt x="32808" y="123331"/>
                      </a:cubicBezTo>
                      <a:cubicBezTo>
                        <a:pt x="33514" y="123402"/>
                        <a:pt x="34149" y="123472"/>
                        <a:pt x="34854" y="123472"/>
                      </a:cubicBezTo>
                      <a:cubicBezTo>
                        <a:pt x="35207" y="123542"/>
                        <a:pt x="35560" y="123542"/>
                        <a:pt x="35913" y="123542"/>
                      </a:cubicBezTo>
                      <a:cubicBezTo>
                        <a:pt x="36689" y="123613"/>
                        <a:pt x="37535" y="123613"/>
                        <a:pt x="38312" y="123684"/>
                      </a:cubicBezTo>
                      <a:cubicBezTo>
                        <a:pt x="39229" y="123754"/>
                        <a:pt x="40217" y="123754"/>
                        <a:pt x="41134" y="123754"/>
                      </a:cubicBezTo>
                      <a:cubicBezTo>
                        <a:pt x="41980" y="123754"/>
                        <a:pt x="42757" y="123754"/>
                        <a:pt x="43603" y="123684"/>
                      </a:cubicBezTo>
                      <a:cubicBezTo>
                        <a:pt x="44450" y="123684"/>
                        <a:pt x="45226" y="123613"/>
                        <a:pt x="46073" y="123613"/>
                      </a:cubicBezTo>
                      <a:cubicBezTo>
                        <a:pt x="46778" y="123542"/>
                        <a:pt x="47554" y="123542"/>
                        <a:pt x="48260" y="123472"/>
                      </a:cubicBezTo>
                      <a:cubicBezTo>
                        <a:pt x="49601" y="123402"/>
                        <a:pt x="50941" y="123190"/>
                        <a:pt x="52281" y="123048"/>
                      </a:cubicBezTo>
                      <a:cubicBezTo>
                        <a:pt x="52775" y="122978"/>
                        <a:pt x="53269" y="122908"/>
                        <a:pt x="53763" y="122837"/>
                      </a:cubicBezTo>
                      <a:cubicBezTo>
                        <a:pt x="54822" y="122696"/>
                        <a:pt x="55809" y="122555"/>
                        <a:pt x="56797" y="122343"/>
                      </a:cubicBezTo>
                      <a:cubicBezTo>
                        <a:pt x="57996" y="122132"/>
                        <a:pt x="59125" y="121849"/>
                        <a:pt x="60254" y="121638"/>
                      </a:cubicBezTo>
                      <a:cubicBezTo>
                        <a:pt x="60396" y="121567"/>
                        <a:pt x="60537" y="121567"/>
                        <a:pt x="60678" y="121496"/>
                      </a:cubicBezTo>
                      <a:cubicBezTo>
                        <a:pt x="60819" y="121496"/>
                        <a:pt x="60960" y="121426"/>
                        <a:pt x="61101" y="121426"/>
                      </a:cubicBezTo>
                      <a:cubicBezTo>
                        <a:pt x="61736" y="121285"/>
                        <a:pt x="62371" y="121144"/>
                        <a:pt x="63006" y="120932"/>
                      </a:cubicBezTo>
                      <a:cubicBezTo>
                        <a:pt x="64276" y="120579"/>
                        <a:pt x="65546" y="120227"/>
                        <a:pt x="66745" y="119803"/>
                      </a:cubicBezTo>
                      <a:cubicBezTo>
                        <a:pt x="67451" y="119591"/>
                        <a:pt x="68156" y="119309"/>
                        <a:pt x="68862" y="119097"/>
                      </a:cubicBezTo>
                      <a:cubicBezTo>
                        <a:pt x="68933" y="119097"/>
                        <a:pt x="68933" y="119097"/>
                        <a:pt x="69003" y="119027"/>
                      </a:cubicBezTo>
                      <a:cubicBezTo>
                        <a:pt x="69638" y="118815"/>
                        <a:pt x="70344" y="118533"/>
                        <a:pt x="70979" y="118321"/>
                      </a:cubicBezTo>
                      <a:cubicBezTo>
                        <a:pt x="71614" y="118110"/>
                        <a:pt x="72178" y="117827"/>
                        <a:pt x="72813" y="117616"/>
                      </a:cubicBezTo>
                      <a:cubicBezTo>
                        <a:pt x="73095" y="117545"/>
                        <a:pt x="73378" y="117404"/>
                        <a:pt x="73660" y="117263"/>
                      </a:cubicBezTo>
                      <a:cubicBezTo>
                        <a:pt x="74648" y="116840"/>
                        <a:pt x="75706" y="116346"/>
                        <a:pt x="76694" y="115923"/>
                      </a:cubicBezTo>
                      <a:cubicBezTo>
                        <a:pt x="78175" y="115217"/>
                        <a:pt x="79587" y="114441"/>
                        <a:pt x="81068" y="113665"/>
                      </a:cubicBezTo>
                      <a:cubicBezTo>
                        <a:pt x="81703" y="113312"/>
                        <a:pt x="82338" y="112959"/>
                        <a:pt x="82903" y="112606"/>
                      </a:cubicBezTo>
                      <a:cubicBezTo>
                        <a:pt x="86078" y="110701"/>
                        <a:pt x="89182" y="108655"/>
                        <a:pt x="92075" y="106397"/>
                      </a:cubicBezTo>
                      <a:cubicBezTo>
                        <a:pt x="93909" y="104986"/>
                        <a:pt x="95603" y="103505"/>
                        <a:pt x="97296" y="101952"/>
                      </a:cubicBezTo>
                      <a:cubicBezTo>
                        <a:pt x="97719" y="101600"/>
                        <a:pt x="98143" y="101176"/>
                        <a:pt x="98566" y="100753"/>
                      </a:cubicBezTo>
                      <a:cubicBezTo>
                        <a:pt x="100683" y="98778"/>
                        <a:pt x="102658" y="96590"/>
                        <a:pt x="104493" y="94403"/>
                      </a:cubicBezTo>
                      <a:cubicBezTo>
                        <a:pt x="104845" y="94050"/>
                        <a:pt x="105128" y="93627"/>
                        <a:pt x="105480" y="93204"/>
                      </a:cubicBezTo>
                      <a:cubicBezTo>
                        <a:pt x="106327" y="92216"/>
                        <a:pt x="107103" y="91158"/>
                        <a:pt x="107879" y="90099"/>
                      </a:cubicBezTo>
                      <a:cubicBezTo>
                        <a:pt x="108373" y="89464"/>
                        <a:pt x="108797" y="88829"/>
                        <a:pt x="109220" y="88194"/>
                      </a:cubicBezTo>
                      <a:cubicBezTo>
                        <a:pt x="114582" y="80433"/>
                        <a:pt x="118604" y="71684"/>
                        <a:pt x="121073" y="62371"/>
                      </a:cubicBezTo>
                      <a:cubicBezTo>
                        <a:pt x="121285" y="61595"/>
                        <a:pt x="121496" y="60819"/>
                        <a:pt x="121638" y="60042"/>
                      </a:cubicBezTo>
                      <a:cubicBezTo>
                        <a:pt x="121849" y="59266"/>
                        <a:pt x="121990" y="58490"/>
                        <a:pt x="122132" y="57644"/>
                      </a:cubicBezTo>
                      <a:cubicBezTo>
                        <a:pt x="122273" y="56868"/>
                        <a:pt x="122414" y="56091"/>
                        <a:pt x="122555" y="55245"/>
                      </a:cubicBezTo>
                      <a:cubicBezTo>
                        <a:pt x="122555" y="55245"/>
                        <a:pt x="122555" y="55245"/>
                        <a:pt x="122555" y="55174"/>
                      </a:cubicBezTo>
                      <a:cubicBezTo>
                        <a:pt x="122696" y="54257"/>
                        <a:pt x="122837" y="53340"/>
                        <a:pt x="122978" y="52423"/>
                      </a:cubicBezTo>
                      <a:lnTo>
                        <a:pt x="123049" y="52140"/>
                      </a:lnTo>
                      <a:cubicBezTo>
                        <a:pt x="123119" y="51364"/>
                        <a:pt x="123260" y="50659"/>
                        <a:pt x="123331" y="49882"/>
                      </a:cubicBezTo>
                      <a:cubicBezTo>
                        <a:pt x="123331" y="49671"/>
                        <a:pt x="123402" y="49530"/>
                        <a:pt x="123402" y="49318"/>
                      </a:cubicBezTo>
                      <a:cubicBezTo>
                        <a:pt x="123472" y="48683"/>
                        <a:pt x="123543" y="47978"/>
                        <a:pt x="123543" y="47343"/>
                      </a:cubicBezTo>
                      <a:cubicBezTo>
                        <a:pt x="123543" y="47131"/>
                        <a:pt x="123613" y="46919"/>
                        <a:pt x="123613" y="46708"/>
                      </a:cubicBezTo>
                      <a:cubicBezTo>
                        <a:pt x="123684" y="45931"/>
                        <a:pt x="123684" y="45226"/>
                        <a:pt x="123684" y="44450"/>
                      </a:cubicBezTo>
                      <a:cubicBezTo>
                        <a:pt x="123754" y="43391"/>
                        <a:pt x="123754" y="42263"/>
                        <a:pt x="123754" y="41204"/>
                      </a:cubicBezTo>
                      <a:cubicBezTo>
                        <a:pt x="123754" y="40287"/>
                        <a:pt x="123754" y="39440"/>
                        <a:pt x="123684" y="38523"/>
                      </a:cubicBezTo>
                      <a:cubicBezTo>
                        <a:pt x="123684" y="38382"/>
                        <a:pt x="123684" y="38241"/>
                        <a:pt x="123684" y="38100"/>
                      </a:cubicBezTo>
                      <a:cubicBezTo>
                        <a:pt x="123684" y="37465"/>
                        <a:pt x="123613" y="36830"/>
                        <a:pt x="123613" y="36265"/>
                      </a:cubicBezTo>
                      <a:cubicBezTo>
                        <a:pt x="123613" y="35983"/>
                        <a:pt x="123613" y="35630"/>
                        <a:pt x="123543" y="35348"/>
                      </a:cubicBezTo>
                      <a:cubicBezTo>
                        <a:pt x="123472" y="34643"/>
                        <a:pt x="123472" y="34007"/>
                        <a:pt x="123402" y="33373"/>
                      </a:cubicBezTo>
                      <a:cubicBezTo>
                        <a:pt x="123402" y="33231"/>
                        <a:pt x="123402" y="33161"/>
                        <a:pt x="123402" y="33020"/>
                      </a:cubicBezTo>
                      <a:cubicBezTo>
                        <a:pt x="123331" y="32173"/>
                        <a:pt x="123260" y="31397"/>
                        <a:pt x="123119" y="30621"/>
                      </a:cubicBezTo>
                      <a:cubicBezTo>
                        <a:pt x="123049" y="30268"/>
                        <a:pt x="123049" y="29845"/>
                        <a:pt x="122978" y="29492"/>
                      </a:cubicBezTo>
                      <a:cubicBezTo>
                        <a:pt x="122908" y="28857"/>
                        <a:pt x="122767" y="28222"/>
                        <a:pt x="122696" y="27587"/>
                      </a:cubicBezTo>
                      <a:cubicBezTo>
                        <a:pt x="122696" y="27446"/>
                        <a:pt x="122625" y="27305"/>
                        <a:pt x="122625" y="27093"/>
                      </a:cubicBezTo>
                      <a:cubicBezTo>
                        <a:pt x="122555" y="26599"/>
                        <a:pt x="122414" y="26035"/>
                        <a:pt x="122343" y="25541"/>
                      </a:cubicBezTo>
                      <a:cubicBezTo>
                        <a:pt x="122273" y="24977"/>
                        <a:pt x="122132" y="24341"/>
                        <a:pt x="121990" y="23777"/>
                      </a:cubicBezTo>
                      <a:cubicBezTo>
                        <a:pt x="121849" y="23001"/>
                        <a:pt x="121638" y="22154"/>
                        <a:pt x="121426" y="21378"/>
                      </a:cubicBezTo>
                      <a:cubicBezTo>
                        <a:pt x="121426" y="21307"/>
                        <a:pt x="121426" y="21167"/>
                        <a:pt x="121355" y="21096"/>
                      </a:cubicBezTo>
                      <a:cubicBezTo>
                        <a:pt x="121214" y="20320"/>
                        <a:pt x="121003" y="19544"/>
                        <a:pt x="120791" y="18838"/>
                      </a:cubicBezTo>
                      <a:cubicBezTo>
                        <a:pt x="120579" y="17992"/>
                        <a:pt x="120297" y="17215"/>
                        <a:pt x="120085" y="16439"/>
                      </a:cubicBezTo>
                      <a:cubicBezTo>
                        <a:pt x="119803" y="15663"/>
                        <a:pt x="119592" y="14816"/>
                        <a:pt x="119309" y="14040"/>
                      </a:cubicBezTo>
                      <a:cubicBezTo>
                        <a:pt x="118745" y="12488"/>
                        <a:pt x="118181" y="10936"/>
                        <a:pt x="117545" y="9384"/>
                      </a:cubicBezTo>
                      <a:lnTo>
                        <a:pt x="117545" y="9384"/>
                      </a:lnTo>
                      <a:cubicBezTo>
                        <a:pt x="116910" y="7832"/>
                        <a:pt x="116205" y="6350"/>
                        <a:pt x="115499" y="4868"/>
                      </a:cubicBezTo>
                      <a:cubicBezTo>
                        <a:pt x="115288" y="4445"/>
                        <a:pt x="115076" y="4021"/>
                        <a:pt x="114864" y="3598"/>
                      </a:cubicBezTo>
                      <a:cubicBezTo>
                        <a:pt x="114653" y="3175"/>
                        <a:pt x="114370" y="2681"/>
                        <a:pt x="114159" y="2257"/>
                      </a:cubicBezTo>
                      <a:cubicBezTo>
                        <a:pt x="113736" y="1481"/>
                        <a:pt x="113312" y="776"/>
                        <a:pt x="112889" y="0"/>
                      </a:cubicBezTo>
                      <a:cubicBezTo>
                        <a:pt x="116840" y="2257"/>
                        <a:pt x="120579" y="4868"/>
                        <a:pt x="124037" y="7690"/>
                      </a:cubicBezTo>
                      <a:cubicBezTo>
                        <a:pt x="124107" y="7761"/>
                        <a:pt x="124178" y="7761"/>
                        <a:pt x="124248" y="7832"/>
                      </a:cubicBezTo>
                      <a:cubicBezTo>
                        <a:pt x="124319" y="7902"/>
                        <a:pt x="124389" y="7972"/>
                        <a:pt x="124389" y="8043"/>
                      </a:cubicBezTo>
                      <a:cubicBezTo>
                        <a:pt x="130104" y="12771"/>
                        <a:pt x="135184" y="18274"/>
                        <a:pt x="139418" y="24341"/>
                      </a:cubicBezTo>
                      <a:cubicBezTo>
                        <a:pt x="139841" y="24977"/>
                        <a:pt x="140264" y="25541"/>
                        <a:pt x="140688" y="26176"/>
                      </a:cubicBezTo>
                      <a:cubicBezTo>
                        <a:pt x="141040" y="26740"/>
                        <a:pt x="141464" y="27305"/>
                        <a:pt x="141816" y="27940"/>
                      </a:cubicBezTo>
                      <a:cubicBezTo>
                        <a:pt x="141887" y="28081"/>
                        <a:pt x="141958" y="28152"/>
                        <a:pt x="142028" y="28292"/>
                      </a:cubicBezTo>
                      <a:cubicBezTo>
                        <a:pt x="143157" y="30127"/>
                        <a:pt x="144215" y="31961"/>
                        <a:pt x="145203" y="33937"/>
                      </a:cubicBezTo>
                      <a:cubicBezTo>
                        <a:pt x="145486" y="34431"/>
                        <a:pt x="145697" y="34995"/>
                        <a:pt x="145979" y="35489"/>
                      </a:cubicBezTo>
                      <a:cubicBezTo>
                        <a:pt x="146120" y="35771"/>
                        <a:pt x="146262" y="35983"/>
                        <a:pt x="146332" y="36265"/>
                      </a:cubicBezTo>
                      <a:cubicBezTo>
                        <a:pt x="146544" y="36618"/>
                        <a:pt x="146685" y="37042"/>
                        <a:pt x="146897" y="37394"/>
                      </a:cubicBezTo>
                      <a:cubicBezTo>
                        <a:pt x="147038" y="37747"/>
                        <a:pt x="147249" y="38170"/>
                        <a:pt x="147390" y="38523"/>
                      </a:cubicBezTo>
                      <a:cubicBezTo>
                        <a:pt x="147531" y="38876"/>
                        <a:pt x="147673" y="39229"/>
                        <a:pt x="147884" y="39582"/>
                      </a:cubicBezTo>
                      <a:cubicBezTo>
                        <a:pt x="148167" y="40287"/>
                        <a:pt x="148449" y="40993"/>
                        <a:pt x="148731" y="41698"/>
                      </a:cubicBezTo>
                      <a:cubicBezTo>
                        <a:pt x="149084" y="42545"/>
                        <a:pt x="149366" y="43391"/>
                        <a:pt x="149648" y="44238"/>
                      </a:cubicBezTo>
                      <a:cubicBezTo>
                        <a:pt x="149648" y="44238"/>
                        <a:pt x="149648" y="44238"/>
                        <a:pt x="149648" y="44238"/>
                      </a:cubicBezTo>
                      <a:cubicBezTo>
                        <a:pt x="149931" y="45085"/>
                        <a:pt x="150213" y="45931"/>
                        <a:pt x="150495" y="46849"/>
                      </a:cubicBezTo>
                      <a:cubicBezTo>
                        <a:pt x="152541" y="54751"/>
                        <a:pt x="153882" y="63076"/>
                        <a:pt x="153882" y="71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10" name="Freeform: Shape 983"/>
                <p:cNvSpPr/>
                <p:nvPr/>
              </p:nvSpPr>
              <p:spPr>
                <a:xfrm>
                  <a:off x="5364127" y="3984907"/>
                  <a:ext cx="28222" cy="28222"/>
                </a:xfrm>
                <a:custGeom>
                  <a:avLst/>
                  <a:gdLst>
                    <a:gd name="connsiteX0" fmla="*/ 32173 w 28222"/>
                    <a:gd name="connsiteY0" fmla="*/ 16087 h 28222"/>
                    <a:gd name="connsiteX1" fmla="*/ 16087 w 28222"/>
                    <a:gd name="connsiteY1" fmla="*/ 32174 h 28222"/>
                    <a:gd name="connsiteX2" fmla="*/ 0 w 28222"/>
                    <a:gd name="connsiteY2" fmla="*/ 16087 h 28222"/>
                    <a:gd name="connsiteX3" fmla="*/ 16087 w 28222"/>
                    <a:gd name="connsiteY3" fmla="*/ 0 h 28222"/>
                    <a:gd name="connsiteX4" fmla="*/ 32173 w 28222"/>
                    <a:gd name="connsiteY4" fmla="*/ 16087 h 2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222" h="28222">
                      <a:moveTo>
                        <a:pt x="32173" y="16087"/>
                      </a:moveTo>
                      <a:cubicBezTo>
                        <a:pt x="32173" y="24971"/>
                        <a:pt x="24971" y="32174"/>
                        <a:pt x="16087" y="32174"/>
                      </a:cubicBezTo>
                      <a:cubicBezTo>
                        <a:pt x="7202" y="32174"/>
                        <a:pt x="0" y="24971"/>
                        <a:pt x="0" y="16087"/>
                      </a:cubicBezTo>
                      <a:cubicBezTo>
                        <a:pt x="0" y="7202"/>
                        <a:pt x="7202" y="0"/>
                        <a:pt x="16087" y="0"/>
                      </a:cubicBezTo>
                      <a:cubicBezTo>
                        <a:pt x="24971" y="0"/>
                        <a:pt x="32173" y="7202"/>
                        <a:pt x="32173" y="16087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4" name="Graphic 3"/>
              <p:cNvGrpSpPr/>
              <p:nvPr/>
            </p:nvGrpSpPr>
            <p:grpSpPr>
              <a:xfrm>
                <a:off x="5546443" y="4184791"/>
                <a:ext cx="87560" cy="91299"/>
                <a:chOff x="5546443" y="4184791"/>
                <a:chExt cx="87560" cy="91299"/>
              </a:xfrm>
              <a:solidFill>
                <a:schemeClr val="accent1"/>
              </a:solidFill>
            </p:grpSpPr>
            <p:sp>
              <p:nvSpPr>
                <p:cNvPr id="91" name="Freeform: Shape 964"/>
                <p:cNvSpPr/>
                <p:nvPr/>
              </p:nvSpPr>
              <p:spPr>
                <a:xfrm>
                  <a:off x="5554768" y="4250831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2" name="Freeform: Shape 965"/>
                <p:cNvSpPr/>
                <p:nvPr/>
              </p:nvSpPr>
              <p:spPr>
                <a:xfrm>
                  <a:off x="5552228" y="4249420"/>
                  <a:ext cx="21167" cy="14111"/>
                </a:xfrm>
                <a:custGeom>
                  <a:avLst/>
                  <a:gdLst>
                    <a:gd name="connsiteX0" fmla="*/ 24130 w 21166"/>
                    <a:gd name="connsiteY0" fmla="*/ 19544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9878 w 21166"/>
                    <a:gd name="connsiteY3" fmla="*/ 11641 h 14111"/>
                    <a:gd name="connsiteX4" fmla="*/ 10089 w 21166"/>
                    <a:gd name="connsiteY4" fmla="*/ 11783 h 14111"/>
                    <a:gd name="connsiteX5" fmla="*/ 24059 w 21166"/>
                    <a:gd name="connsiteY5" fmla="*/ 19473 h 14111"/>
                    <a:gd name="connsiteX6" fmla="*/ 24130 w 21166"/>
                    <a:gd name="connsiteY6" fmla="*/ 1954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130" y="19544"/>
                      </a:moveTo>
                      <a:cubicBezTo>
                        <a:pt x="13899" y="16228"/>
                        <a:pt x="5292" y="9172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11" y="4445"/>
                        <a:pt x="5997" y="8396"/>
                        <a:pt x="9878" y="11641"/>
                      </a:cubicBezTo>
                      <a:cubicBezTo>
                        <a:pt x="9948" y="11712"/>
                        <a:pt x="10019" y="11783"/>
                        <a:pt x="10089" y="11783"/>
                      </a:cubicBezTo>
                      <a:cubicBezTo>
                        <a:pt x="14182" y="15169"/>
                        <a:pt x="18909" y="17780"/>
                        <a:pt x="24059" y="19473"/>
                      </a:cubicBezTo>
                      <a:cubicBezTo>
                        <a:pt x="24059" y="19544"/>
                        <a:pt x="24130" y="19544"/>
                        <a:pt x="24130" y="1954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3" name="Freeform: Shape 966"/>
                <p:cNvSpPr/>
                <p:nvPr/>
              </p:nvSpPr>
              <p:spPr>
                <a:xfrm>
                  <a:off x="5576570" y="4269034"/>
                  <a:ext cx="7056" cy="7056"/>
                </a:xfrm>
                <a:custGeom>
                  <a:avLst/>
                  <a:gdLst>
                    <a:gd name="connsiteX0" fmla="*/ 2963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2963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963" y="847"/>
                      </a:moveTo>
                      <a:cubicBezTo>
                        <a:pt x="197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988" y="353"/>
                        <a:pt x="1976" y="565"/>
                        <a:pt x="2963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4" name="Freeform: Shape 967"/>
                <p:cNvSpPr/>
                <p:nvPr/>
              </p:nvSpPr>
              <p:spPr>
                <a:xfrm>
                  <a:off x="5612553" y="4193046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05" y="1552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5" name="Freeform: Shape 968"/>
                <p:cNvSpPr/>
                <p:nvPr/>
              </p:nvSpPr>
              <p:spPr>
                <a:xfrm>
                  <a:off x="5606838" y="4261203"/>
                  <a:ext cx="7056" cy="7056"/>
                </a:xfrm>
                <a:custGeom>
                  <a:avLst/>
                  <a:gdLst>
                    <a:gd name="connsiteX0" fmla="*/ 10230 w 7055"/>
                    <a:gd name="connsiteY0" fmla="*/ 0 h 0"/>
                    <a:gd name="connsiteX1" fmla="*/ 0 w 7055"/>
                    <a:gd name="connsiteY1" fmla="*/ 6280 h 0"/>
                    <a:gd name="connsiteX2" fmla="*/ 10160 w 7055"/>
                    <a:gd name="connsiteY2" fmla="*/ 71 h 0"/>
                    <a:gd name="connsiteX3" fmla="*/ 10230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230" y="0"/>
                      </a:moveTo>
                      <a:cubicBezTo>
                        <a:pt x="7126" y="2540"/>
                        <a:pt x="3669" y="4656"/>
                        <a:pt x="0" y="6280"/>
                      </a:cubicBezTo>
                      <a:cubicBezTo>
                        <a:pt x="3669" y="4656"/>
                        <a:pt x="7126" y="2540"/>
                        <a:pt x="10160" y="71"/>
                      </a:cubicBezTo>
                      <a:cubicBezTo>
                        <a:pt x="10160" y="71"/>
                        <a:pt x="10230" y="0"/>
                        <a:pt x="102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6" name="Freeform: Shape 969"/>
                <p:cNvSpPr/>
                <p:nvPr/>
              </p:nvSpPr>
              <p:spPr>
                <a:xfrm>
                  <a:off x="5617069" y="4250620"/>
                  <a:ext cx="7056" cy="7056"/>
                </a:xfrm>
                <a:custGeom>
                  <a:avLst/>
                  <a:gdLst>
                    <a:gd name="connsiteX0" fmla="*/ 9243 w 7055"/>
                    <a:gd name="connsiteY0" fmla="*/ 0 h 7055"/>
                    <a:gd name="connsiteX1" fmla="*/ 0 w 7055"/>
                    <a:gd name="connsiteY1" fmla="*/ 10583 h 7055"/>
                    <a:gd name="connsiteX2" fmla="*/ 71 w 7055"/>
                    <a:gd name="connsiteY2" fmla="*/ 10513 h 7055"/>
                    <a:gd name="connsiteX3" fmla="*/ 924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243" y="0"/>
                      </a:moveTo>
                      <a:cubicBezTo>
                        <a:pt x="6773" y="4022"/>
                        <a:pt x="3669" y="7549"/>
                        <a:pt x="0" y="10583"/>
                      </a:cubicBezTo>
                      <a:cubicBezTo>
                        <a:pt x="0" y="10583"/>
                        <a:pt x="71" y="10513"/>
                        <a:pt x="71" y="10513"/>
                      </a:cubicBezTo>
                      <a:cubicBezTo>
                        <a:pt x="3669" y="7549"/>
                        <a:pt x="6773" y="3951"/>
                        <a:pt x="924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7" name="Freeform: Shape 970"/>
                <p:cNvSpPr/>
                <p:nvPr/>
              </p:nvSpPr>
              <p:spPr>
                <a:xfrm>
                  <a:off x="5626947" y="4247586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341"/>
                        <a:pt x="0" y="2046"/>
                      </a:cubicBezTo>
                      <a:cubicBezTo>
                        <a:pt x="353" y="141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8" name="Freeform: Shape 971"/>
                <p:cNvSpPr/>
                <p:nvPr/>
              </p:nvSpPr>
              <p:spPr>
                <a:xfrm>
                  <a:off x="5546443" y="4184791"/>
                  <a:ext cx="63500" cy="63500"/>
                </a:xfrm>
                <a:custGeom>
                  <a:avLst/>
                  <a:gdLst>
                    <a:gd name="connsiteX0" fmla="*/ 70415 w 63499"/>
                    <a:gd name="connsiteY0" fmla="*/ 27234 h 63500"/>
                    <a:gd name="connsiteX1" fmla="*/ 70344 w 63499"/>
                    <a:gd name="connsiteY1" fmla="*/ 28928 h 63500"/>
                    <a:gd name="connsiteX2" fmla="*/ 70273 w 63499"/>
                    <a:gd name="connsiteY2" fmla="*/ 30127 h 63500"/>
                    <a:gd name="connsiteX3" fmla="*/ 70273 w 63499"/>
                    <a:gd name="connsiteY3" fmla="*/ 30480 h 63500"/>
                    <a:gd name="connsiteX4" fmla="*/ 70203 w 63499"/>
                    <a:gd name="connsiteY4" fmla="*/ 31539 h 63500"/>
                    <a:gd name="connsiteX5" fmla="*/ 70203 w 63499"/>
                    <a:gd name="connsiteY5" fmla="*/ 31821 h 63500"/>
                    <a:gd name="connsiteX6" fmla="*/ 70062 w 63499"/>
                    <a:gd name="connsiteY6" fmla="*/ 33020 h 63500"/>
                    <a:gd name="connsiteX7" fmla="*/ 70062 w 63499"/>
                    <a:gd name="connsiteY7" fmla="*/ 33161 h 63500"/>
                    <a:gd name="connsiteX8" fmla="*/ 69850 w 63499"/>
                    <a:gd name="connsiteY8" fmla="*/ 34572 h 63500"/>
                    <a:gd name="connsiteX9" fmla="*/ 69850 w 63499"/>
                    <a:gd name="connsiteY9" fmla="*/ 34572 h 63500"/>
                    <a:gd name="connsiteX10" fmla="*/ 69639 w 63499"/>
                    <a:gd name="connsiteY10" fmla="*/ 35842 h 63500"/>
                    <a:gd name="connsiteX11" fmla="*/ 69356 w 63499"/>
                    <a:gd name="connsiteY11" fmla="*/ 37112 h 63500"/>
                    <a:gd name="connsiteX12" fmla="*/ 69074 w 63499"/>
                    <a:gd name="connsiteY12" fmla="*/ 38312 h 63500"/>
                    <a:gd name="connsiteX13" fmla="*/ 62865 w 63499"/>
                    <a:gd name="connsiteY13" fmla="*/ 51788 h 63500"/>
                    <a:gd name="connsiteX14" fmla="*/ 62160 w 63499"/>
                    <a:gd name="connsiteY14" fmla="*/ 52775 h 63500"/>
                    <a:gd name="connsiteX15" fmla="*/ 60889 w 63499"/>
                    <a:gd name="connsiteY15" fmla="*/ 54398 h 63500"/>
                    <a:gd name="connsiteX16" fmla="*/ 60396 w 63499"/>
                    <a:gd name="connsiteY16" fmla="*/ 55033 h 63500"/>
                    <a:gd name="connsiteX17" fmla="*/ 57291 w 63499"/>
                    <a:gd name="connsiteY17" fmla="*/ 58350 h 63500"/>
                    <a:gd name="connsiteX18" fmla="*/ 56656 w 63499"/>
                    <a:gd name="connsiteY18" fmla="*/ 58984 h 63500"/>
                    <a:gd name="connsiteX19" fmla="*/ 53905 w 63499"/>
                    <a:gd name="connsiteY19" fmla="*/ 61313 h 63500"/>
                    <a:gd name="connsiteX20" fmla="*/ 49107 w 63499"/>
                    <a:gd name="connsiteY20" fmla="*/ 64559 h 63500"/>
                    <a:gd name="connsiteX21" fmla="*/ 48119 w 63499"/>
                    <a:gd name="connsiteY21" fmla="*/ 65123 h 63500"/>
                    <a:gd name="connsiteX22" fmla="*/ 45861 w 63499"/>
                    <a:gd name="connsiteY22" fmla="*/ 66322 h 63500"/>
                    <a:gd name="connsiteX23" fmla="*/ 44309 w 63499"/>
                    <a:gd name="connsiteY23" fmla="*/ 67028 h 63500"/>
                    <a:gd name="connsiteX24" fmla="*/ 43886 w 63499"/>
                    <a:gd name="connsiteY24" fmla="*/ 67240 h 63500"/>
                    <a:gd name="connsiteX25" fmla="*/ 42898 w 63499"/>
                    <a:gd name="connsiteY25" fmla="*/ 67592 h 63500"/>
                    <a:gd name="connsiteX26" fmla="*/ 41840 w 63499"/>
                    <a:gd name="connsiteY26" fmla="*/ 67945 h 63500"/>
                    <a:gd name="connsiteX27" fmla="*/ 41769 w 63499"/>
                    <a:gd name="connsiteY27" fmla="*/ 67945 h 63500"/>
                    <a:gd name="connsiteX28" fmla="*/ 40640 w 63499"/>
                    <a:gd name="connsiteY28" fmla="*/ 68298 h 63500"/>
                    <a:gd name="connsiteX29" fmla="*/ 38665 w 63499"/>
                    <a:gd name="connsiteY29" fmla="*/ 68862 h 63500"/>
                    <a:gd name="connsiteX30" fmla="*/ 37677 w 63499"/>
                    <a:gd name="connsiteY30" fmla="*/ 69144 h 63500"/>
                    <a:gd name="connsiteX31" fmla="*/ 37465 w 63499"/>
                    <a:gd name="connsiteY31" fmla="*/ 69215 h 63500"/>
                    <a:gd name="connsiteX32" fmla="*/ 37254 w 63499"/>
                    <a:gd name="connsiteY32" fmla="*/ 69286 h 63500"/>
                    <a:gd name="connsiteX33" fmla="*/ 35419 w 63499"/>
                    <a:gd name="connsiteY33" fmla="*/ 69638 h 63500"/>
                    <a:gd name="connsiteX34" fmla="*/ 33796 w 63499"/>
                    <a:gd name="connsiteY34" fmla="*/ 69921 h 63500"/>
                    <a:gd name="connsiteX35" fmla="*/ 33020 w 63499"/>
                    <a:gd name="connsiteY35" fmla="*/ 70062 h 63500"/>
                    <a:gd name="connsiteX36" fmla="*/ 30903 w 63499"/>
                    <a:gd name="connsiteY36" fmla="*/ 70273 h 63500"/>
                    <a:gd name="connsiteX37" fmla="*/ 29774 w 63499"/>
                    <a:gd name="connsiteY37" fmla="*/ 70344 h 63500"/>
                    <a:gd name="connsiteX38" fmla="*/ 28505 w 63499"/>
                    <a:gd name="connsiteY38" fmla="*/ 70414 h 63500"/>
                    <a:gd name="connsiteX39" fmla="*/ 27235 w 63499"/>
                    <a:gd name="connsiteY39" fmla="*/ 70414 h 63500"/>
                    <a:gd name="connsiteX40" fmla="*/ 25753 w 63499"/>
                    <a:gd name="connsiteY40" fmla="*/ 70414 h 63500"/>
                    <a:gd name="connsiteX41" fmla="*/ 24483 w 63499"/>
                    <a:gd name="connsiteY41" fmla="*/ 70344 h 63500"/>
                    <a:gd name="connsiteX42" fmla="*/ 23918 w 63499"/>
                    <a:gd name="connsiteY42" fmla="*/ 70273 h 63500"/>
                    <a:gd name="connsiteX43" fmla="*/ 22860 w 63499"/>
                    <a:gd name="connsiteY43" fmla="*/ 70203 h 63500"/>
                    <a:gd name="connsiteX44" fmla="*/ 21449 w 63499"/>
                    <a:gd name="connsiteY44" fmla="*/ 70062 h 63500"/>
                    <a:gd name="connsiteX45" fmla="*/ 21449 w 63499"/>
                    <a:gd name="connsiteY45" fmla="*/ 70062 h 63500"/>
                    <a:gd name="connsiteX46" fmla="*/ 20179 w 63499"/>
                    <a:gd name="connsiteY46" fmla="*/ 69850 h 63500"/>
                    <a:gd name="connsiteX47" fmla="*/ 19826 w 63499"/>
                    <a:gd name="connsiteY47" fmla="*/ 69780 h 63500"/>
                    <a:gd name="connsiteX48" fmla="*/ 19191 w 63499"/>
                    <a:gd name="connsiteY48" fmla="*/ 69638 h 63500"/>
                    <a:gd name="connsiteX49" fmla="*/ 18203 w 63499"/>
                    <a:gd name="connsiteY49" fmla="*/ 69427 h 63500"/>
                    <a:gd name="connsiteX50" fmla="*/ 18133 w 63499"/>
                    <a:gd name="connsiteY50" fmla="*/ 69427 h 63500"/>
                    <a:gd name="connsiteX51" fmla="*/ 16934 w 63499"/>
                    <a:gd name="connsiteY51" fmla="*/ 69144 h 63500"/>
                    <a:gd name="connsiteX52" fmla="*/ 15522 w 63499"/>
                    <a:gd name="connsiteY52" fmla="*/ 68792 h 63500"/>
                    <a:gd name="connsiteX53" fmla="*/ 13899 w 63499"/>
                    <a:gd name="connsiteY53" fmla="*/ 68298 h 63500"/>
                    <a:gd name="connsiteX54" fmla="*/ 13547 w 63499"/>
                    <a:gd name="connsiteY54" fmla="*/ 68157 h 63500"/>
                    <a:gd name="connsiteX55" fmla="*/ 12771 w 63499"/>
                    <a:gd name="connsiteY55" fmla="*/ 67874 h 63500"/>
                    <a:gd name="connsiteX56" fmla="*/ 11853 w 63499"/>
                    <a:gd name="connsiteY56" fmla="*/ 67522 h 63500"/>
                    <a:gd name="connsiteX57" fmla="*/ 10583 w 63499"/>
                    <a:gd name="connsiteY57" fmla="*/ 67028 h 63500"/>
                    <a:gd name="connsiteX58" fmla="*/ 9666 w 63499"/>
                    <a:gd name="connsiteY58" fmla="*/ 66604 h 63500"/>
                    <a:gd name="connsiteX59" fmla="*/ 8961 w 63499"/>
                    <a:gd name="connsiteY59" fmla="*/ 66322 h 63500"/>
                    <a:gd name="connsiteX60" fmla="*/ 8326 w 63499"/>
                    <a:gd name="connsiteY60" fmla="*/ 66040 h 63500"/>
                    <a:gd name="connsiteX61" fmla="*/ 8326 w 63499"/>
                    <a:gd name="connsiteY61" fmla="*/ 66040 h 63500"/>
                    <a:gd name="connsiteX62" fmla="*/ 7056 w 63499"/>
                    <a:gd name="connsiteY62" fmla="*/ 65405 h 63500"/>
                    <a:gd name="connsiteX63" fmla="*/ 5856 w 63499"/>
                    <a:gd name="connsiteY63" fmla="*/ 64770 h 63500"/>
                    <a:gd name="connsiteX64" fmla="*/ 5786 w 63499"/>
                    <a:gd name="connsiteY64" fmla="*/ 64699 h 63500"/>
                    <a:gd name="connsiteX65" fmla="*/ 5715 w 63499"/>
                    <a:gd name="connsiteY65" fmla="*/ 64699 h 63500"/>
                    <a:gd name="connsiteX66" fmla="*/ 0 w 63499"/>
                    <a:gd name="connsiteY66" fmla="*/ 43180 h 63500"/>
                    <a:gd name="connsiteX67" fmla="*/ 43180 w 63499"/>
                    <a:gd name="connsiteY67" fmla="*/ 0 h 63500"/>
                    <a:gd name="connsiteX68" fmla="*/ 64700 w 63499"/>
                    <a:gd name="connsiteY68" fmla="*/ 5715 h 63500"/>
                    <a:gd name="connsiteX69" fmla="*/ 64700 w 63499"/>
                    <a:gd name="connsiteY69" fmla="*/ 5786 h 63500"/>
                    <a:gd name="connsiteX70" fmla="*/ 65335 w 63499"/>
                    <a:gd name="connsiteY70" fmla="*/ 6914 h 63500"/>
                    <a:gd name="connsiteX71" fmla="*/ 65687 w 63499"/>
                    <a:gd name="connsiteY71" fmla="*/ 7620 h 63500"/>
                    <a:gd name="connsiteX72" fmla="*/ 66040 w 63499"/>
                    <a:gd name="connsiteY72" fmla="*/ 8255 h 63500"/>
                    <a:gd name="connsiteX73" fmla="*/ 67098 w 63499"/>
                    <a:gd name="connsiteY73" fmla="*/ 10654 h 63500"/>
                    <a:gd name="connsiteX74" fmla="*/ 67098 w 63499"/>
                    <a:gd name="connsiteY74" fmla="*/ 10654 h 63500"/>
                    <a:gd name="connsiteX75" fmla="*/ 68016 w 63499"/>
                    <a:gd name="connsiteY75" fmla="*/ 13053 h 63500"/>
                    <a:gd name="connsiteX76" fmla="*/ 68439 w 63499"/>
                    <a:gd name="connsiteY76" fmla="*/ 14323 h 63500"/>
                    <a:gd name="connsiteX77" fmla="*/ 68792 w 63499"/>
                    <a:gd name="connsiteY77" fmla="*/ 15593 h 63500"/>
                    <a:gd name="connsiteX78" fmla="*/ 69074 w 63499"/>
                    <a:gd name="connsiteY78" fmla="*/ 16792 h 63500"/>
                    <a:gd name="connsiteX79" fmla="*/ 69074 w 63499"/>
                    <a:gd name="connsiteY79" fmla="*/ 16934 h 63500"/>
                    <a:gd name="connsiteX80" fmla="*/ 69356 w 63499"/>
                    <a:gd name="connsiteY80" fmla="*/ 18203 h 63500"/>
                    <a:gd name="connsiteX81" fmla="*/ 69568 w 63499"/>
                    <a:gd name="connsiteY81" fmla="*/ 19121 h 63500"/>
                    <a:gd name="connsiteX82" fmla="*/ 69709 w 63499"/>
                    <a:gd name="connsiteY82" fmla="*/ 19897 h 63500"/>
                    <a:gd name="connsiteX83" fmla="*/ 69780 w 63499"/>
                    <a:gd name="connsiteY83" fmla="*/ 20108 h 63500"/>
                    <a:gd name="connsiteX84" fmla="*/ 69921 w 63499"/>
                    <a:gd name="connsiteY84" fmla="*/ 21096 h 63500"/>
                    <a:gd name="connsiteX85" fmla="*/ 69991 w 63499"/>
                    <a:gd name="connsiteY85" fmla="*/ 21661 h 63500"/>
                    <a:gd name="connsiteX86" fmla="*/ 70132 w 63499"/>
                    <a:gd name="connsiteY86" fmla="*/ 22931 h 63500"/>
                    <a:gd name="connsiteX87" fmla="*/ 70132 w 63499"/>
                    <a:gd name="connsiteY87" fmla="*/ 23072 h 63500"/>
                    <a:gd name="connsiteX88" fmla="*/ 70203 w 63499"/>
                    <a:gd name="connsiteY88" fmla="*/ 24130 h 63500"/>
                    <a:gd name="connsiteX89" fmla="*/ 70203 w 63499"/>
                    <a:gd name="connsiteY89" fmla="*/ 24624 h 63500"/>
                    <a:gd name="connsiteX90" fmla="*/ 70273 w 63499"/>
                    <a:gd name="connsiteY90" fmla="*/ 25612 h 63500"/>
                    <a:gd name="connsiteX91" fmla="*/ 70273 w 63499"/>
                    <a:gd name="connsiteY91" fmla="*/ 25824 h 63500"/>
                    <a:gd name="connsiteX92" fmla="*/ 70415 w 63499"/>
                    <a:gd name="connsiteY92" fmla="*/ 27234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3499" h="63500">
                      <a:moveTo>
                        <a:pt x="70415" y="27234"/>
                      </a:moveTo>
                      <a:cubicBezTo>
                        <a:pt x="70415" y="27799"/>
                        <a:pt x="70415" y="28363"/>
                        <a:pt x="70344" y="28928"/>
                      </a:cubicBezTo>
                      <a:cubicBezTo>
                        <a:pt x="70344" y="29351"/>
                        <a:pt x="70344" y="29704"/>
                        <a:pt x="70273" y="30127"/>
                      </a:cubicBezTo>
                      <a:cubicBezTo>
                        <a:pt x="70273" y="30268"/>
                        <a:pt x="70273" y="30339"/>
                        <a:pt x="70273" y="30480"/>
                      </a:cubicBezTo>
                      <a:cubicBezTo>
                        <a:pt x="70273" y="30833"/>
                        <a:pt x="70203" y="31185"/>
                        <a:pt x="70203" y="31539"/>
                      </a:cubicBezTo>
                      <a:cubicBezTo>
                        <a:pt x="70203" y="31609"/>
                        <a:pt x="70203" y="31750"/>
                        <a:pt x="70203" y="31821"/>
                      </a:cubicBezTo>
                      <a:cubicBezTo>
                        <a:pt x="70132" y="32244"/>
                        <a:pt x="70132" y="32597"/>
                        <a:pt x="70062" y="33020"/>
                      </a:cubicBezTo>
                      <a:lnTo>
                        <a:pt x="70062" y="33161"/>
                      </a:lnTo>
                      <a:cubicBezTo>
                        <a:pt x="69991" y="33655"/>
                        <a:pt x="69921" y="34149"/>
                        <a:pt x="69850" y="34572"/>
                      </a:cubicBezTo>
                      <a:cubicBezTo>
                        <a:pt x="69850" y="34572"/>
                        <a:pt x="69850" y="34572"/>
                        <a:pt x="69850" y="34572"/>
                      </a:cubicBezTo>
                      <a:cubicBezTo>
                        <a:pt x="69780" y="34996"/>
                        <a:pt x="69709" y="35419"/>
                        <a:pt x="69639" y="35842"/>
                      </a:cubicBezTo>
                      <a:cubicBezTo>
                        <a:pt x="69568" y="36266"/>
                        <a:pt x="69497" y="36689"/>
                        <a:pt x="69356" y="37112"/>
                      </a:cubicBezTo>
                      <a:cubicBezTo>
                        <a:pt x="69286" y="37536"/>
                        <a:pt x="69145" y="37888"/>
                        <a:pt x="69074" y="38312"/>
                      </a:cubicBezTo>
                      <a:cubicBezTo>
                        <a:pt x="67804" y="43180"/>
                        <a:pt x="65687" y="47766"/>
                        <a:pt x="62865" y="51788"/>
                      </a:cubicBezTo>
                      <a:cubicBezTo>
                        <a:pt x="62653" y="52141"/>
                        <a:pt x="62371" y="52493"/>
                        <a:pt x="62160" y="52775"/>
                      </a:cubicBezTo>
                      <a:cubicBezTo>
                        <a:pt x="61736" y="53340"/>
                        <a:pt x="61383" y="53834"/>
                        <a:pt x="60889" y="54398"/>
                      </a:cubicBezTo>
                      <a:cubicBezTo>
                        <a:pt x="60748" y="54610"/>
                        <a:pt x="60537" y="54822"/>
                        <a:pt x="60396" y="55033"/>
                      </a:cubicBezTo>
                      <a:cubicBezTo>
                        <a:pt x="59408" y="56233"/>
                        <a:pt x="58420" y="57291"/>
                        <a:pt x="57291" y="58350"/>
                      </a:cubicBezTo>
                      <a:cubicBezTo>
                        <a:pt x="57080" y="58561"/>
                        <a:pt x="56868" y="58773"/>
                        <a:pt x="56656" y="58984"/>
                      </a:cubicBezTo>
                      <a:cubicBezTo>
                        <a:pt x="55809" y="59831"/>
                        <a:pt x="54892" y="60607"/>
                        <a:pt x="53905" y="61313"/>
                      </a:cubicBezTo>
                      <a:cubicBezTo>
                        <a:pt x="52352" y="62512"/>
                        <a:pt x="50800" y="63571"/>
                        <a:pt x="49107" y="64559"/>
                      </a:cubicBezTo>
                      <a:cubicBezTo>
                        <a:pt x="48825" y="64770"/>
                        <a:pt x="48472" y="64911"/>
                        <a:pt x="48119" y="65123"/>
                      </a:cubicBezTo>
                      <a:cubicBezTo>
                        <a:pt x="47343" y="65546"/>
                        <a:pt x="46637" y="65899"/>
                        <a:pt x="45861" y="66322"/>
                      </a:cubicBezTo>
                      <a:cubicBezTo>
                        <a:pt x="45367" y="66604"/>
                        <a:pt x="44803" y="66816"/>
                        <a:pt x="44309" y="67028"/>
                      </a:cubicBezTo>
                      <a:cubicBezTo>
                        <a:pt x="44168" y="67098"/>
                        <a:pt x="44027" y="67169"/>
                        <a:pt x="43886" y="67240"/>
                      </a:cubicBezTo>
                      <a:cubicBezTo>
                        <a:pt x="43603" y="67380"/>
                        <a:pt x="43251" y="67522"/>
                        <a:pt x="42898" y="67592"/>
                      </a:cubicBezTo>
                      <a:cubicBezTo>
                        <a:pt x="42545" y="67733"/>
                        <a:pt x="42192" y="67874"/>
                        <a:pt x="41840" y="67945"/>
                      </a:cubicBezTo>
                      <a:cubicBezTo>
                        <a:pt x="41840" y="67945"/>
                        <a:pt x="41769" y="67945"/>
                        <a:pt x="41769" y="67945"/>
                      </a:cubicBezTo>
                      <a:cubicBezTo>
                        <a:pt x="41416" y="68086"/>
                        <a:pt x="41063" y="68227"/>
                        <a:pt x="40640" y="68298"/>
                      </a:cubicBezTo>
                      <a:cubicBezTo>
                        <a:pt x="40005" y="68510"/>
                        <a:pt x="39299" y="68721"/>
                        <a:pt x="38665" y="68862"/>
                      </a:cubicBezTo>
                      <a:cubicBezTo>
                        <a:pt x="38312" y="68933"/>
                        <a:pt x="38030" y="69004"/>
                        <a:pt x="37677" y="69144"/>
                      </a:cubicBezTo>
                      <a:cubicBezTo>
                        <a:pt x="37606" y="69144"/>
                        <a:pt x="37536" y="69215"/>
                        <a:pt x="37465" y="69215"/>
                      </a:cubicBezTo>
                      <a:cubicBezTo>
                        <a:pt x="37395" y="69215"/>
                        <a:pt x="37324" y="69286"/>
                        <a:pt x="37254" y="69286"/>
                      </a:cubicBezTo>
                      <a:cubicBezTo>
                        <a:pt x="36618" y="69427"/>
                        <a:pt x="36054" y="69568"/>
                        <a:pt x="35419" y="69638"/>
                      </a:cubicBezTo>
                      <a:cubicBezTo>
                        <a:pt x="34854" y="69780"/>
                        <a:pt x="34361" y="69850"/>
                        <a:pt x="33796" y="69921"/>
                      </a:cubicBezTo>
                      <a:cubicBezTo>
                        <a:pt x="33514" y="69991"/>
                        <a:pt x="33302" y="69991"/>
                        <a:pt x="33020" y="70062"/>
                      </a:cubicBezTo>
                      <a:cubicBezTo>
                        <a:pt x="32315" y="70132"/>
                        <a:pt x="31609" y="70203"/>
                        <a:pt x="30903" y="70273"/>
                      </a:cubicBezTo>
                      <a:cubicBezTo>
                        <a:pt x="30551" y="70273"/>
                        <a:pt x="30127" y="70344"/>
                        <a:pt x="29774" y="70344"/>
                      </a:cubicBezTo>
                      <a:cubicBezTo>
                        <a:pt x="29351" y="70344"/>
                        <a:pt x="28928" y="70414"/>
                        <a:pt x="28505" y="70414"/>
                      </a:cubicBezTo>
                      <a:cubicBezTo>
                        <a:pt x="28081" y="70414"/>
                        <a:pt x="27658" y="70414"/>
                        <a:pt x="27235" y="70414"/>
                      </a:cubicBezTo>
                      <a:cubicBezTo>
                        <a:pt x="26741" y="70414"/>
                        <a:pt x="26247" y="70414"/>
                        <a:pt x="25753" y="70414"/>
                      </a:cubicBezTo>
                      <a:cubicBezTo>
                        <a:pt x="25330" y="70414"/>
                        <a:pt x="24906" y="70414"/>
                        <a:pt x="24483" y="70344"/>
                      </a:cubicBezTo>
                      <a:cubicBezTo>
                        <a:pt x="24271" y="70344"/>
                        <a:pt x="24130" y="70344"/>
                        <a:pt x="23918" y="70273"/>
                      </a:cubicBezTo>
                      <a:cubicBezTo>
                        <a:pt x="23566" y="70273"/>
                        <a:pt x="23213" y="70203"/>
                        <a:pt x="22860" y="70203"/>
                      </a:cubicBezTo>
                      <a:cubicBezTo>
                        <a:pt x="22366" y="70132"/>
                        <a:pt x="21872" y="70132"/>
                        <a:pt x="21449" y="70062"/>
                      </a:cubicBezTo>
                      <a:cubicBezTo>
                        <a:pt x="21449" y="70062"/>
                        <a:pt x="21449" y="70062"/>
                        <a:pt x="21449" y="70062"/>
                      </a:cubicBezTo>
                      <a:cubicBezTo>
                        <a:pt x="21026" y="69991"/>
                        <a:pt x="20602" y="69921"/>
                        <a:pt x="20179" y="69850"/>
                      </a:cubicBezTo>
                      <a:cubicBezTo>
                        <a:pt x="20038" y="69850"/>
                        <a:pt x="19897" y="69780"/>
                        <a:pt x="19826" y="69780"/>
                      </a:cubicBezTo>
                      <a:cubicBezTo>
                        <a:pt x="19615" y="69780"/>
                        <a:pt x="19403" y="69709"/>
                        <a:pt x="19191" y="69638"/>
                      </a:cubicBezTo>
                      <a:cubicBezTo>
                        <a:pt x="18838" y="69568"/>
                        <a:pt x="18556" y="69497"/>
                        <a:pt x="18203" y="69427"/>
                      </a:cubicBezTo>
                      <a:cubicBezTo>
                        <a:pt x="18203" y="69427"/>
                        <a:pt x="18133" y="69427"/>
                        <a:pt x="18133" y="69427"/>
                      </a:cubicBezTo>
                      <a:cubicBezTo>
                        <a:pt x="17710" y="69356"/>
                        <a:pt x="17357" y="69215"/>
                        <a:pt x="16934" y="69144"/>
                      </a:cubicBezTo>
                      <a:cubicBezTo>
                        <a:pt x="16440" y="69004"/>
                        <a:pt x="15946" y="68933"/>
                        <a:pt x="15522" y="68792"/>
                      </a:cubicBezTo>
                      <a:cubicBezTo>
                        <a:pt x="14958" y="68650"/>
                        <a:pt x="14464" y="68510"/>
                        <a:pt x="13899" y="68298"/>
                      </a:cubicBezTo>
                      <a:cubicBezTo>
                        <a:pt x="13758" y="68298"/>
                        <a:pt x="13688" y="68227"/>
                        <a:pt x="13547" y="68157"/>
                      </a:cubicBezTo>
                      <a:cubicBezTo>
                        <a:pt x="13264" y="68086"/>
                        <a:pt x="12982" y="67945"/>
                        <a:pt x="12771" y="67874"/>
                      </a:cubicBezTo>
                      <a:cubicBezTo>
                        <a:pt x="12488" y="67804"/>
                        <a:pt x="12206" y="67663"/>
                        <a:pt x="11853" y="67522"/>
                      </a:cubicBezTo>
                      <a:cubicBezTo>
                        <a:pt x="11430" y="67380"/>
                        <a:pt x="11007" y="67169"/>
                        <a:pt x="10583" y="67028"/>
                      </a:cubicBezTo>
                      <a:cubicBezTo>
                        <a:pt x="10301" y="66887"/>
                        <a:pt x="9948" y="66746"/>
                        <a:pt x="9666" y="66604"/>
                      </a:cubicBezTo>
                      <a:cubicBezTo>
                        <a:pt x="9455" y="66534"/>
                        <a:pt x="9172" y="66393"/>
                        <a:pt x="8961" y="66322"/>
                      </a:cubicBezTo>
                      <a:cubicBezTo>
                        <a:pt x="8749" y="66252"/>
                        <a:pt x="8537" y="66111"/>
                        <a:pt x="8326" y="66040"/>
                      </a:cubicBezTo>
                      <a:lnTo>
                        <a:pt x="8326" y="66040"/>
                      </a:lnTo>
                      <a:cubicBezTo>
                        <a:pt x="7902" y="65828"/>
                        <a:pt x="7479" y="65617"/>
                        <a:pt x="7056" y="65405"/>
                      </a:cubicBezTo>
                      <a:cubicBezTo>
                        <a:pt x="6632" y="65193"/>
                        <a:pt x="6280" y="64982"/>
                        <a:pt x="5856" y="64770"/>
                      </a:cubicBezTo>
                      <a:cubicBezTo>
                        <a:pt x="5856" y="64770"/>
                        <a:pt x="5786" y="64770"/>
                        <a:pt x="5786" y="64699"/>
                      </a:cubicBezTo>
                      <a:cubicBezTo>
                        <a:pt x="5786" y="64699"/>
                        <a:pt x="5786" y="64699"/>
                        <a:pt x="5715" y="64699"/>
                      </a:cubicBezTo>
                      <a:cubicBezTo>
                        <a:pt x="2046" y="58350"/>
                        <a:pt x="0" y="51012"/>
                        <a:pt x="0" y="43180"/>
                      </a:cubicBezTo>
                      <a:cubicBezTo>
                        <a:pt x="0" y="19332"/>
                        <a:pt x="19332" y="0"/>
                        <a:pt x="43180" y="0"/>
                      </a:cubicBezTo>
                      <a:cubicBezTo>
                        <a:pt x="51012" y="0"/>
                        <a:pt x="58350" y="2046"/>
                        <a:pt x="64700" y="5715"/>
                      </a:cubicBezTo>
                      <a:cubicBezTo>
                        <a:pt x="64700" y="5715"/>
                        <a:pt x="64700" y="5715"/>
                        <a:pt x="64700" y="5786"/>
                      </a:cubicBezTo>
                      <a:cubicBezTo>
                        <a:pt x="64911" y="6138"/>
                        <a:pt x="65123" y="6562"/>
                        <a:pt x="65335" y="6914"/>
                      </a:cubicBezTo>
                      <a:cubicBezTo>
                        <a:pt x="65476" y="7126"/>
                        <a:pt x="65617" y="7408"/>
                        <a:pt x="65687" y="7620"/>
                      </a:cubicBezTo>
                      <a:cubicBezTo>
                        <a:pt x="65828" y="7832"/>
                        <a:pt x="65899" y="8043"/>
                        <a:pt x="66040" y="8255"/>
                      </a:cubicBezTo>
                      <a:cubicBezTo>
                        <a:pt x="66393" y="9031"/>
                        <a:pt x="66816" y="9807"/>
                        <a:pt x="67098" y="10654"/>
                      </a:cubicBezTo>
                      <a:lnTo>
                        <a:pt x="67098" y="10654"/>
                      </a:lnTo>
                      <a:cubicBezTo>
                        <a:pt x="67451" y="11430"/>
                        <a:pt x="67733" y="12277"/>
                        <a:pt x="68016" y="13053"/>
                      </a:cubicBezTo>
                      <a:cubicBezTo>
                        <a:pt x="68157" y="13476"/>
                        <a:pt x="68298" y="13900"/>
                        <a:pt x="68439" y="14323"/>
                      </a:cubicBezTo>
                      <a:cubicBezTo>
                        <a:pt x="68580" y="14746"/>
                        <a:pt x="68721" y="15170"/>
                        <a:pt x="68792" y="15593"/>
                      </a:cubicBezTo>
                      <a:cubicBezTo>
                        <a:pt x="68933" y="16016"/>
                        <a:pt x="69004" y="16369"/>
                        <a:pt x="69074" y="16792"/>
                      </a:cubicBezTo>
                      <a:cubicBezTo>
                        <a:pt x="69074" y="16863"/>
                        <a:pt x="69074" y="16863"/>
                        <a:pt x="69074" y="16934"/>
                      </a:cubicBezTo>
                      <a:cubicBezTo>
                        <a:pt x="69145" y="17357"/>
                        <a:pt x="69286" y="17780"/>
                        <a:pt x="69356" y="18203"/>
                      </a:cubicBezTo>
                      <a:cubicBezTo>
                        <a:pt x="69427" y="18486"/>
                        <a:pt x="69497" y="18838"/>
                        <a:pt x="69568" y="19121"/>
                      </a:cubicBezTo>
                      <a:cubicBezTo>
                        <a:pt x="69639" y="19403"/>
                        <a:pt x="69639" y="19685"/>
                        <a:pt x="69709" y="19897"/>
                      </a:cubicBezTo>
                      <a:cubicBezTo>
                        <a:pt x="69709" y="19967"/>
                        <a:pt x="69709" y="20038"/>
                        <a:pt x="69780" y="20108"/>
                      </a:cubicBezTo>
                      <a:cubicBezTo>
                        <a:pt x="69850" y="20461"/>
                        <a:pt x="69850" y="20743"/>
                        <a:pt x="69921" y="21096"/>
                      </a:cubicBezTo>
                      <a:cubicBezTo>
                        <a:pt x="69921" y="21308"/>
                        <a:pt x="69991" y="21519"/>
                        <a:pt x="69991" y="21661"/>
                      </a:cubicBezTo>
                      <a:cubicBezTo>
                        <a:pt x="70062" y="22084"/>
                        <a:pt x="70062" y="22507"/>
                        <a:pt x="70132" y="22931"/>
                      </a:cubicBezTo>
                      <a:cubicBezTo>
                        <a:pt x="70132" y="23001"/>
                        <a:pt x="70132" y="23072"/>
                        <a:pt x="70132" y="23072"/>
                      </a:cubicBezTo>
                      <a:cubicBezTo>
                        <a:pt x="70203" y="23424"/>
                        <a:pt x="70203" y="23777"/>
                        <a:pt x="70203" y="24130"/>
                      </a:cubicBezTo>
                      <a:cubicBezTo>
                        <a:pt x="70203" y="24271"/>
                        <a:pt x="70203" y="24412"/>
                        <a:pt x="70203" y="24624"/>
                      </a:cubicBezTo>
                      <a:cubicBezTo>
                        <a:pt x="70203" y="24906"/>
                        <a:pt x="70273" y="25259"/>
                        <a:pt x="70273" y="25612"/>
                      </a:cubicBezTo>
                      <a:cubicBezTo>
                        <a:pt x="70273" y="25682"/>
                        <a:pt x="70273" y="25753"/>
                        <a:pt x="70273" y="25824"/>
                      </a:cubicBezTo>
                      <a:cubicBezTo>
                        <a:pt x="70415" y="26317"/>
                        <a:pt x="70415" y="26740"/>
                        <a:pt x="70415" y="2723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9" name="Freeform: Shape 972"/>
                <p:cNvSpPr/>
                <p:nvPr/>
              </p:nvSpPr>
              <p:spPr>
                <a:xfrm>
                  <a:off x="5552511" y="4190506"/>
                  <a:ext cx="77611" cy="77611"/>
                </a:xfrm>
                <a:custGeom>
                  <a:avLst/>
                  <a:gdLst>
                    <a:gd name="connsiteX0" fmla="*/ 80292 w 77611"/>
                    <a:gd name="connsiteY0" fmla="*/ 37394 h 77611"/>
                    <a:gd name="connsiteX1" fmla="*/ 80081 w 77611"/>
                    <a:gd name="connsiteY1" fmla="*/ 41839 h 77611"/>
                    <a:gd name="connsiteX2" fmla="*/ 78669 w 77611"/>
                    <a:gd name="connsiteY2" fmla="*/ 49248 h 77611"/>
                    <a:gd name="connsiteX3" fmla="*/ 78317 w 77611"/>
                    <a:gd name="connsiteY3" fmla="*/ 50377 h 77611"/>
                    <a:gd name="connsiteX4" fmla="*/ 78034 w 77611"/>
                    <a:gd name="connsiteY4" fmla="*/ 51294 h 77611"/>
                    <a:gd name="connsiteX5" fmla="*/ 77682 w 77611"/>
                    <a:gd name="connsiteY5" fmla="*/ 52282 h 77611"/>
                    <a:gd name="connsiteX6" fmla="*/ 77682 w 77611"/>
                    <a:gd name="connsiteY6" fmla="*/ 52352 h 77611"/>
                    <a:gd name="connsiteX7" fmla="*/ 77329 w 77611"/>
                    <a:gd name="connsiteY7" fmla="*/ 53340 h 77611"/>
                    <a:gd name="connsiteX8" fmla="*/ 76906 w 77611"/>
                    <a:gd name="connsiteY8" fmla="*/ 54328 h 77611"/>
                    <a:gd name="connsiteX9" fmla="*/ 76059 w 77611"/>
                    <a:gd name="connsiteY9" fmla="*/ 56162 h 77611"/>
                    <a:gd name="connsiteX10" fmla="*/ 75565 w 77611"/>
                    <a:gd name="connsiteY10" fmla="*/ 57220 h 77611"/>
                    <a:gd name="connsiteX11" fmla="*/ 74436 w 77611"/>
                    <a:gd name="connsiteY11" fmla="*/ 59267 h 77611"/>
                    <a:gd name="connsiteX12" fmla="*/ 73801 w 77611"/>
                    <a:gd name="connsiteY12" fmla="*/ 60254 h 77611"/>
                    <a:gd name="connsiteX13" fmla="*/ 64700 w 77611"/>
                    <a:gd name="connsiteY13" fmla="*/ 70697 h 77611"/>
                    <a:gd name="connsiteX14" fmla="*/ 64629 w 77611"/>
                    <a:gd name="connsiteY14" fmla="*/ 70767 h 77611"/>
                    <a:gd name="connsiteX15" fmla="*/ 64629 w 77611"/>
                    <a:gd name="connsiteY15" fmla="*/ 70767 h 77611"/>
                    <a:gd name="connsiteX16" fmla="*/ 64558 w 77611"/>
                    <a:gd name="connsiteY16" fmla="*/ 70838 h 77611"/>
                    <a:gd name="connsiteX17" fmla="*/ 54398 w 77611"/>
                    <a:gd name="connsiteY17" fmla="*/ 77047 h 77611"/>
                    <a:gd name="connsiteX18" fmla="*/ 51788 w 77611"/>
                    <a:gd name="connsiteY18" fmla="*/ 78105 h 77611"/>
                    <a:gd name="connsiteX19" fmla="*/ 51788 w 77611"/>
                    <a:gd name="connsiteY19" fmla="*/ 78105 h 77611"/>
                    <a:gd name="connsiteX20" fmla="*/ 50729 w 77611"/>
                    <a:gd name="connsiteY20" fmla="*/ 78458 h 77611"/>
                    <a:gd name="connsiteX21" fmla="*/ 48542 w 77611"/>
                    <a:gd name="connsiteY21" fmla="*/ 79093 h 77611"/>
                    <a:gd name="connsiteX22" fmla="*/ 46778 w 77611"/>
                    <a:gd name="connsiteY22" fmla="*/ 79516 h 77611"/>
                    <a:gd name="connsiteX23" fmla="*/ 45649 w 77611"/>
                    <a:gd name="connsiteY23" fmla="*/ 79728 h 77611"/>
                    <a:gd name="connsiteX24" fmla="*/ 43886 w 77611"/>
                    <a:gd name="connsiteY24" fmla="*/ 80010 h 77611"/>
                    <a:gd name="connsiteX25" fmla="*/ 42968 w 77611"/>
                    <a:gd name="connsiteY25" fmla="*/ 80151 h 77611"/>
                    <a:gd name="connsiteX26" fmla="*/ 41063 w 77611"/>
                    <a:gd name="connsiteY26" fmla="*/ 80363 h 77611"/>
                    <a:gd name="connsiteX27" fmla="*/ 40217 w 77611"/>
                    <a:gd name="connsiteY27" fmla="*/ 80434 h 77611"/>
                    <a:gd name="connsiteX28" fmla="*/ 38806 w 77611"/>
                    <a:gd name="connsiteY28" fmla="*/ 80504 h 77611"/>
                    <a:gd name="connsiteX29" fmla="*/ 38241 w 77611"/>
                    <a:gd name="connsiteY29" fmla="*/ 80504 h 77611"/>
                    <a:gd name="connsiteX30" fmla="*/ 37253 w 77611"/>
                    <a:gd name="connsiteY30" fmla="*/ 80504 h 77611"/>
                    <a:gd name="connsiteX31" fmla="*/ 37253 w 77611"/>
                    <a:gd name="connsiteY31" fmla="*/ 80504 h 77611"/>
                    <a:gd name="connsiteX32" fmla="*/ 35772 w 77611"/>
                    <a:gd name="connsiteY32" fmla="*/ 80504 h 77611"/>
                    <a:gd name="connsiteX33" fmla="*/ 35560 w 77611"/>
                    <a:gd name="connsiteY33" fmla="*/ 80504 h 77611"/>
                    <a:gd name="connsiteX34" fmla="*/ 34361 w 77611"/>
                    <a:gd name="connsiteY34" fmla="*/ 80434 h 77611"/>
                    <a:gd name="connsiteX35" fmla="*/ 34219 w 77611"/>
                    <a:gd name="connsiteY35" fmla="*/ 80434 h 77611"/>
                    <a:gd name="connsiteX36" fmla="*/ 33091 w 77611"/>
                    <a:gd name="connsiteY36" fmla="*/ 80363 h 77611"/>
                    <a:gd name="connsiteX37" fmla="*/ 33020 w 77611"/>
                    <a:gd name="connsiteY37" fmla="*/ 80363 h 77611"/>
                    <a:gd name="connsiteX38" fmla="*/ 32385 w 77611"/>
                    <a:gd name="connsiteY38" fmla="*/ 80292 h 77611"/>
                    <a:gd name="connsiteX39" fmla="*/ 31962 w 77611"/>
                    <a:gd name="connsiteY39" fmla="*/ 80222 h 77611"/>
                    <a:gd name="connsiteX40" fmla="*/ 30903 w 77611"/>
                    <a:gd name="connsiteY40" fmla="*/ 80081 h 77611"/>
                    <a:gd name="connsiteX41" fmla="*/ 30409 w 77611"/>
                    <a:gd name="connsiteY41" fmla="*/ 80010 h 77611"/>
                    <a:gd name="connsiteX42" fmla="*/ 28998 w 77611"/>
                    <a:gd name="connsiteY42" fmla="*/ 79728 h 77611"/>
                    <a:gd name="connsiteX43" fmla="*/ 28222 w 77611"/>
                    <a:gd name="connsiteY43" fmla="*/ 79587 h 77611"/>
                    <a:gd name="connsiteX44" fmla="*/ 27234 w 77611"/>
                    <a:gd name="connsiteY44" fmla="*/ 79375 h 77611"/>
                    <a:gd name="connsiteX45" fmla="*/ 24342 w 77611"/>
                    <a:gd name="connsiteY45" fmla="*/ 78528 h 77611"/>
                    <a:gd name="connsiteX46" fmla="*/ 24271 w 77611"/>
                    <a:gd name="connsiteY46" fmla="*/ 78528 h 77611"/>
                    <a:gd name="connsiteX47" fmla="*/ 24059 w 77611"/>
                    <a:gd name="connsiteY47" fmla="*/ 78458 h 77611"/>
                    <a:gd name="connsiteX48" fmla="*/ 23989 w 77611"/>
                    <a:gd name="connsiteY48" fmla="*/ 78387 h 77611"/>
                    <a:gd name="connsiteX49" fmla="*/ 10019 w 77611"/>
                    <a:gd name="connsiteY49" fmla="*/ 70697 h 77611"/>
                    <a:gd name="connsiteX50" fmla="*/ 9807 w 77611"/>
                    <a:gd name="connsiteY50" fmla="*/ 70556 h 77611"/>
                    <a:gd name="connsiteX51" fmla="*/ 0 w 77611"/>
                    <a:gd name="connsiteY51" fmla="*/ 58914 h 77611"/>
                    <a:gd name="connsiteX52" fmla="*/ 71 w 77611"/>
                    <a:gd name="connsiteY52" fmla="*/ 58984 h 77611"/>
                    <a:gd name="connsiteX53" fmla="*/ 1270 w 77611"/>
                    <a:gd name="connsiteY53" fmla="*/ 59620 h 77611"/>
                    <a:gd name="connsiteX54" fmla="*/ 2540 w 77611"/>
                    <a:gd name="connsiteY54" fmla="*/ 60254 h 77611"/>
                    <a:gd name="connsiteX55" fmla="*/ 2540 w 77611"/>
                    <a:gd name="connsiteY55" fmla="*/ 60254 h 77611"/>
                    <a:gd name="connsiteX56" fmla="*/ 3175 w 77611"/>
                    <a:gd name="connsiteY56" fmla="*/ 60537 h 77611"/>
                    <a:gd name="connsiteX57" fmla="*/ 3880 w 77611"/>
                    <a:gd name="connsiteY57" fmla="*/ 60819 h 77611"/>
                    <a:gd name="connsiteX58" fmla="*/ 4798 w 77611"/>
                    <a:gd name="connsiteY58" fmla="*/ 61242 h 77611"/>
                    <a:gd name="connsiteX59" fmla="*/ 6068 w 77611"/>
                    <a:gd name="connsiteY59" fmla="*/ 61736 h 77611"/>
                    <a:gd name="connsiteX60" fmla="*/ 6985 w 77611"/>
                    <a:gd name="connsiteY60" fmla="*/ 62089 h 77611"/>
                    <a:gd name="connsiteX61" fmla="*/ 7761 w 77611"/>
                    <a:gd name="connsiteY61" fmla="*/ 62371 h 77611"/>
                    <a:gd name="connsiteX62" fmla="*/ 8114 w 77611"/>
                    <a:gd name="connsiteY62" fmla="*/ 62512 h 77611"/>
                    <a:gd name="connsiteX63" fmla="*/ 9737 w 77611"/>
                    <a:gd name="connsiteY63" fmla="*/ 63006 h 77611"/>
                    <a:gd name="connsiteX64" fmla="*/ 11148 w 77611"/>
                    <a:gd name="connsiteY64" fmla="*/ 63359 h 77611"/>
                    <a:gd name="connsiteX65" fmla="*/ 12347 w 77611"/>
                    <a:gd name="connsiteY65" fmla="*/ 63641 h 77611"/>
                    <a:gd name="connsiteX66" fmla="*/ 12418 w 77611"/>
                    <a:gd name="connsiteY66" fmla="*/ 63641 h 77611"/>
                    <a:gd name="connsiteX67" fmla="*/ 13406 w 77611"/>
                    <a:gd name="connsiteY67" fmla="*/ 63853 h 77611"/>
                    <a:gd name="connsiteX68" fmla="*/ 14040 w 77611"/>
                    <a:gd name="connsiteY68" fmla="*/ 63994 h 77611"/>
                    <a:gd name="connsiteX69" fmla="*/ 14393 w 77611"/>
                    <a:gd name="connsiteY69" fmla="*/ 64065 h 77611"/>
                    <a:gd name="connsiteX70" fmla="*/ 15663 w 77611"/>
                    <a:gd name="connsiteY70" fmla="*/ 64276 h 77611"/>
                    <a:gd name="connsiteX71" fmla="*/ 15663 w 77611"/>
                    <a:gd name="connsiteY71" fmla="*/ 64276 h 77611"/>
                    <a:gd name="connsiteX72" fmla="*/ 17075 w 77611"/>
                    <a:gd name="connsiteY72" fmla="*/ 64417 h 77611"/>
                    <a:gd name="connsiteX73" fmla="*/ 18133 w 77611"/>
                    <a:gd name="connsiteY73" fmla="*/ 64488 h 77611"/>
                    <a:gd name="connsiteX74" fmla="*/ 18697 w 77611"/>
                    <a:gd name="connsiteY74" fmla="*/ 64559 h 77611"/>
                    <a:gd name="connsiteX75" fmla="*/ 19967 w 77611"/>
                    <a:gd name="connsiteY75" fmla="*/ 64629 h 77611"/>
                    <a:gd name="connsiteX76" fmla="*/ 21449 w 77611"/>
                    <a:gd name="connsiteY76" fmla="*/ 64629 h 77611"/>
                    <a:gd name="connsiteX77" fmla="*/ 22719 w 77611"/>
                    <a:gd name="connsiteY77" fmla="*/ 64629 h 77611"/>
                    <a:gd name="connsiteX78" fmla="*/ 23989 w 77611"/>
                    <a:gd name="connsiteY78" fmla="*/ 64559 h 77611"/>
                    <a:gd name="connsiteX79" fmla="*/ 25118 w 77611"/>
                    <a:gd name="connsiteY79" fmla="*/ 64488 h 77611"/>
                    <a:gd name="connsiteX80" fmla="*/ 27234 w 77611"/>
                    <a:gd name="connsiteY80" fmla="*/ 64276 h 77611"/>
                    <a:gd name="connsiteX81" fmla="*/ 28011 w 77611"/>
                    <a:gd name="connsiteY81" fmla="*/ 64135 h 77611"/>
                    <a:gd name="connsiteX82" fmla="*/ 29633 w 77611"/>
                    <a:gd name="connsiteY82" fmla="*/ 63853 h 77611"/>
                    <a:gd name="connsiteX83" fmla="*/ 31468 w 77611"/>
                    <a:gd name="connsiteY83" fmla="*/ 63500 h 77611"/>
                    <a:gd name="connsiteX84" fmla="*/ 31679 w 77611"/>
                    <a:gd name="connsiteY84" fmla="*/ 63429 h 77611"/>
                    <a:gd name="connsiteX85" fmla="*/ 31891 w 77611"/>
                    <a:gd name="connsiteY85" fmla="*/ 63359 h 77611"/>
                    <a:gd name="connsiteX86" fmla="*/ 32879 w 77611"/>
                    <a:gd name="connsiteY86" fmla="*/ 63077 h 77611"/>
                    <a:gd name="connsiteX87" fmla="*/ 34854 w 77611"/>
                    <a:gd name="connsiteY87" fmla="*/ 62512 h 77611"/>
                    <a:gd name="connsiteX88" fmla="*/ 35983 w 77611"/>
                    <a:gd name="connsiteY88" fmla="*/ 62159 h 77611"/>
                    <a:gd name="connsiteX89" fmla="*/ 36054 w 77611"/>
                    <a:gd name="connsiteY89" fmla="*/ 62159 h 77611"/>
                    <a:gd name="connsiteX90" fmla="*/ 37112 w 77611"/>
                    <a:gd name="connsiteY90" fmla="*/ 61807 h 77611"/>
                    <a:gd name="connsiteX91" fmla="*/ 38100 w 77611"/>
                    <a:gd name="connsiteY91" fmla="*/ 61454 h 77611"/>
                    <a:gd name="connsiteX92" fmla="*/ 38523 w 77611"/>
                    <a:gd name="connsiteY92" fmla="*/ 61242 h 77611"/>
                    <a:gd name="connsiteX93" fmla="*/ 40076 w 77611"/>
                    <a:gd name="connsiteY93" fmla="*/ 60537 h 77611"/>
                    <a:gd name="connsiteX94" fmla="*/ 42333 w 77611"/>
                    <a:gd name="connsiteY94" fmla="*/ 59337 h 77611"/>
                    <a:gd name="connsiteX95" fmla="*/ 43321 w 77611"/>
                    <a:gd name="connsiteY95" fmla="*/ 58773 h 77611"/>
                    <a:gd name="connsiteX96" fmla="*/ 48119 w 77611"/>
                    <a:gd name="connsiteY96" fmla="*/ 55527 h 77611"/>
                    <a:gd name="connsiteX97" fmla="*/ 50870 w 77611"/>
                    <a:gd name="connsiteY97" fmla="*/ 53199 h 77611"/>
                    <a:gd name="connsiteX98" fmla="*/ 51505 w 77611"/>
                    <a:gd name="connsiteY98" fmla="*/ 52564 h 77611"/>
                    <a:gd name="connsiteX99" fmla="*/ 54610 w 77611"/>
                    <a:gd name="connsiteY99" fmla="*/ 49248 h 77611"/>
                    <a:gd name="connsiteX100" fmla="*/ 55104 w 77611"/>
                    <a:gd name="connsiteY100" fmla="*/ 48613 h 77611"/>
                    <a:gd name="connsiteX101" fmla="*/ 56374 w 77611"/>
                    <a:gd name="connsiteY101" fmla="*/ 46990 h 77611"/>
                    <a:gd name="connsiteX102" fmla="*/ 57079 w 77611"/>
                    <a:gd name="connsiteY102" fmla="*/ 46002 h 77611"/>
                    <a:gd name="connsiteX103" fmla="*/ 63288 w 77611"/>
                    <a:gd name="connsiteY103" fmla="*/ 32526 h 77611"/>
                    <a:gd name="connsiteX104" fmla="*/ 63571 w 77611"/>
                    <a:gd name="connsiteY104" fmla="*/ 31327 h 77611"/>
                    <a:gd name="connsiteX105" fmla="*/ 63853 w 77611"/>
                    <a:gd name="connsiteY105" fmla="*/ 30057 h 77611"/>
                    <a:gd name="connsiteX106" fmla="*/ 64064 w 77611"/>
                    <a:gd name="connsiteY106" fmla="*/ 28787 h 77611"/>
                    <a:gd name="connsiteX107" fmla="*/ 64064 w 77611"/>
                    <a:gd name="connsiteY107" fmla="*/ 28787 h 77611"/>
                    <a:gd name="connsiteX108" fmla="*/ 64276 w 77611"/>
                    <a:gd name="connsiteY108" fmla="*/ 27376 h 77611"/>
                    <a:gd name="connsiteX109" fmla="*/ 64276 w 77611"/>
                    <a:gd name="connsiteY109" fmla="*/ 27234 h 77611"/>
                    <a:gd name="connsiteX110" fmla="*/ 64417 w 77611"/>
                    <a:gd name="connsiteY110" fmla="*/ 26035 h 77611"/>
                    <a:gd name="connsiteX111" fmla="*/ 64417 w 77611"/>
                    <a:gd name="connsiteY111" fmla="*/ 25753 h 77611"/>
                    <a:gd name="connsiteX112" fmla="*/ 64488 w 77611"/>
                    <a:gd name="connsiteY112" fmla="*/ 24694 h 77611"/>
                    <a:gd name="connsiteX113" fmla="*/ 64488 w 77611"/>
                    <a:gd name="connsiteY113" fmla="*/ 24342 h 77611"/>
                    <a:gd name="connsiteX114" fmla="*/ 64558 w 77611"/>
                    <a:gd name="connsiteY114" fmla="*/ 23142 h 77611"/>
                    <a:gd name="connsiteX115" fmla="*/ 64629 w 77611"/>
                    <a:gd name="connsiteY115" fmla="*/ 21449 h 77611"/>
                    <a:gd name="connsiteX116" fmla="*/ 64629 w 77611"/>
                    <a:gd name="connsiteY116" fmla="*/ 20038 h 77611"/>
                    <a:gd name="connsiteX117" fmla="*/ 64629 w 77611"/>
                    <a:gd name="connsiteY117" fmla="*/ 19826 h 77611"/>
                    <a:gd name="connsiteX118" fmla="*/ 64558 w 77611"/>
                    <a:gd name="connsiteY118" fmla="*/ 18838 h 77611"/>
                    <a:gd name="connsiteX119" fmla="*/ 64558 w 77611"/>
                    <a:gd name="connsiteY119" fmla="*/ 18345 h 77611"/>
                    <a:gd name="connsiteX120" fmla="*/ 64488 w 77611"/>
                    <a:gd name="connsiteY120" fmla="*/ 17286 h 77611"/>
                    <a:gd name="connsiteX121" fmla="*/ 64488 w 77611"/>
                    <a:gd name="connsiteY121" fmla="*/ 17145 h 77611"/>
                    <a:gd name="connsiteX122" fmla="*/ 64347 w 77611"/>
                    <a:gd name="connsiteY122" fmla="*/ 15875 h 77611"/>
                    <a:gd name="connsiteX123" fmla="*/ 64276 w 77611"/>
                    <a:gd name="connsiteY123" fmla="*/ 15310 h 77611"/>
                    <a:gd name="connsiteX124" fmla="*/ 64135 w 77611"/>
                    <a:gd name="connsiteY124" fmla="*/ 14323 h 77611"/>
                    <a:gd name="connsiteX125" fmla="*/ 64064 w 77611"/>
                    <a:gd name="connsiteY125" fmla="*/ 14111 h 77611"/>
                    <a:gd name="connsiteX126" fmla="*/ 63923 w 77611"/>
                    <a:gd name="connsiteY126" fmla="*/ 13335 h 77611"/>
                    <a:gd name="connsiteX127" fmla="*/ 63712 w 77611"/>
                    <a:gd name="connsiteY127" fmla="*/ 12418 h 77611"/>
                    <a:gd name="connsiteX128" fmla="*/ 63429 w 77611"/>
                    <a:gd name="connsiteY128" fmla="*/ 11148 h 77611"/>
                    <a:gd name="connsiteX129" fmla="*/ 63429 w 77611"/>
                    <a:gd name="connsiteY129" fmla="*/ 11007 h 77611"/>
                    <a:gd name="connsiteX130" fmla="*/ 63147 w 77611"/>
                    <a:gd name="connsiteY130" fmla="*/ 9807 h 77611"/>
                    <a:gd name="connsiteX131" fmla="*/ 62794 w 77611"/>
                    <a:gd name="connsiteY131" fmla="*/ 8537 h 77611"/>
                    <a:gd name="connsiteX132" fmla="*/ 62371 w 77611"/>
                    <a:gd name="connsiteY132" fmla="*/ 7267 h 77611"/>
                    <a:gd name="connsiteX133" fmla="*/ 61454 w 77611"/>
                    <a:gd name="connsiteY133" fmla="*/ 4868 h 77611"/>
                    <a:gd name="connsiteX134" fmla="*/ 61454 w 77611"/>
                    <a:gd name="connsiteY134" fmla="*/ 4868 h 77611"/>
                    <a:gd name="connsiteX135" fmla="*/ 60396 w 77611"/>
                    <a:gd name="connsiteY135" fmla="*/ 2470 h 77611"/>
                    <a:gd name="connsiteX136" fmla="*/ 60043 w 77611"/>
                    <a:gd name="connsiteY136" fmla="*/ 1835 h 77611"/>
                    <a:gd name="connsiteX137" fmla="*/ 59690 w 77611"/>
                    <a:gd name="connsiteY137" fmla="*/ 1129 h 77611"/>
                    <a:gd name="connsiteX138" fmla="*/ 59055 w 77611"/>
                    <a:gd name="connsiteY138" fmla="*/ 0 h 77611"/>
                    <a:gd name="connsiteX139" fmla="*/ 64911 w 77611"/>
                    <a:gd name="connsiteY139" fmla="*/ 4022 h 77611"/>
                    <a:gd name="connsiteX140" fmla="*/ 65052 w 77611"/>
                    <a:gd name="connsiteY140" fmla="*/ 4092 h 77611"/>
                    <a:gd name="connsiteX141" fmla="*/ 65123 w 77611"/>
                    <a:gd name="connsiteY141" fmla="*/ 4163 h 77611"/>
                    <a:gd name="connsiteX142" fmla="*/ 72954 w 77611"/>
                    <a:gd name="connsiteY142" fmla="*/ 12700 h 77611"/>
                    <a:gd name="connsiteX143" fmla="*/ 73589 w 77611"/>
                    <a:gd name="connsiteY143" fmla="*/ 13688 h 77611"/>
                    <a:gd name="connsiteX144" fmla="*/ 74154 w 77611"/>
                    <a:gd name="connsiteY144" fmla="*/ 14605 h 77611"/>
                    <a:gd name="connsiteX145" fmla="*/ 74295 w 77611"/>
                    <a:gd name="connsiteY145" fmla="*/ 14817 h 77611"/>
                    <a:gd name="connsiteX146" fmla="*/ 75918 w 77611"/>
                    <a:gd name="connsiteY146" fmla="*/ 17710 h 77611"/>
                    <a:gd name="connsiteX147" fmla="*/ 76341 w 77611"/>
                    <a:gd name="connsiteY147" fmla="*/ 18486 h 77611"/>
                    <a:gd name="connsiteX148" fmla="*/ 76553 w 77611"/>
                    <a:gd name="connsiteY148" fmla="*/ 18909 h 77611"/>
                    <a:gd name="connsiteX149" fmla="*/ 76835 w 77611"/>
                    <a:gd name="connsiteY149" fmla="*/ 19473 h 77611"/>
                    <a:gd name="connsiteX150" fmla="*/ 77117 w 77611"/>
                    <a:gd name="connsiteY150" fmla="*/ 20038 h 77611"/>
                    <a:gd name="connsiteX151" fmla="*/ 77329 w 77611"/>
                    <a:gd name="connsiteY151" fmla="*/ 20602 h 77611"/>
                    <a:gd name="connsiteX152" fmla="*/ 77752 w 77611"/>
                    <a:gd name="connsiteY152" fmla="*/ 21731 h 77611"/>
                    <a:gd name="connsiteX153" fmla="*/ 78246 w 77611"/>
                    <a:gd name="connsiteY153" fmla="*/ 23072 h 77611"/>
                    <a:gd name="connsiteX154" fmla="*/ 78246 w 77611"/>
                    <a:gd name="connsiteY154" fmla="*/ 23072 h 77611"/>
                    <a:gd name="connsiteX155" fmla="*/ 78669 w 77611"/>
                    <a:gd name="connsiteY155" fmla="*/ 24412 h 77611"/>
                    <a:gd name="connsiteX156" fmla="*/ 80292 w 77611"/>
                    <a:gd name="connsiteY156" fmla="*/ 37394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0292" y="37394"/>
                      </a:moveTo>
                      <a:cubicBezTo>
                        <a:pt x="80292" y="38876"/>
                        <a:pt x="80222" y="40358"/>
                        <a:pt x="80081" y="41839"/>
                      </a:cubicBezTo>
                      <a:cubicBezTo>
                        <a:pt x="79798" y="44379"/>
                        <a:pt x="79375" y="46849"/>
                        <a:pt x="78669" y="49248"/>
                      </a:cubicBezTo>
                      <a:cubicBezTo>
                        <a:pt x="78599" y="49601"/>
                        <a:pt x="78458" y="50024"/>
                        <a:pt x="78317" y="50377"/>
                      </a:cubicBezTo>
                      <a:cubicBezTo>
                        <a:pt x="78246" y="50659"/>
                        <a:pt x="78105" y="51012"/>
                        <a:pt x="78034" y="51294"/>
                      </a:cubicBezTo>
                      <a:cubicBezTo>
                        <a:pt x="77893" y="51647"/>
                        <a:pt x="77823" y="51929"/>
                        <a:pt x="77682" y="52282"/>
                      </a:cubicBezTo>
                      <a:cubicBezTo>
                        <a:pt x="77682" y="52282"/>
                        <a:pt x="77682" y="52282"/>
                        <a:pt x="77682" y="52352"/>
                      </a:cubicBezTo>
                      <a:cubicBezTo>
                        <a:pt x="77540" y="52705"/>
                        <a:pt x="77470" y="52987"/>
                        <a:pt x="77329" y="53340"/>
                      </a:cubicBezTo>
                      <a:cubicBezTo>
                        <a:pt x="77188" y="53693"/>
                        <a:pt x="77047" y="53975"/>
                        <a:pt x="76906" y="54328"/>
                      </a:cubicBezTo>
                      <a:cubicBezTo>
                        <a:pt x="76623" y="54963"/>
                        <a:pt x="76341" y="55527"/>
                        <a:pt x="76059" y="56162"/>
                      </a:cubicBezTo>
                      <a:cubicBezTo>
                        <a:pt x="75918" y="56515"/>
                        <a:pt x="75706" y="56868"/>
                        <a:pt x="75565" y="57220"/>
                      </a:cubicBezTo>
                      <a:cubicBezTo>
                        <a:pt x="75212" y="57926"/>
                        <a:pt x="74859" y="58561"/>
                        <a:pt x="74436" y="59267"/>
                      </a:cubicBezTo>
                      <a:cubicBezTo>
                        <a:pt x="74224" y="59620"/>
                        <a:pt x="74013" y="59972"/>
                        <a:pt x="73801" y="60254"/>
                      </a:cubicBezTo>
                      <a:cubicBezTo>
                        <a:pt x="71332" y="64206"/>
                        <a:pt x="68227" y="67734"/>
                        <a:pt x="64700" y="70697"/>
                      </a:cubicBezTo>
                      <a:cubicBezTo>
                        <a:pt x="64700" y="70697"/>
                        <a:pt x="64629" y="70767"/>
                        <a:pt x="64629" y="70767"/>
                      </a:cubicBezTo>
                      <a:cubicBezTo>
                        <a:pt x="64629" y="70767"/>
                        <a:pt x="64629" y="70767"/>
                        <a:pt x="64629" y="70767"/>
                      </a:cubicBezTo>
                      <a:cubicBezTo>
                        <a:pt x="64629" y="70767"/>
                        <a:pt x="64558" y="70838"/>
                        <a:pt x="64558" y="70838"/>
                      </a:cubicBezTo>
                      <a:cubicBezTo>
                        <a:pt x="61524" y="73378"/>
                        <a:pt x="58067" y="75424"/>
                        <a:pt x="54398" y="77047"/>
                      </a:cubicBezTo>
                      <a:cubicBezTo>
                        <a:pt x="53552" y="77400"/>
                        <a:pt x="52634" y="77752"/>
                        <a:pt x="51788" y="78105"/>
                      </a:cubicBezTo>
                      <a:cubicBezTo>
                        <a:pt x="51788" y="78105"/>
                        <a:pt x="51788" y="78105"/>
                        <a:pt x="51788" y="78105"/>
                      </a:cubicBezTo>
                      <a:cubicBezTo>
                        <a:pt x="51435" y="78246"/>
                        <a:pt x="51082" y="78387"/>
                        <a:pt x="50729" y="78458"/>
                      </a:cubicBezTo>
                      <a:cubicBezTo>
                        <a:pt x="50024" y="78670"/>
                        <a:pt x="49248" y="78952"/>
                        <a:pt x="48542" y="79093"/>
                      </a:cubicBezTo>
                      <a:cubicBezTo>
                        <a:pt x="47978" y="79234"/>
                        <a:pt x="47413" y="79375"/>
                        <a:pt x="46778" y="79516"/>
                      </a:cubicBezTo>
                      <a:cubicBezTo>
                        <a:pt x="46425" y="79587"/>
                        <a:pt x="46073" y="79657"/>
                        <a:pt x="45649" y="79728"/>
                      </a:cubicBezTo>
                      <a:cubicBezTo>
                        <a:pt x="45085" y="79869"/>
                        <a:pt x="44521" y="79940"/>
                        <a:pt x="43886" y="80010"/>
                      </a:cubicBezTo>
                      <a:cubicBezTo>
                        <a:pt x="43603" y="80081"/>
                        <a:pt x="43251" y="80081"/>
                        <a:pt x="42968" y="80151"/>
                      </a:cubicBezTo>
                      <a:cubicBezTo>
                        <a:pt x="42333" y="80222"/>
                        <a:pt x="41698" y="80292"/>
                        <a:pt x="41063" y="80363"/>
                      </a:cubicBezTo>
                      <a:cubicBezTo>
                        <a:pt x="40781" y="80363"/>
                        <a:pt x="40499" y="80434"/>
                        <a:pt x="40217" y="80434"/>
                      </a:cubicBezTo>
                      <a:cubicBezTo>
                        <a:pt x="39723" y="80434"/>
                        <a:pt x="39299" y="80504"/>
                        <a:pt x="38806" y="80504"/>
                      </a:cubicBezTo>
                      <a:cubicBezTo>
                        <a:pt x="38594" y="80504"/>
                        <a:pt x="38382" y="80504"/>
                        <a:pt x="38241" y="80504"/>
                      </a:cubicBezTo>
                      <a:cubicBezTo>
                        <a:pt x="37888" y="80504"/>
                        <a:pt x="37606" y="80504"/>
                        <a:pt x="37253" y="80504"/>
                      </a:cubicBezTo>
                      <a:cubicBezTo>
                        <a:pt x="37253" y="80504"/>
                        <a:pt x="37253" y="80504"/>
                        <a:pt x="37253" y="80504"/>
                      </a:cubicBezTo>
                      <a:cubicBezTo>
                        <a:pt x="36759" y="80504"/>
                        <a:pt x="36265" y="80504"/>
                        <a:pt x="35772" y="80504"/>
                      </a:cubicBezTo>
                      <a:cubicBezTo>
                        <a:pt x="35701" y="80504"/>
                        <a:pt x="35630" y="80504"/>
                        <a:pt x="35560" y="80504"/>
                      </a:cubicBezTo>
                      <a:cubicBezTo>
                        <a:pt x="35137" y="80504"/>
                        <a:pt x="34784" y="80504"/>
                        <a:pt x="34361" y="80434"/>
                      </a:cubicBezTo>
                      <a:cubicBezTo>
                        <a:pt x="34290" y="80434"/>
                        <a:pt x="34290" y="80434"/>
                        <a:pt x="34219" y="80434"/>
                      </a:cubicBezTo>
                      <a:cubicBezTo>
                        <a:pt x="33796" y="80434"/>
                        <a:pt x="33443" y="80363"/>
                        <a:pt x="33091" y="80363"/>
                      </a:cubicBezTo>
                      <a:cubicBezTo>
                        <a:pt x="33091" y="80363"/>
                        <a:pt x="33091" y="80363"/>
                        <a:pt x="33020" y="80363"/>
                      </a:cubicBezTo>
                      <a:cubicBezTo>
                        <a:pt x="32808" y="80363"/>
                        <a:pt x="32597" y="80363"/>
                        <a:pt x="32385" y="80292"/>
                      </a:cubicBezTo>
                      <a:cubicBezTo>
                        <a:pt x="32244" y="80292"/>
                        <a:pt x="32103" y="80292"/>
                        <a:pt x="31962" y="80222"/>
                      </a:cubicBezTo>
                      <a:cubicBezTo>
                        <a:pt x="31609" y="80222"/>
                        <a:pt x="31256" y="80151"/>
                        <a:pt x="30903" y="80081"/>
                      </a:cubicBezTo>
                      <a:cubicBezTo>
                        <a:pt x="30762" y="80081"/>
                        <a:pt x="30550" y="80010"/>
                        <a:pt x="30409" y="80010"/>
                      </a:cubicBezTo>
                      <a:cubicBezTo>
                        <a:pt x="29915" y="79940"/>
                        <a:pt x="29422" y="79869"/>
                        <a:pt x="28998" y="79728"/>
                      </a:cubicBezTo>
                      <a:cubicBezTo>
                        <a:pt x="28716" y="79657"/>
                        <a:pt x="28434" y="79587"/>
                        <a:pt x="28222" y="79587"/>
                      </a:cubicBezTo>
                      <a:cubicBezTo>
                        <a:pt x="27870" y="79516"/>
                        <a:pt x="27517" y="79446"/>
                        <a:pt x="27234" y="79375"/>
                      </a:cubicBezTo>
                      <a:cubicBezTo>
                        <a:pt x="26247" y="79093"/>
                        <a:pt x="25259" y="78881"/>
                        <a:pt x="24342" y="78528"/>
                      </a:cubicBezTo>
                      <a:cubicBezTo>
                        <a:pt x="24342" y="78528"/>
                        <a:pt x="24271" y="78528"/>
                        <a:pt x="24271" y="78528"/>
                      </a:cubicBezTo>
                      <a:cubicBezTo>
                        <a:pt x="24201" y="78528"/>
                        <a:pt x="24130" y="78528"/>
                        <a:pt x="24059" y="78458"/>
                      </a:cubicBezTo>
                      <a:cubicBezTo>
                        <a:pt x="24059" y="78458"/>
                        <a:pt x="23989" y="78458"/>
                        <a:pt x="23989" y="78387"/>
                      </a:cubicBezTo>
                      <a:cubicBezTo>
                        <a:pt x="18838" y="76694"/>
                        <a:pt x="14111" y="74083"/>
                        <a:pt x="10019" y="70697"/>
                      </a:cubicBezTo>
                      <a:cubicBezTo>
                        <a:pt x="9948" y="70626"/>
                        <a:pt x="9878" y="70626"/>
                        <a:pt x="9807" y="70556"/>
                      </a:cubicBezTo>
                      <a:cubicBezTo>
                        <a:pt x="5856" y="67310"/>
                        <a:pt x="2540" y="63359"/>
                        <a:pt x="0" y="58914"/>
                      </a:cubicBezTo>
                      <a:cubicBezTo>
                        <a:pt x="0" y="58914"/>
                        <a:pt x="71" y="58914"/>
                        <a:pt x="71" y="58984"/>
                      </a:cubicBezTo>
                      <a:cubicBezTo>
                        <a:pt x="423" y="59196"/>
                        <a:pt x="847" y="59408"/>
                        <a:pt x="1270" y="59620"/>
                      </a:cubicBezTo>
                      <a:cubicBezTo>
                        <a:pt x="1693" y="59831"/>
                        <a:pt x="2117" y="60043"/>
                        <a:pt x="2540" y="60254"/>
                      </a:cubicBezTo>
                      <a:lnTo>
                        <a:pt x="2540" y="60254"/>
                      </a:lnTo>
                      <a:cubicBezTo>
                        <a:pt x="2752" y="60325"/>
                        <a:pt x="2963" y="60466"/>
                        <a:pt x="3175" y="60537"/>
                      </a:cubicBezTo>
                      <a:cubicBezTo>
                        <a:pt x="3387" y="60678"/>
                        <a:pt x="3669" y="60748"/>
                        <a:pt x="3880" y="60819"/>
                      </a:cubicBezTo>
                      <a:cubicBezTo>
                        <a:pt x="4163" y="60960"/>
                        <a:pt x="4515" y="61101"/>
                        <a:pt x="4798" y="61242"/>
                      </a:cubicBezTo>
                      <a:cubicBezTo>
                        <a:pt x="5221" y="61383"/>
                        <a:pt x="5644" y="61595"/>
                        <a:pt x="6068" y="61736"/>
                      </a:cubicBezTo>
                      <a:cubicBezTo>
                        <a:pt x="6350" y="61877"/>
                        <a:pt x="6632" y="61948"/>
                        <a:pt x="6985" y="62089"/>
                      </a:cubicBezTo>
                      <a:cubicBezTo>
                        <a:pt x="7267" y="62159"/>
                        <a:pt x="7549" y="62301"/>
                        <a:pt x="7761" y="62371"/>
                      </a:cubicBezTo>
                      <a:cubicBezTo>
                        <a:pt x="7902" y="62442"/>
                        <a:pt x="7973" y="62442"/>
                        <a:pt x="8114" y="62512"/>
                      </a:cubicBezTo>
                      <a:cubicBezTo>
                        <a:pt x="8678" y="62724"/>
                        <a:pt x="9172" y="62865"/>
                        <a:pt x="9737" y="63006"/>
                      </a:cubicBezTo>
                      <a:cubicBezTo>
                        <a:pt x="10231" y="63147"/>
                        <a:pt x="10724" y="63289"/>
                        <a:pt x="11148" y="63359"/>
                      </a:cubicBezTo>
                      <a:cubicBezTo>
                        <a:pt x="11571" y="63429"/>
                        <a:pt x="11924" y="63571"/>
                        <a:pt x="12347" y="63641"/>
                      </a:cubicBezTo>
                      <a:cubicBezTo>
                        <a:pt x="12347" y="63641"/>
                        <a:pt x="12418" y="63641"/>
                        <a:pt x="12418" y="63641"/>
                      </a:cubicBezTo>
                      <a:cubicBezTo>
                        <a:pt x="12771" y="63712"/>
                        <a:pt x="13053" y="63782"/>
                        <a:pt x="13406" y="63853"/>
                      </a:cubicBezTo>
                      <a:cubicBezTo>
                        <a:pt x="13617" y="63923"/>
                        <a:pt x="13829" y="63923"/>
                        <a:pt x="14040" y="63994"/>
                      </a:cubicBezTo>
                      <a:cubicBezTo>
                        <a:pt x="14182" y="63994"/>
                        <a:pt x="14323" y="64065"/>
                        <a:pt x="14393" y="64065"/>
                      </a:cubicBezTo>
                      <a:cubicBezTo>
                        <a:pt x="14817" y="64135"/>
                        <a:pt x="15240" y="64206"/>
                        <a:pt x="15663" y="64276"/>
                      </a:cubicBezTo>
                      <a:cubicBezTo>
                        <a:pt x="15663" y="64276"/>
                        <a:pt x="15663" y="64276"/>
                        <a:pt x="15663" y="64276"/>
                      </a:cubicBezTo>
                      <a:cubicBezTo>
                        <a:pt x="16157" y="64347"/>
                        <a:pt x="16581" y="64417"/>
                        <a:pt x="17075" y="64417"/>
                      </a:cubicBezTo>
                      <a:cubicBezTo>
                        <a:pt x="17427" y="64488"/>
                        <a:pt x="17780" y="64488"/>
                        <a:pt x="18133" y="64488"/>
                      </a:cubicBezTo>
                      <a:cubicBezTo>
                        <a:pt x="18344" y="64488"/>
                        <a:pt x="18486" y="64488"/>
                        <a:pt x="18697" y="64559"/>
                      </a:cubicBezTo>
                      <a:cubicBezTo>
                        <a:pt x="19120" y="64559"/>
                        <a:pt x="19544" y="64629"/>
                        <a:pt x="19967" y="64629"/>
                      </a:cubicBezTo>
                      <a:cubicBezTo>
                        <a:pt x="20461" y="64629"/>
                        <a:pt x="20955" y="64629"/>
                        <a:pt x="21449" y="64629"/>
                      </a:cubicBezTo>
                      <a:cubicBezTo>
                        <a:pt x="21872" y="64629"/>
                        <a:pt x="22296" y="64629"/>
                        <a:pt x="22719" y="64629"/>
                      </a:cubicBezTo>
                      <a:cubicBezTo>
                        <a:pt x="23142" y="64629"/>
                        <a:pt x="23566" y="64629"/>
                        <a:pt x="23989" y="64559"/>
                      </a:cubicBezTo>
                      <a:cubicBezTo>
                        <a:pt x="24342" y="64559"/>
                        <a:pt x="24765" y="64488"/>
                        <a:pt x="25118" y="64488"/>
                      </a:cubicBezTo>
                      <a:cubicBezTo>
                        <a:pt x="25823" y="64417"/>
                        <a:pt x="26529" y="64347"/>
                        <a:pt x="27234" y="64276"/>
                      </a:cubicBezTo>
                      <a:cubicBezTo>
                        <a:pt x="27517" y="64276"/>
                        <a:pt x="27728" y="64206"/>
                        <a:pt x="28011" y="64135"/>
                      </a:cubicBezTo>
                      <a:cubicBezTo>
                        <a:pt x="28575" y="64065"/>
                        <a:pt x="29069" y="63994"/>
                        <a:pt x="29633" y="63853"/>
                      </a:cubicBezTo>
                      <a:cubicBezTo>
                        <a:pt x="30268" y="63712"/>
                        <a:pt x="30833" y="63641"/>
                        <a:pt x="31468" y="63500"/>
                      </a:cubicBezTo>
                      <a:cubicBezTo>
                        <a:pt x="31538" y="63500"/>
                        <a:pt x="31609" y="63500"/>
                        <a:pt x="31679" y="63429"/>
                      </a:cubicBezTo>
                      <a:cubicBezTo>
                        <a:pt x="31750" y="63429"/>
                        <a:pt x="31821" y="63429"/>
                        <a:pt x="31891" y="63359"/>
                      </a:cubicBezTo>
                      <a:cubicBezTo>
                        <a:pt x="32244" y="63289"/>
                        <a:pt x="32526" y="63218"/>
                        <a:pt x="32879" y="63077"/>
                      </a:cubicBezTo>
                      <a:cubicBezTo>
                        <a:pt x="33514" y="62935"/>
                        <a:pt x="34219" y="62724"/>
                        <a:pt x="34854" y="62512"/>
                      </a:cubicBezTo>
                      <a:cubicBezTo>
                        <a:pt x="35207" y="62371"/>
                        <a:pt x="35630" y="62230"/>
                        <a:pt x="35983" y="62159"/>
                      </a:cubicBezTo>
                      <a:cubicBezTo>
                        <a:pt x="35983" y="62159"/>
                        <a:pt x="36054" y="62159"/>
                        <a:pt x="36054" y="62159"/>
                      </a:cubicBezTo>
                      <a:cubicBezTo>
                        <a:pt x="36407" y="62018"/>
                        <a:pt x="36759" y="61877"/>
                        <a:pt x="37112" y="61807"/>
                      </a:cubicBezTo>
                      <a:cubicBezTo>
                        <a:pt x="37465" y="61665"/>
                        <a:pt x="37747" y="61525"/>
                        <a:pt x="38100" y="61454"/>
                      </a:cubicBezTo>
                      <a:cubicBezTo>
                        <a:pt x="38241" y="61383"/>
                        <a:pt x="38382" y="61313"/>
                        <a:pt x="38523" y="61242"/>
                      </a:cubicBezTo>
                      <a:cubicBezTo>
                        <a:pt x="39088" y="61031"/>
                        <a:pt x="39582" y="60748"/>
                        <a:pt x="40076" y="60537"/>
                      </a:cubicBezTo>
                      <a:cubicBezTo>
                        <a:pt x="40852" y="60184"/>
                        <a:pt x="41628" y="59761"/>
                        <a:pt x="42333" y="59337"/>
                      </a:cubicBezTo>
                      <a:cubicBezTo>
                        <a:pt x="42686" y="59126"/>
                        <a:pt x="42968" y="58984"/>
                        <a:pt x="43321" y="58773"/>
                      </a:cubicBezTo>
                      <a:cubicBezTo>
                        <a:pt x="45014" y="57785"/>
                        <a:pt x="46567" y="56727"/>
                        <a:pt x="48119" y="55527"/>
                      </a:cubicBezTo>
                      <a:cubicBezTo>
                        <a:pt x="49036" y="54751"/>
                        <a:pt x="49953" y="53975"/>
                        <a:pt x="50870" y="53199"/>
                      </a:cubicBezTo>
                      <a:cubicBezTo>
                        <a:pt x="51082" y="52987"/>
                        <a:pt x="51294" y="52775"/>
                        <a:pt x="51505" y="52564"/>
                      </a:cubicBezTo>
                      <a:cubicBezTo>
                        <a:pt x="52564" y="51505"/>
                        <a:pt x="53622" y="50377"/>
                        <a:pt x="54610" y="49248"/>
                      </a:cubicBezTo>
                      <a:cubicBezTo>
                        <a:pt x="54751" y="49036"/>
                        <a:pt x="54963" y="48824"/>
                        <a:pt x="55104" y="48613"/>
                      </a:cubicBezTo>
                      <a:cubicBezTo>
                        <a:pt x="55527" y="48048"/>
                        <a:pt x="55951" y="47554"/>
                        <a:pt x="56374" y="46990"/>
                      </a:cubicBezTo>
                      <a:cubicBezTo>
                        <a:pt x="56656" y="46637"/>
                        <a:pt x="56868" y="46355"/>
                        <a:pt x="57079" y="46002"/>
                      </a:cubicBezTo>
                      <a:cubicBezTo>
                        <a:pt x="59902" y="41981"/>
                        <a:pt x="62018" y="37394"/>
                        <a:pt x="63288" y="32526"/>
                      </a:cubicBezTo>
                      <a:cubicBezTo>
                        <a:pt x="63429" y="32103"/>
                        <a:pt x="63500" y="31750"/>
                        <a:pt x="63571" y="31327"/>
                      </a:cubicBezTo>
                      <a:cubicBezTo>
                        <a:pt x="63641" y="30903"/>
                        <a:pt x="63782" y="30480"/>
                        <a:pt x="63853" y="30057"/>
                      </a:cubicBezTo>
                      <a:cubicBezTo>
                        <a:pt x="63923" y="29633"/>
                        <a:pt x="63994" y="29210"/>
                        <a:pt x="64064" y="28787"/>
                      </a:cubicBezTo>
                      <a:cubicBezTo>
                        <a:pt x="64064" y="28787"/>
                        <a:pt x="64064" y="28787"/>
                        <a:pt x="64064" y="28787"/>
                      </a:cubicBezTo>
                      <a:cubicBezTo>
                        <a:pt x="64135" y="28293"/>
                        <a:pt x="64206" y="27870"/>
                        <a:pt x="64276" y="27376"/>
                      </a:cubicBezTo>
                      <a:lnTo>
                        <a:pt x="64276" y="27234"/>
                      </a:lnTo>
                      <a:cubicBezTo>
                        <a:pt x="64347" y="26811"/>
                        <a:pt x="64347" y="26458"/>
                        <a:pt x="64417" y="26035"/>
                      </a:cubicBezTo>
                      <a:cubicBezTo>
                        <a:pt x="64417" y="25964"/>
                        <a:pt x="64417" y="25824"/>
                        <a:pt x="64417" y="25753"/>
                      </a:cubicBezTo>
                      <a:cubicBezTo>
                        <a:pt x="64488" y="25400"/>
                        <a:pt x="64488" y="25047"/>
                        <a:pt x="64488" y="24694"/>
                      </a:cubicBezTo>
                      <a:cubicBezTo>
                        <a:pt x="64488" y="24553"/>
                        <a:pt x="64488" y="24483"/>
                        <a:pt x="64488" y="24342"/>
                      </a:cubicBezTo>
                      <a:cubicBezTo>
                        <a:pt x="64488" y="23918"/>
                        <a:pt x="64558" y="23566"/>
                        <a:pt x="64558" y="23142"/>
                      </a:cubicBezTo>
                      <a:cubicBezTo>
                        <a:pt x="64558" y="22578"/>
                        <a:pt x="64629" y="22013"/>
                        <a:pt x="64629" y="21449"/>
                      </a:cubicBezTo>
                      <a:cubicBezTo>
                        <a:pt x="64629" y="20955"/>
                        <a:pt x="64629" y="20532"/>
                        <a:pt x="64629" y="20038"/>
                      </a:cubicBezTo>
                      <a:cubicBezTo>
                        <a:pt x="64629" y="19967"/>
                        <a:pt x="64629" y="19897"/>
                        <a:pt x="64629" y="19826"/>
                      </a:cubicBezTo>
                      <a:cubicBezTo>
                        <a:pt x="64629" y="19473"/>
                        <a:pt x="64629" y="19191"/>
                        <a:pt x="64558" y="18838"/>
                      </a:cubicBezTo>
                      <a:cubicBezTo>
                        <a:pt x="64558" y="18697"/>
                        <a:pt x="64558" y="18556"/>
                        <a:pt x="64558" y="18345"/>
                      </a:cubicBezTo>
                      <a:cubicBezTo>
                        <a:pt x="64558" y="17992"/>
                        <a:pt x="64488" y="17639"/>
                        <a:pt x="64488" y="17286"/>
                      </a:cubicBezTo>
                      <a:cubicBezTo>
                        <a:pt x="64488" y="17216"/>
                        <a:pt x="64488" y="17145"/>
                        <a:pt x="64488" y="17145"/>
                      </a:cubicBezTo>
                      <a:cubicBezTo>
                        <a:pt x="64417" y="16722"/>
                        <a:pt x="64417" y="16298"/>
                        <a:pt x="64347" y="15875"/>
                      </a:cubicBezTo>
                      <a:cubicBezTo>
                        <a:pt x="64347" y="15664"/>
                        <a:pt x="64276" y="15452"/>
                        <a:pt x="64276" y="15310"/>
                      </a:cubicBezTo>
                      <a:cubicBezTo>
                        <a:pt x="64206" y="14958"/>
                        <a:pt x="64206" y="14676"/>
                        <a:pt x="64135" y="14323"/>
                      </a:cubicBezTo>
                      <a:cubicBezTo>
                        <a:pt x="64135" y="14252"/>
                        <a:pt x="64135" y="14182"/>
                        <a:pt x="64064" y="14111"/>
                      </a:cubicBezTo>
                      <a:cubicBezTo>
                        <a:pt x="63994" y="13829"/>
                        <a:pt x="63994" y="13547"/>
                        <a:pt x="63923" y="13335"/>
                      </a:cubicBezTo>
                      <a:cubicBezTo>
                        <a:pt x="63853" y="13053"/>
                        <a:pt x="63782" y="12700"/>
                        <a:pt x="63712" y="12418"/>
                      </a:cubicBezTo>
                      <a:cubicBezTo>
                        <a:pt x="63641" y="11995"/>
                        <a:pt x="63500" y="11571"/>
                        <a:pt x="63429" y="11148"/>
                      </a:cubicBezTo>
                      <a:cubicBezTo>
                        <a:pt x="63429" y="11077"/>
                        <a:pt x="63429" y="11077"/>
                        <a:pt x="63429" y="11007"/>
                      </a:cubicBezTo>
                      <a:cubicBezTo>
                        <a:pt x="63359" y="10583"/>
                        <a:pt x="63218" y="10231"/>
                        <a:pt x="63147" y="9807"/>
                      </a:cubicBezTo>
                      <a:cubicBezTo>
                        <a:pt x="63006" y="9384"/>
                        <a:pt x="62936" y="8961"/>
                        <a:pt x="62794" y="8537"/>
                      </a:cubicBezTo>
                      <a:cubicBezTo>
                        <a:pt x="62653" y="8114"/>
                        <a:pt x="62512" y="7691"/>
                        <a:pt x="62371" y="7267"/>
                      </a:cubicBezTo>
                      <a:cubicBezTo>
                        <a:pt x="62089" y="6421"/>
                        <a:pt x="61807" y="5644"/>
                        <a:pt x="61454" y="4868"/>
                      </a:cubicBezTo>
                      <a:lnTo>
                        <a:pt x="61454" y="4868"/>
                      </a:lnTo>
                      <a:cubicBezTo>
                        <a:pt x="61101" y="4092"/>
                        <a:pt x="60748" y="3246"/>
                        <a:pt x="60396" y="2470"/>
                      </a:cubicBezTo>
                      <a:cubicBezTo>
                        <a:pt x="60325" y="2258"/>
                        <a:pt x="60184" y="2046"/>
                        <a:pt x="60043" y="1835"/>
                      </a:cubicBezTo>
                      <a:cubicBezTo>
                        <a:pt x="59902" y="1623"/>
                        <a:pt x="59831" y="1341"/>
                        <a:pt x="59690" y="1129"/>
                      </a:cubicBezTo>
                      <a:cubicBezTo>
                        <a:pt x="59478" y="706"/>
                        <a:pt x="59267" y="353"/>
                        <a:pt x="59055" y="0"/>
                      </a:cubicBezTo>
                      <a:cubicBezTo>
                        <a:pt x="61101" y="1199"/>
                        <a:pt x="63077" y="2540"/>
                        <a:pt x="64911" y="4022"/>
                      </a:cubicBezTo>
                      <a:cubicBezTo>
                        <a:pt x="64911" y="4022"/>
                        <a:pt x="64982" y="4092"/>
                        <a:pt x="65052" y="4092"/>
                      </a:cubicBezTo>
                      <a:cubicBezTo>
                        <a:pt x="65123" y="4092"/>
                        <a:pt x="65123" y="4163"/>
                        <a:pt x="65123" y="4163"/>
                      </a:cubicBezTo>
                      <a:cubicBezTo>
                        <a:pt x="68086" y="6632"/>
                        <a:pt x="70767" y="9525"/>
                        <a:pt x="72954" y="12700"/>
                      </a:cubicBezTo>
                      <a:cubicBezTo>
                        <a:pt x="73166" y="13053"/>
                        <a:pt x="73378" y="13335"/>
                        <a:pt x="73589" y="13688"/>
                      </a:cubicBezTo>
                      <a:cubicBezTo>
                        <a:pt x="73801" y="13970"/>
                        <a:pt x="74013" y="14323"/>
                        <a:pt x="74154" y="14605"/>
                      </a:cubicBezTo>
                      <a:cubicBezTo>
                        <a:pt x="74154" y="14676"/>
                        <a:pt x="74224" y="14746"/>
                        <a:pt x="74295" y="14817"/>
                      </a:cubicBezTo>
                      <a:cubicBezTo>
                        <a:pt x="74859" y="15804"/>
                        <a:pt x="75424" y="16722"/>
                        <a:pt x="75918" y="17710"/>
                      </a:cubicBezTo>
                      <a:cubicBezTo>
                        <a:pt x="76059" y="17992"/>
                        <a:pt x="76200" y="18274"/>
                        <a:pt x="76341" y="18486"/>
                      </a:cubicBezTo>
                      <a:cubicBezTo>
                        <a:pt x="76412" y="18627"/>
                        <a:pt x="76482" y="18768"/>
                        <a:pt x="76553" y="18909"/>
                      </a:cubicBezTo>
                      <a:cubicBezTo>
                        <a:pt x="76623" y="19121"/>
                        <a:pt x="76764" y="19332"/>
                        <a:pt x="76835" y="19473"/>
                      </a:cubicBezTo>
                      <a:cubicBezTo>
                        <a:pt x="76906" y="19685"/>
                        <a:pt x="77047" y="19897"/>
                        <a:pt x="77117" y="20038"/>
                      </a:cubicBezTo>
                      <a:cubicBezTo>
                        <a:pt x="77188" y="20249"/>
                        <a:pt x="77258" y="20391"/>
                        <a:pt x="77329" y="20602"/>
                      </a:cubicBezTo>
                      <a:cubicBezTo>
                        <a:pt x="77470" y="20955"/>
                        <a:pt x="77611" y="21379"/>
                        <a:pt x="77752" y="21731"/>
                      </a:cubicBezTo>
                      <a:cubicBezTo>
                        <a:pt x="77893" y="22155"/>
                        <a:pt x="78105" y="22578"/>
                        <a:pt x="78246" y="23072"/>
                      </a:cubicBezTo>
                      <a:cubicBezTo>
                        <a:pt x="78246" y="23072"/>
                        <a:pt x="78246" y="23072"/>
                        <a:pt x="78246" y="23072"/>
                      </a:cubicBezTo>
                      <a:cubicBezTo>
                        <a:pt x="78387" y="23495"/>
                        <a:pt x="78528" y="23989"/>
                        <a:pt x="78669" y="24412"/>
                      </a:cubicBezTo>
                      <a:cubicBezTo>
                        <a:pt x="79587" y="28575"/>
                        <a:pt x="80292" y="32949"/>
                        <a:pt x="80292" y="373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0" name="Freeform: Shape 973"/>
                <p:cNvSpPr/>
                <p:nvPr/>
              </p:nvSpPr>
              <p:spPr>
                <a:xfrm>
                  <a:off x="5565846" y="4194246"/>
                  <a:ext cx="14111" cy="14111"/>
                </a:xfrm>
                <a:custGeom>
                  <a:avLst/>
                  <a:gdLst>
                    <a:gd name="connsiteX0" fmla="*/ 16792 w 14111"/>
                    <a:gd name="connsiteY0" fmla="*/ 8396 h 14111"/>
                    <a:gd name="connsiteX1" fmla="*/ 8396 w 14111"/>
                    <a:gd name="connsiteY1" fmla="*/ 16792 h 14111"/>
                    <a:gd name="connsiteX2" fmla="*/ 0 w 14111"/>
                    <a:gd name="connsiteY2" fmla="*/ 8396 h 14111"/>
                    <a:gd name="connsiteX3" fmla="*/ 8396 w 14111"/>
                    <a:gd name="connsiteY3" fmla="*/ 0 h 14111"/>
                    <a:gd name="connsiteX4" fmla="*/ 16792 w 14111"/>
                    <a:gd name="connsiteY4" fmla="*/ 8396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792" y="8396"/>
                      </a:moveTo>
                      <a:cubicBezTo>
                        <a:pt x="16792" y="13033"/>
                        <a:pt x="13033" y="16792"/>
                        <a:pt x="8396" y="16792"/>
                      </a:cubicBezTo>
                      <a:cubicBezTo>
                        <a:pt x="3759" y="16792"/>
                        <a:pt x="0" y="13033"/>
                        <a:pt x="0" y="8396"/>
                      </a:cubicBezTo>
                      <a:cubicBezTo>
                        <a:pt x="0" y="3759"/>
                        <a:pt x="3759" y="0"/>
                        <a:pt x="8396" y="0"/>
                      </a:cubicBezTo>
                      <a:cubicBezTo>
                        <a:pt x="13033" y="0"/>
                        <a:pt x="16792" y="3759"/>
                        <a:pt x="16792" y="8396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5" name="Graphic 3"/>
              <p:cNvGrpSpPr/>
              <p:nvPr/>
            </p:nvGrpSpPr>
            <p:grpSpPr>
              <a:xfrm>
                <a:off x="5556250" y="3675592"/>
                <a:ext cx="69709" cy="72249"/>
                <a:chOff x="5556250" y="3675592"/>
                <a:chExt cx="69709" cy="72249"/>
              </a:xfrm>
              <a:solidFill>
                <a:schemeClr val="accent1"/>
              </a:solidFill>
            </p:grpSpPr>
            <p:sp>
              <p:nvSpPr>
                <p:cNvPr id="81" name="Freeform: Shape 954"/>
                <p:cNvSpPr/>
                <p:nvPr/>
              </p:nvSpPr>
              <p:spPr>
                <a:xfrm>
                  <a:off x="5562812" y="3726603"/>
                  <a:ext cx="7056" cy="7056"/>
                </a:xfrm>
                <a:custGeom>
                  <a:avLst/>
                  <a:gdLst>
                    <a:gd name="connsiteX0" fmla="*/ 494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94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94" y="212"/>
                      </a:moveTo>
                      <a:cubicBezTo>
                        <a:pt x="353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94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2" name="Freeform: Shape 955"/>
                <p:cNvSpPr/>
                <p:nvPr/>
              </p:nvSpPr>
              <p:spPr>
                <a:xfrm>
                  <a:off x="5560766" y="3725545"/>
                  <a:ext cx="14111" cy="14111"/>
                </a:xfrm>
                <a:custGeom>
                  <a:avLst/>
                  <a:gdLst>
                    <a:gd name="connsiteX0" fmla="*/ 18768 w 14111"/>
                    <a:gd name="connsiteY0" fmla="*/ 15169 h 14111"/>
                    <a:gd name="connsiteX1" fmla="*/ 0 w 14111"/>
                    <a:gd name="connsiteY1" fmla="*/ 0 h 14111"/>
                    <a:gd name="connsiteX2" fmla="*/ 70 w 14111"/>
                    <a:gd name="connsiteY2" fmla="*/ 0 h 14111"/>
                    <a:gd name="connsiteX3" fmla="*/ 7691 w 14111"/>
                    <a:gd name="connsiteY3" fmla="*/ 9031 h 14111"/>
                    <a:gd name="connsiteX4" fmla="*/ 7832 w 14111"/>
                    <a:gd name="connsiteY4" fmla="*/ 9172 h 14111"/>
                    <a:gd name="connsiteX5" fmla="*/ 18768 w 14111"/>
                    <a:gd name="connsiteY5" fmla="*/ 15169 h 14111"/>
                    <a:gd name="connsiteX6" fmla="*/ 18768 w 14111"/>
                    <a:gd name="connsiteY6" fmla="*/ 15169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14111">
                      <a:moveTo>
                        <a:pt x="18768" y="15169"/>
                      </a:moveTo>
                      <a:cubicBezTo>
                        <a:pt x="10795" y="12559"/>
                        <a:pt x="4163" y="7126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046" y="3457"/>
                        <a:pt x="4656" y="6491"/>
                        <a:pt x="7691" y="9031"/>
                      </a:cubicBezTo>
                      <a:cubicBezTo>
                        <a:pt x="7761" y="9102"/>
                        <a:pt x="7761" y="9102"/>
                        <a:pt x="7832" y="9172"/>
                      </a:cubicBezTo>
                      <a:cubicBezTo>
                        <a:pt x="11077" y="11853"/>
                        <a:pt x="14746" y="13829"/>
                        <a:pt x="18768" y="15169"/>
                      </a:cubicBezTo>
                      <a:cubicBezTo>
                        <a:pt x="18768" y="15169"/>
                        <a:pt x="18768" y="15169"/>
                        <a:pt x="18768" y="1516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3" name="Freeform: Shape 956"/>
                <p:cNvSpPr/>
                <p:nvPr/>
              </p:nvSpPr>
              <p:spPr>
                <a:xfrm>
                  <a:off x="5579675" y="3740785"/>
                  <a:ext cx="7056" cy="7056"/>
                </a:xfrm>
                <a:custGeom>
                  <a:avLst/>
                  <a:gdLst>
                    <a:gd name="connsiteX0" fmla="*/ 2328 w 0"/>
                    <a:gd name="connsiteY0" fmla="*/ 635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2328 w 0"/>
                    <a:gd name="connsiteY3" fmla="*/ 6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328" y="635"/>
                      </a:moveTo>
                      <a:cubicBezTo>
                        <a:pt x="1552" y="423"/>
                        <a:pt x="776" y="211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847" y="211"/>
                        <a:pt x="1552" y="494"/>
                        <a:pt x="2328" y="6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4" name="Freeform: Shape 957"/>
                <p:cNvSpPr/>
                <p:nvPr/>
              </p:nvSpPr>
              <p:spPr>
                <a:xfrm>
                  <a:off x="5607685" y="368173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1835 h 0"/>
                    <a:gd name="connsiteX1" fmla="*/ 0 w 0"/>
                    <a:gd name="connsiteY1" fmla="*/ 0 h 0"/>
                    <a:gd name="connsiteX2" fmla="*/ 847 w 0"/>
                    <a:gd name="connsiteY2" fmla="*/ 18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1835"/>
                      </a:moveTo>
                      <a:cubicBezTo>
                        <a:pt x="564" y="1199"/>
                        <a:pt x="282" y="565"/>
                        <a:pt x="0" y="0"/>
                      </a:cubicBezTo>
                      <a:cubicBezTo>
                        <a:pt x="282" y="565"/>
                        <a:pt x="564" y="1199"/>
                        <a:pt x="847" y="18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5" name="Freeform: Shape 958"/>
                <p:cNvSpPr/>
                <p:nvPr/>
              </p:nvSpPr>
              <p:spPr>
                <a:xfrm>
                  <a:off x="5603240" y="3734717"/>
                  <a:ext cx="7056" cy="7056"/>
                </a:xfrm>
                <a:custGeom>
                  <a:avLst/>
                  <a:gdLst>
                    <a:gd name="connsiteX0" fmla="*/ 7973 w 7055"/>
                    <a:gd name="connsiteY0" fmla="*/ 0 h 0"/>
                    <a:gd name="connsiteX1" fmla="*/ 0 w 7055"/>
                    <a:gd name="connsiteY1" fmla="*/ 4868 h 0"/>
                    <a:gd name="connsiteX2" fmla="*/ 7902 w 7055"/>
                    <a:gd name="connsiteY2" fmla="*/ 0 h 0"/>
                    <a:gd name="connsiteX3" fmla="*/ 7973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7973" y="0"/>
                      </a:moveTo>
                      <a:cubicBezTo>
                        <a:pt x="5574" y="1975"/>
                        <a:pt x="2893" y="3669"/>
                        <a:pt x="0" y="4868"/>
                      </a:cubicBezTo>
                      <a:cubicBezTo>
                        <a:pt x="2893" y="3598"/>
                        <a:pt x="5503" y="1975"/>
                        <a:pt x="7902" y="0"/>
                      </a:cubicBezTo>
                      <a:cubicBezTo>
                        <a:pt x="7902" y="0"/>
                        <a:pt x="7973" y="0"/>
                        <a:pt x="797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6" name="Freeform: Shape 959"/>
                <p:cNvSpPr/>
                <p:nvPr/>
              </p:nvSpPr>
              <p:spPr>
                <a:xfrm>
                  <a:off x="5611213" y="3726462"/>
                  <a:ext cx="7056" cy="7056"/>
                </a:xfrm>
                <a:custGeom>
                  <a:avLst/>
                  <a:gdLst>
                    <a:gd name="connsiteX0" fmla="*/ 7197 w 7055"/>
                    <a:gd name="connsiteY0" fmla="*/ 0 h 7055"/>
                    <a:gd name="connsiteX1" fmla="*/ 0 w 7055"/>
                    <a:gd name="connsiteY1" fmla="*/ 8185 h 7055"/>
                    <a:gd name="connsiteX2" fmla="*/ 70 w 7055"/>
                    <a:gd name="connsiteY2" fmla="*/ 8114 h 7055"/>
                    <a:gd name="connsiteX3" fmla="*/ 7197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7197" y="0"/>
                      </a:moveTo>
                      <a:cubicBezTo>
                        <a:pt x="5292" y="3104"/>
                        <a:pt x="2822" y="5856"/>
                        <a:pt x="0" y="8185"/>
                      </a:cubicBezTo>
                      <a:cubicBezTo>
                        <a:pt x="0" y="8185"/>
                        <a:pt x="70" y="8114"/>
                        <a:pt x="70" y="8114"/>
                      </a:cubicBezTo>
                      <a:cubicBezTo>
                        <a:pt x="2893" y="5856"/>
                        <a:pt x="5292" y="3104"/>
                        <a:pt x="719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7" name="Freeform: Shape 960"/>
                <p:cNvSpPr/>
                <p:nvPr/>
              </p:nvSpPr>
              <p:spPr>
                <a:xfrm>
                  <a:off x="5618903" y="3724134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0 h 0"/>
                    <a:gd name="connsiteX1" fmla="*/ 0 w 0"/>
                    <a:gd name="connsiteY1" fmla="*/ 1623 h 0"/>
                    <a:gd name="connsiteX2" fmla="*/ 84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0"/>
                      </a:moveTo>
                      <a:cubicBezTo>
                        <a:pt x="564" y="564"/>
                        <a:pt x="282" y="1058"/>
                        <a:pt x="0" y="1623"/>
                      </a:cubicBezTo>
                      <a:cubicBezTo>
                        <a:pt x="282" y="1058"/>
                        <a:pt x="564" y="494"/>
                        <a:pt x="84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8" name="Freeform: Shape 961"/>
                <p:cNvSpPr/>
                <p:nvPr/>
              </p:nvSpPr>
              <p:spPr>
                <a:xfrm>
                  <a:off x="5556250" y="3675592"/>
                  <a:ext cx="49389" cy="49389"/>
                </a:xfrm>
                <a:custGeom>
                  <a:avLst/>
                  <a:gdLst>
                    <a:gd name="connsiteX0" fmla="*/ 54822 w 49388"/>
                    <a:gd name="connsiteY0" fmla="*/ 20884 h 49388"/>
                    <a:gd name="connsiteX1" fmla="*/ 54822 w 49388"/>
                    <a:gd name="connsiteY1" fmla="*/ 22225 h 49388"/>
                    <a:gd name="connsiteX2" fmla="*/ 54751 w 49388"/>
                    <a:gd name="connsiteY2" fmla="*/ 23142 h 49388"/>
                    <a:gd name="connsiteX3" fmla="*/ 54751 w 49388"/>
                    <a:gd name="connsiteY3" fmla="*/ 23424 h 49388"/>
                    <a:gd name="connsiteX4" fmla="*/ 54681 w 49388"/>
                    <a:gd name="connsiteY4" fmla="*/ 24201 h 49388"/>
                    <a:gd name="connsiteX5" fmla="*/ 54681 w 49388"/>
                    <a:gd name="connsiteY5" fmla="*/ 24412 h 49388"/>
                    <a:gd name="connsiteX6" fmla="*/ 54540 w 49388"/>
                    <a:gd name="connsiteY6" fmla="*/ 25329 h 49388"/>
                    <a:gd name="connsiteX7" fmla="*/ 54540 w 49388"/>
                    <a:gd name="connsiteY7" fmla="*/ 25470 h 49388"/>
                    <a:gd name="connsiteX8" fmla="*/ 54398 w 49388"/>
                    <a:gd name="connsiteY8" fmla="*/ 26599 h 49388"/>
                    <a:gd name="connsiteX9" fmla="*/ 54398 w 49388"/>
                    <a:gd name="connsiteY9" fmla="*/ 26599 h 49388"/>
                    <a:gd name="connsiteX10" fmla="*/ 54257 w 49388"/>
                    <a:gd name="connsiteY10" fmla="*/ 27587 h 49388"/>
                    <a:gd name="connsiteX11" fmla="*/ 54046 w 49388"/>
                    <a:gd name="connsiteY11" fmla="*/ 28575 h 49388"/>
                    <a:gd name="connsiteX12" fmla="*/ 53834 w 49388"/>
                    <a:gd name="connsiteY12" fmla="*/ 29492 h 49388"/>
                    <a:gd name="connsiteX13" fmla="*/ 49036 w 49388"/>
                    <a:gd name="connsiteY13" fmla="*/ 40005 h 49388"/>
                    <a:gd name="connsiteX14" fmla="*/ 48472 w 49388"/>
                    <a:gd name="connsiteY14" fmla="*/ 40781 h 49388"/>
                    <a:gd name="connsiteX15" fmla="*/ 47484 w 49388"/>
                    <a:gd name="connsiteY15" fmla="*/ 42051 h 49388"/>
                    <a:gd name="connsiteX16" fmla="*/ 47061 w 49388"/>
                    <a:gd name="connsiteY16" fmla="*/ 42545 h 49388"/>
                    <a:gd name="connsiteX17" fmla="*/ 44662 w 49388"/>
                    <a:gd name="connsiteY17" fmla="*/ 45155 h 49388"/>
                    <a:gd name="connsiteX18" fmla="*/ 44168 w 49388"/>
                    <a:gd name="connsiteY18" fmla="*/ 45649 h 49388"/>
                    <a:gd name="connsiteX19" fmla="*/ 42051 w 49388"/>
                    <a:gd name="connsiteY19" fmla="*/ 47484 h 49388"/>
                    <a:gd name="connsiteX20" fmla="*/ 38312 w 49388"/>
                    <a:gd name="connsiteY20" fmla="*/ 50024 h 49388"/>
                    <a:gd name="connsiteX21" fmla="*/ 37536 w 49388"/>
                    <a:gd name="connsiteY21" fmla="*/ 50447 h 49388"/>
                    <a:gd name="connsiteX22" fmla="*/ 35772 w 49388"/>
                    <a:gd name="connsiteY22" fmla="*/ 51364 h 49388"/>
                    <a:gd name="connsiteX23" fmla="*/ 34572 w 49388"/>
                    <a:gd name="connsiteY23" fmla="*/ 51929 h 49388"/>
                    <a:gd name="connsiteX24" fmla="*/ 34219 w 49388"/>
                    <a:gd name="connsiteY24" fmla="*/ 52070 h 49388"/>
                    <a:gd name="connsiteX25" fmla="*/ 33443 w 49388"/>
                    <a:gd name="connsiteY25" fmla="*/ 52352 h 49388"/>
                    <a:gd name="connsiteX26" fmla="*/ 32667 w 49388"/>
                    <a:gd name="connsiteY26" fmla="*/ 52634 h 49388"/>
                    <a:gd name="connsiteX27" fmla="*/ 32597 w 49388"/>
                    <a:gd name="connsiteY27" fmla="*/ 52634 h 49388"/>
                    <a:gd name="connsiteX28" fmla="*/ 31750 w 49388"/>
                    <a:gd name="connsiteY28" fmla="*/ 52917 h 49388"/>
                    <a:gd name="connsiteX29" fmla="*/ 30198 w 49388"/>
                    <a:gd name="connsiteY29" fmla="*/ 53340 h 49388"/>
                    <a:gd name="connsiteX30" fmla="*/ 29422 w 49388"/>
                    <a:gd name="connsiteY30" fmla="*/ 53551 h 49388"/>
                    <a:gd name="connsiteX31" fmla="*/ 29281 w 49388"/>
                    <a:gd name="connsiteY31" fmla="*/ 53622 h 49388"/>
                    <a:gd name="connsiteX32" fmla="*/ 29069 w 49388"/>
                    <a:gd name="connsiteY32" fmla="*/ 53693 h 49388"/>
                    <a:gd name="connsiteX33" fmla="*/ 27658 w 49388"/>
                    <a:gd name="connsiteY33" fmla="*/ 53975 h 49388"/>
                    <a:gd name="connsiteX34" fmla="*/ 26388 w 49388"/>
                    <a:gd name="connsiteY34" fmla="*/ 54187 h 49388"/>
                    <a:gd name="connsiteX35" fmla="*/ 25823 w 49388"/>
                    <a:gd name="connsiteY35" fmla="*/ 54257 h 49388"/>
                    <a:gd name="connsiteX36" fmla="*/ 24201 w 49388"/>
                    <a:gd name="connsiteY36" fmla="*/ 54398 h 49388"/>
                    <a:gd name="connsiteX37" fmla="*/ 23283 w 49388"/>
                    <a:gd name="connsiteY37" fmla="*/ 54469 h 49388"/>
                    <a:gd name="connsiteX38" fmla="*/ 22296 w 49388"/>
                    <a:gd name="connsiteY38" fmla="*/ 54539 h 49388"/>
                    <a:gd name="connsiteX39" fmla="*/ 21308 w 49388"/>
                    <a:gd name="connsiteY39" fmla="*/ 54539 h 49388"/>
                    <a:gd name="connsiteX40" fmla="*/ 20179 w 49388"/>
                    <a:gd name="connsiteY40" fmla="*/ 54539 h 49388"/>
                    <a:gd name="connsiteX41" fmla="*/ 19191 w 49388"/>
                    <a:gd name="connsiteY41" fmla="*/ 54469 h 49388"/>
                    <a:gd name="connsiteX42" fmla="*/ 18768 w 49388"/>
                    <a:gd name="connsiteY42" fmla="*/ 54469 h 49388"/>
                    <a:gd name="connsiteX43" fmla="*/ 17921 w 49388"/>
                    <a:gd name="connsiteY43" fmla="*/ 54398 h 49388"/>
                    <a:gd name="connsiteX44" fmla="*/ 16792 w 49388"/>
                    <a:gd name="connsiteY44" fmla="*/ 54257 h 49388"/>
                    <a:gd name="connsiteX45" fmla="*/ 16792 w 49388"/>
                    <a:gd name="connsiteY45" fmla="*/ 54257 h 49388"/>
                    <a:gd name="connsiteX46" fmla="*/ 15804 w 49388"/>
                    <a:gd name="connsiteY46" fmla="*/ 54116 h 49388"/>
                    <a:gd name="connsiteX47" fmla="*/ 15522 w 49388"/>
                    <a:gd name="connsiteY47" fmla="*/ 54045 h 49388"/>
                    <a:gd name="connsiteX48" fmla="*/ 15028 w 49388"/>
                    <a:gd name="connsiteY48" fmla="*/ 53975 h 49388"/>
                    <a:gd name="connsiteX49" fmla="*/ 14252 w 49388"/>
                    <a:gd name="connsiteY49" fmla="*/ 53834 h 49388"/>
                    <a:gd name="connsiteX50" fmla="*/ 14182 w 49388"/>
                    <a:gd name="connsiteY50" fmla="*/ 53834 h 49388"/>
                    <a:gd name="connsiteX51" fmla="*/ 13264 w 49388"/>
                    <a:gd name="connsiteY51" fmla="*/ 53622 h 49388"/>
                    <a:gd name="connsiteX52" fmla="*/ 12136 w 49388"/>
                    <a:gd name="connsiteY52" fmla="*/ 53340 h 49388"/>
                    <a:gd name="connsiteX53" fmla="*/ 10866 w 49388"/>
                    <a:gd name="connsiteY53" fmla="*/ 52987 h 49388"/>
                    <a:gd name="connsiteX54" fmla="*/ 10583 w 49388"/>
                    <a:gd name="connsiteY54" fmla="*/ 52917 h 49388"/>
                    <a:gd name="connsiteX55" fmla="*/ 9948 w 49388"/>
                    <a:gd name="connsiteY55" fmla="*/ 52705 h 49388"/>
                    <a:gd name="connsiteX56" fmla="*/ 9243 w 49388"/>
                    <a:gd name="connsiteY56" fmla="*/ 52423 h 49388"/>
                    <a:gd name="connsiteX57" fmla="*/ 8255 w 49388"/>
                    <a:gd name="connsiteY57" fmla="*/ 52070 h 49388"/>
                    <a:gd name="connsiteX58" fmla="*/ 7549 w 49388"/>
                    <a:gd name="connsiteY58" fmla="*/ 51788 h 49388"/>
                    <a:gd name="connsiteX59" fmla="*/ 6985 w 49388"/>
                    <a:gd name="connsiteY59" fmla="*/ 51576 h 49388"/>
                    <a:gd name="connsiteX60" fmla="*/ 6491 w 49388"/>
                    <a:gd name="connsiteY60" fmla="*/ 51364 h 49388"/>
                    <a:gd name="connsiteX61" fmla="*/ 6491 w 49388"/>
                    <a:gd name="connsiteY61" fmla="*/ 51364 h 49388"/>
                    <a:gd name="connsiteX62" fmla="*/ 5503 w 49388"/>
                    <a:gd name="connsiteY62" fmla="*/ 50870 h 49388"/>
                    <a:gd name="connsiteX63" fmla="*/ 4586 w 49388"/>
                    <a:gd name="connsiteY63" fmla="*/ 50377 h 49388"/>
                    <a:gd name="connsiteX64" fmla="*/ 4516 w 49388"/>
                    <a:gd name="connsiteY64" fmla="*/ 50306 h 49388"/>
                    <a:gd name="connsiteX65" fmla="*/ 4445 w 49388"/>
                    <a:gd name="connsiteY65" fmla="*/ 50306 h 49388"/>
                    <a:gd name="connsiteX66" fmla="*/ 0 w 49388"/>
                    <a:gd name="connsiteY66" fmla="*/ 33585 h 49388"/>
                    <a:gd name="connsiteX67" fmla="*/ 33585 w 49388"/>
                    <a:gd name="connsiteY67" fmla="*/ 0 h 49388"/>
                    <a:gd name="connsiteX68" fmla="*/ 50306 w 49388"/>
                    <a:gd name="connsiteY68" fmla="*/ 4445 h 49388"/>
                    <a:gd name="connsiteX69" fmla="*/ 50306 w 49388"/>
                    <a:gd name="connsiteY69" fmla="*/ 4445 h 49388"/>
                    <a:gd name="connsiteX70" fmla="*/ 50800 w 49388"/>
                    <a:gd name="connsiteY70" fmla="*/ 5362 h 49388"/>
                    <a:gd name="connsiteX71" fmla="*/ 51082 w 49388"/>
                    <a:gd name="connsiteY71" fmla="*/ 5926 h 49388"/>
                    <a:gd name="connsiteX72" fmla="*/ 51364 w 49388"/>
                    <a:gd name="connsiteY72" fmla="*/ 6420 h 49388"/>
                    <a:gd name="connsiteX73" fmla="*/ 52211 w 49388"/>
                    <a:gd name="connsiteY73" fmla="*/ 8255 h 49388"/>
                    <a:gd name="connsiteX74" fmla="*/ 52211 w 49388"/>
                    <a:gd name="connsiteY74" fmla="*/ 8255 h 49388"/>
                    <a:gd name="connsiteX75" fmla="*/ 52917 w 49388"/>
                    <a:gd name="connsiteY75" fmla="*/ 10160 h 49388"/>
                    <a:gd name="connsiteX76" fmla="*/ 53269 w 49388"/>
                    <a:gd name="connsiteY76" fmla="*/ 11148 h 49388"/>
                    <a:gd name="connsiteX77" fmla="*/ 53552 w 49388"/>
                    <a:gd name="connsiteY77" fmla="*/ 12135 h 49388"/>
                    <a:gd name="connsiteX78" fmla="*/ 53763 w 49388"/>
                    <a:gd name="connsiteY78" fmla="*/ 13053 h 49388"/>
                    <a:gd name="connsiteX79" fmla="*/ 53763 w 49388"/>
                    <a:gd name="connsiteY79" fmla="*/ 13194 h 49388"/>
                    <a:gd name="connsiteX80" fmla="*/ 53975 w 49388"/>
                    <a:gd name="connsiteY80" fmla="*/ 14182 h 49388"/>
                    <a:gd name="connsiteX81" fmla="*/ 54116 w 49388"/>
                    <a:gd name="connsiteY81" fmla="*/ 14887 h 49388"/>
                    <a:gd name="connsiteX82" fmla="*/ 54257 w 49388"/>
                    <a:gd name="connsiteY82" fmla="*/ 15522 h 49388"/>
                    <a:gd name="connsiteX83" fmla="*/ 54257 w 49388"/>
                    <a:gd name="connsiteY83" fmla="*/ 15734 h 49388"/>
                    <a:gd name="connsiteX84" fmla="*/ 54398 w 49388"/>
                    <a:gd name="connsiteY84" fmla="*/ 16510 h 49388"/>
                    <a:gd name="connsiteX85" fmla="*/ 54469 w 49388"/>
                    <a:gd name="connsiteY85" fmla="*/ 16933 h 49388"/>
                    <a:gd name="connsiteX86" fmla="*/ 54610 w 49388"/>
                    <a:gd name="connsiteY86" fmla="*/ 17921 h 49388"/>
                    <a:gd name="connsiteX87" fmla="*/ 54610 w 49388"/>
                    <a:gd name="connsiteY87" fmla="*/ 18062 h 49388"/>
                    <a:gd name="connsiteX88" fmla="*/ 54681 w 49388"/>
                    <a:gd name="connsiteY88" fmla="*/ 18838 h 49388"/>
                    <a:gd name="connsiteX89" fmla="*/ 54681 w 49388"/>
                    <a:gd name="connsiteY89" fmla="*/ 19191 h 49388"/>
                    <a:gd name="connsiteX90" fmla="*/ 54751 w 49388"/>
                    <a:gd name="connsiteY90" fmla="*/ 19967 h 49388"/>
                    <a:gd name="connsiteX91" fmla="*/ 54751 w 49388"/>
                    <a:gd name="connsiteY91" fmla="*/ 20108 h 49388"/>
                    <a:gd name="connsiteX92" fmla="*/ 54822 w 49388"/>
                    <a:gd name="connsiteY92" fmla="*/ 20884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9388" h="49388">
                      <a:moveTo>
                        <a:pt x="54822" y="20884"/>
                      </a:moveTo>
                      <a:cubicBezTo>
                        <a:pt x="54822" y="21307"/>
                        <a:pt x="54822" y="21731"/>
                        <a:pt x="54822" y="22225"/>
                      </a:cubicBezTo>
                      <a:cubicBezTo>
                        <a:pt x="54822" y="22507"/>
                        <a:pt x="54822" y="22860"/>
                        <a:pt x="54751" y="23142"/>
                      </a:cubicBezTo>
                      <a:cubicBezTo>
                        <a:pt x="54751" y="23213"/>
                        <a:pt x="54751" y="23283"/>
                        <a:pt x="54751" y="23424"/>
                      </a:cubicBezTo>
                      <a:cubicBezTo>
                        <a:pt x="54751" y="23707"/>
                        <a:pt x="54681" y="23989"/>
                        <a:pt x="54681" y="24201"/>
                      </a:cubicBezTo>
                      <a:cubicBezTo>
                        <a:pt x="54681" y="24271"/>
                        <a:pt x="54681" y="24342"/>
                        <a:pt x="54681" y="24412"/>
                      </a:cubicBezTo>
                      <a:cubicBezTo>
                        <a:pt x="54681" y="24694"/>
                        <a:pt x="54610" y="25047"/>
                        <a:pt x="54540" y="25329"/>
                      </a:cubicBezTo>
                      <a:lnTo>
                        <a:pt x="54540" y="25470"/>
                      </a:lnTo>
                      <a:cubicBezTo>
                        <a:pt x="54469" y="25823"/>
                        <a:pt x="54398" y="26246"/>
                        <a:pt x="54398" y="26599"/>
                      </a:cubicBezTo>
                      <a:cubicBezTo>
                        <a:pt x="54398" y="26599"/>
                        <a:pt x="54398" y="26599"/>
                        <a:pt x="54398" y="26599"/>
                      </a:cubicBezTo>
                      <a:cubicBezTo>
                        <a:pt x="54328" y="26952"/>
                        <a:pt x="54257" y="27234"/>
                        <a:pt x="54257" y="27587"/>
                      </a:cubicBezTo>
                      <a:cubicBezTo>
                        <a:pt x="54187" y="27940"/>
                        <a:pt x="54116" y="28222"/>
                        <a:pt x="54046" y="28575"/>
                      </a:cubicBezTo>
                      <a:cubicBezTo>
                        <a:pt x="53975" y="28857"/>
                        <a:pt x="53905" y="29210"/>
                        <a:pt x="53834" y="29492"/>
                      </a:cubicBezTo>
                      <a:cubicBezTo>
                        <a:pt x="52846" y="33302"/>
                        <a:pt x="51223" y="36830"/>
                        <a:pt x="49036" y="40005"/>
                      </a:cubicBezTo>
                      <a:cubicBezTo>
                        <a:pt x="48825" y="40287"/>
                        <a:pt x="48683" y="40499"/>
                        <a:pt x="48472" y="40781"/>
                      </a:cubicBezTo>
                      <a:cubicBezTo>
                        <a:pt x="48189" y="41204"/>
                        <a:pt x="47837" y="41628"/>
                        <a:pt x="47484" y="42051"/>
                      </a:cubicBezTo>
                      <a:cubicBezTo>
                        <a:pt x="47343" y="42192"/>
                        <a:pt x="47202" y="42404"/>
                        <a:pt x="47061" y="42545"/>
                      </a:cubicBezTo>
                      <a:cubicBezTo>
                        <a:pt x="46284" y="43462"/>
                        <a:pt x="45508" y="44309"/>
                        <a:pt x="44662" y="45155"/>
                      </a:cubicBezTo>
                      <a:cubicBezTo>
                        <a:pt x="44521" y="45297"/>
                        <a:pt x="44309" y="45508"/>
                        <a:pt x="44168" y="45649"/>
                      </a:cubicBezTo>
                      <a:cubicBezTo>
                        <a:pt x="43462" y="46284"/>
                        <a:pt x="42757" y="46919"/>
                        <a:pt x="42051" y="47484"/>
                      </a:cubicBezTo>
                      <a:cubicBezTo>
                        <a:pt x="40852" y="48401"/>
                        <a:pt x="39652" y="49248"/>
                        <a:pt x="38312" y="50024"/>
                      </a:cubicBezTo>
                      <a:cubicBezTo>
                        <a:pt x="38100" y="50165"/>
                        <a:pt x="37818" y="50306"/>
                        <a:pt x="37536" y="50447"/>
                      </a:cubicBezTo>
                      <a:cubicBezTo>
                        <a:pt x="36971" y="50800"/>
                        <a:pt x="36336" y="51082"/>
                        <a:pt x="35772" y="51364"/>
                      </a:cubicBezTo>
                      <a:cubicBezTo>
                        <a:pt x="35348" y="51576"/>
                        <a:pt x="34925" y="51717"/>
                        <a:pt x="34572" y="51929"/>
                      </a:cubicBezTo>
                      <a:cubicBezTo>
                        <a:pt x="34431" y="51999"/>
                        <a:pt x="34361" y="51999"/>
                        <a:pt x="34219" y="52070"/>
                      </a:cubicBezTo>
                      <a:cubicBezTo>
                        <a:pt x="34008" y="52211"/>
                        <a:pt x="33726" y="52281"/>
                        <a:pt x="33443" y="52352"/>
                      </a:cubicBezTo>
                      <a:cubicBezTo>
                        <a:pt x="33161" y="52493"/>
                        <a:pt x="32950" y="52564"/>
                        <a:pt x="32667" y="52634"/>
                      </a:cubicBezTo>
                      <a:cubicBezTo>
                        <a:pt x="32667" y="52634"/>
                        <a:pt x="32597" y="52634"/>
                        <a:pt x="32597" y="52634"/>
                      </a:cubicBezTo>
                      <a:cubicBezTo>
                        <a:pt x="32314" y="52705"/>
                        <a:pt x="32032" y="52846"/>
                        <a:pt x="31750" y="52917"/>
                      </a:cubicBezTo>
                      <a:cubicBezTo>
                        <a:pt x="31256" y="53057"/>
                        <a:pt x="30762" y="53269"/>
                        <a:pt x="30198" y="53340"/>
                      </a:cubicBezTo>
                      <a:cubicBezTo>
                        <a:pt x="29915" y="53411"/>
                        <a:pt x="29704" y="53481"/>
                        <a:pt x="29422" y="53551"/>
                      </a:cubicBezTo>
                      <a:cubicBezTo>
                        <a:pt x="29351" y="53551"/>
                        <a:pt x="29281" y="53551"/>
                        <a:pt x="29281" y="53622"/>
                      </a:cubicBezTo>
                      <a:cubicBezTo>
                        <a:pt x="29210" y="53622"/>
                        <a:pt x="29139" y="53622"/>
                        <a:pt x="29069" y="53693"/>
                      </a:cubicBezTo>
                      <a:cubicBezTo>
                        <a:pt x="28575" y="53834"/>
                        <a:pt x="28152" y="53905"/>
                        <a:pt x="27658" y="53975"/>
                      </a:cubicBezTo>
                      <a:cubicBezTo>
                        <a:pt x="27234" y="54045"/>
                        <a:pt x="26811" y="54116"/>
                        <a:pt x="26388" y="54187"/>
                      </a:cubicBezTo>
                      <a:cubicBezTo>
                        <a:pt x="26176" y="54187"/>
                        <a:pt x="25964" y="54257"/>
                        <a:pt x="25823" y="54257"/>
                      </a:cubicBezTo>
                      <a:cubicBezTo>
                        <a:pt x="25259" y="54328"/>
                        <a:pt x="24765" y="54398"/>
                        <a:pt x="24201" y="54398"/>
                      </a:cubicBezTo>
                      <a:cubicBezTo>
                        <a:pt x="23918" y="54398"/>
                        <a:pt x="23636" y="54469"/>
                        <a:pt x="23283" y="54469"/>
                      </a:cubicBezTo>
                      <a:cubicBezTo>
                        <a:pt x="22931" y="54469"/>
                        <a:pt x="22648" y="54539"/>
                        <a:pt x="22296" y="54539"/>
                      </a:cubicBezTo>
                      <a:cubicBezTo>
                        <a:pt x="21943" y="54539"/>
                        <a:pt x="21661" y="54539"/>
                        <a:pt x="21308" y="54539"/>
                      </a:cubicBezTo>
                      <a:cubicBezTo>
                        <a:pt x="20955" y="54539"/>
                        <a:pt x="20532" y="54539"/>
                        <a:pt x="20179" y="54539"/>
                      </a:cubicBezTo>
                      <a:cubicBezTo>
                        <a:pt x="19826" y="54539"/>
                        <a:pt x="19544" y="54539"/>
                        <a:pt x="19191" y="54469"/>
                      </a:cubicBezTo>
                      <a:cubicBezTo>
                        <a:pt x="19050" y="54469"/>
                        <a:pt x="18909" y="54469"/>
                        <a:pt x="18768" y="54469"/>
                      </a:cubicBezTo>
                      <a:cubicBezTo>
                        <a:pt x="18486" y="54469"/>
                        <a:pt x="18203" y="54398"/>
                        <a:pt x="17921" y="54398"/>
                      </a:cubicBezTo>
                      <a:cubicBezTo>
                        <a:pt x="17568" y="54398"/>
                        <a:pt x="17145" y="54328"/>
                        <a:pt x="16792" y="54257"/>
                      </a:cubicBezTo>
                      <a:cubicBezTo>
                        <a:pt x="16792" y="54257"/>
                        <a:pt x="16792" y="54257"/>
                        <a:pt x="16792" y="54257"/>
                      </a:cubicBezTo>
                      <a:cubicBezTo>
                        <a:pt x="16439" y="54187"/>
                        <a:pt x="16157" y="54187"/>
                        <a:pt x="15804" y="54116"/>
                      </a:cubicBezTo>
                      <a:cubicBezTo>
                        <a:pt x="15734" y="54116"/>
                        <a:pt x="15593" y="54116"/>
                        <a:pt x="15522" y="54045"/>
                      </a:cubicBezTo>
                      <a:cubicBezTo>
                        <a:pt x="15381" y="54045"/>
                        <a:pt x="15169" y="53975"/>
                        <a:pt x="15028" y="53975"/>
                      </a:cubicBezTo>
                      <a:cubicBezTo>
                        <a:pt x="14746" y="53905"/>
                        <a:pt x="14534" y="53905"/>
                        <a:pt x="14252" y="53834"/>
                      </a:cubicBezTo>
                      <a:cubicBezTo>
                        <a:pt x="14252" y="53834"/>
                        <a:pt x="14182" y="53834"/>
                        <a:pt x="14182" y="53834"/>
                      </a:cubicBezTo>
                      <a:cubicBezTo>
                        <a:pt x="13899" y="53763"/>
                        <a:pt x="13547" y="53693"/>
                        <a:pt x="13264" y="53622"/>
                      </a:cubicBezTo>
                      <a:cubicBezTo>
                        <a:pt x="12912" y="53551"/>
                        <a:pt x="12488" y="53411"/>
                        <a:pt x="12136" y="53340"/>
                      </a:cubicBezTo>
                      <a:cubicBezTo>
                        <a:pt x="11712" y="53199"/>
                        <a:pt x="11289" y="53128"/>
                        <a:pt x="10866" y="52987"/>
                      </a:cubicBezTo>
                      <a:cubicBezTo>
                        <a:pt x="10795" y="52987"/>
                        <a:pt x="10724" y="52917"/>
                        <a:pt x="10583" y="52917"/>
                      </a:cubicBezTo>
                      <a:cubicBezTo>
                        <a:pt x="10372" y="52846"/>
                        <a:pt x="10160" y="52775"/>
                        <a:pt x="9948" y="52705"/>
                      </a:cubicBezTo>
                      <a:cubicBezTo>
                        <a:pt x="9737" y="52634"/>
                        <a:pt x="9454" y="52564"/>
                        <a:pt x="9243" y="52423"/>
                      </a:cubicBezTo>
                      <a:cubicBezTo>
                        <a:pt x="8890" y="52281"/>
                        <a:pt x="8608" y="52141"/>
                        <a:pt x="8255" y="52070"/>
                      </a:cubicBezTo>
                      <a:cubicBezTo>
                        <a:pt x="8043" y="51999"/>
                        <a:pt x="7761" y="51858"/>
                        <a:pt x="7549" y="51788"/>
                      </a:cubicBezTo>
                      <a:cubicBezTo>
                        <a:pt x="7338" y="51717"/>
                        <a:pt x="7197" y="51647"/>
                        <a:pt x="6985" y="51576"/>
                      </a:cubicBezTo>
                      <a:cubicBezTo>
                        <a:pt x="6844" y="51505"/>
                        <a:pt x="6632" y="51435"/>
                        <a:pt x="6491" y="51364"/>
                      </a:cubicBezTo>
                      <a:lnTo>
                        <a:pt x="6491" y="51364"/>
                      </a:lnTo>
                      <a:cubicBezTo>
                        <a:pt x="6138" y="51223"/>
                        <a:pt x="5856" y="51012"/>
                        <a:pt x="5503" y="50870"/>
                      </a:cubicBezTo>
                      <a:cubicBezTo>
                        <a:pt x="5221" y="50729"/>
                        <a:pt x="4868" y="50518"/>
                        <a:pt x="4586" y="50377"/>
                      </a:cubicBezTo>
                      <a:cubicBezTo>
                        <a:pt x="4586" y="50377"/>
                        <a:pt x="4516" y="50377"/>
                        <a:pt x="4516" y="50306"/>
                      </a:cubicBezTo>
                      <a:cubicBezTo>
                        <a:pt x="4516" y="50306"/>
                        <a:pt x="4516" y="50306"/>
                        <a:pt x="4445" y="50306"/>
                      </a:cubicBezTo>
                      <a:cubicBezTo>
                        <a:pt x="1623" y="45367"/>
                        <a:pt x="0" y="39652"/>
                        <a:pt x="0" y="33585"/>
                      </a:cubicBezTo>
                      <a:cubicBezTo>
                        <a:pt x="0" y="15028"/>
                        <a:pt x="15028" y="0"/>
                        <a:pt x="33585" y="0"/>
                      </a:cubicBezTo>
                      <a:cubicBezTo>
                        <a:pt x="39652" y="0"/>
                        <a:pt x="45367" y="1623"/>
                        <a:pt x="50306" y="4445"/>
                      </a:cubicBezTo>
                      <a:cubicBezTo>
                        <a:pt x="50306" y="4445"/>
                        <a:pt x="50306" y="4445"/>
                        <a:pt x="50306" y="4445"/>
                      </a:cubicBezTo>
                      <a:cubicBezTo>
                        <a:pt x="50447" y="4727"/>
                        <a:pt x="50659" y="5009"/>
                        <a:pt x="50800" y="5362"/>
                      </a:cubicBezTo>
                      <a:cubicBezTo>
                        <a:pt x="50870" y="5574"/>
                        <a:pt x="51012" y="5715"/>
                        <a:pt x="51082" y="5926"/>
                      </a:cubicBezTo>
                      <a:cubicBezTo>
                        <a:pt x="51153" y="6068"/>
                        <a:pt x="51223" y="6280"/>
                        <a:pt x="51364" y="6420"/>
                      </a:cubicBezTo>
                      <a:cubicBezTo>
                        <a:pt x="51647" y="7056"/>
                        <a:pt x="51929" y="7620"/>
                        <a:pt x="52211" y="8255"/>
                      </a:cubicBezTo>
                      <a:lnTo>
                        <a:pt x="52211" y="8255"/>
                      </a:lnTo>
                      <a:cubicBezTo>
                        <a:pt x="52493" y="8890"/>
                        <a:pt x="52705" y="9525"/>
                        <a:pt x="52917" y="10160"/>
                      </a:cubicBezTo>
                      <a:cubicBezTo>
                        <a:pt x="53058" y="10513"/>
                        <a:pt x="53128" y="10795"/>
                        <a:pt x="53269" y="11148"/>
                      </a:cubicBezTo>
                      <a:cubicBezTo>
                        <a:pt x="53340" y="11501"/>
                        <a:pt x="53481" y="11783"/>
                        <a:pt x="53552" y="12135"/>
                      </a:cubicBezTo>
                      <a:cubicBezTo>
                        <a:pt x="53622" y="12418"/>
                        <a:pt x="53693" y="12771"/>
                        <a:pt x="53763" y="13053"/>
                      </a:cubicBezTo>
                      <a:cubicBezTo>
                        <a:pt x="53763" y="13053"/>
                        <a:pt x="53763" y="13123"/>
                        <a:pt x="53763" y="13194"/>
                      </a:cubicBezTo>
                      <a:cubicBezTo>
                        <a:pt x="53834" y="13547"/>
                        <a:pt x="53905" y="13829"/>
                        <a:pt x="53975" y="14182"/>
                      </a:cubicBezTo>
                      <a:cubicBezTo>
                        <a:pt x="54046" y="14393"/>
                        <a:pt x="54046" y="14676"/>
                        <a:pt x="54116" y="14887"/>
                      </a:cubicBezTo>
                      <a:cubicBezTo>
                        <a:pt x="54187" y="15099"/>
                        <a:pt x="54187" y="15310"/>
                        <a:pt x="54257" y="15522"/>
                      </a:cubicBezTo>
                      <a:cubicBezTo>
                        <a:pt x="54257" y="15593"/>
                        <a:pt x="54257" y="15663"/>
                        <a:pt x="54257" y="15734"/>
                      </a:cubicBezTo>
                      <a:cubicBezTo>
                        <a:pt x="54328" y="16016"/>
                        <a:pt x="54328" y="16228"/>
                        <a:pt x="54398" y="16510"/>
                      </a:cubicBezTo>
                      <a:cubicBezTo>
                        <a:pt x="54398" y="16651"/>
                        <a:pt x="54469" y="16792"/>
                        <a:pt x="54469" y="16933"/>
                      </a:cubicBezTo>
                      <a:cubicBezTo>
                        <a:pt x="54540" y="17286"/>
                        <a:pt x="54540" y="17568"/>
                        <a:pt x="54610" y="17921"/>
                      </a:cubicBezTo>
                      <a:cubicBezTo>
                        <a:pt x="54610" y="17992"/>
                        <a:pt x="54610" y="17992"/>
                        <a:pt x="54610" y="18062"/>
                      </a:cubicBezTo>
                      <a:cubicBezTo>
                        <a:pt x="54610" y="18344"/>
                        <a:pt x="54681" y="18627"/>
                        <a:pt x="54681" y="18838"/>
                      </a:cubicBezTo>
                      <a:cubicBezTo>
                        <a:pt x="54681" y="18979"/>
                        <a:pt x="54681" y="19050"/>
                        <a:pt x="54681" y="19191"/>
                      </a:cubicBezTo>
                      <a:cubicBezTo>
                        <a:pt x="54681" y="19403"/>
                        <a:pt x="54681" y="19685"/>
                        <a:pt x="54751" y="19967"/>
                      </a:cubicBezTo>
                      <a:cubicBezTo>
                        <a:pt x="54751" y="20038"/>
                        <a:pt x="54751" y="20108"/>
                        <a:pt x="54751" y="20108"/>
                      </a:cubicBezTo>
                      <a:cubicBezTo>
                        <a:pt x="54822" y="20108"/>
                        <a:pt x="54822" y="20531"/>
                        <a:pt x="54822" y="2088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9" name="Freeform: Shape 962"/>
                <p:cNvSpPr/>
                <p:nvPr/>
              </p:nvSpPr>
              <p:spPr>
                <a:xfrm>
                  <a:off x="5560836" y="3679472"/>
                  <a:ext cx="56444" cy="56444"/>
                </a:xfrm>
                <a:custGeom>
                  <a:avLst/>
                  <a:gdLst>
                    <a:gd name="connsiteX0" fmla="*/ 62583 w 56444"/>
                    <a:gd name="connsiteY0" fmla="*/ 29351 h 56444"/>
                    <a:gd name="connsiteX1" fmla="*/ 62442 w 56444"/>
                    <a:gd name="connsiteY1" fmla="*/ 32809 h 56444"/>
                    <a:gd name="connsiteX2" fmla="*/ 61313 w 56444"/>
                    <a:gd name="connsiteY2" fmla="*/ 38523 h 56444"/>
                    <a:gd name="connsiteX3" fmla="*/ 61031 w 56444"/>
                    <a:gd name="connsiteY3" fmla="*/ 39370 h 56444"/>
                    <a:gd name="connsiteX4" fmla="*/ 60819 w 56444"/>
                    <a:gd name="connsiteY4" fmla="*/ 40076 h 56444"/>
                    <a:gd name="connsiteX5" fmla="*/ 60537 w 56444"/>
                    <a:gd name="connsiteY5" fmla="*/ 40852 h 56444"/>
                    <a:gd name="connsiteX6" fmla="*/ 60537 w 56444"/>
                    <a:gd name="connsiteY6" fmla="*/ 40852 h 56444"/>
                    <a:gd name="connsiteX7" fmla="*/ 60255 w 56444"/>
                    <a:gd name="connsiteY7" fmla="*/ 41628 h 56444"/>
                    <a:gd name="connsiteX8" fmla="*/ 59972 w 56444"/>
                    <a:gd name="connsiteY8" fmla="*/ 42404 h 56444"/>
                    <a:gd name="connsiteX9" fmla="*/ 59337 w 56444"/>
                    <a:gd name="connsiteY9" fmla="*/ 43815 h 56444"/>
                    <a:gd name="connsiteX10" fmla="*/ 58914 w 56444"/>
                    <a:gd name="connsiteY10" fmla="*/ 44662 h 56444"/>
                    <a:gd name="connsiteX11" fmla="*/ 58067 w 56444"/>
                    <a:gd name="connsiteY11" fmla="*/ 46284 h 56444"/>
                    <a:gd name="connsiteX12" fmla="*/ 57573 w 56444"/>
                    <a:gd name="connsiteY12" fmla="*/ 47060 h 56444"/>
                    <a:gd name="connsiteX13" fmla="*/ 50447 w 56444"/>
                    <a:gd name="connsiteY13" fmla="*/ 55174 h 56444"/>
                    <a:gd name="connsiteX14" fmla="*/ 50377 w 56444"/>
                    <a:gd name="connsiteY14" fmla="*/ 55245 h 56444"/>
                    <a:gd name="connsiteX15" fmla="*/ 50377 w 56444"/>
                    <a:gd name="connsiteY15" fmla="*/ 55245 h 56444"/>
                    <a:gd name="connsiteX16" fmla="*/ 50306 w 56444"/>
                    <a:gd name="connsiteY16" fmla="*/ 55316 h 56444"/>
                    <a:gd name="connsiteX17" fmla="*/ 42404 w 56444"/>
                    <a:gd name="connsiteY17" fmla="*/ 60184 h 56444"/>
                    <a:gd name="connsiteX18" fmla="*/ 40358 w 56444"/>
                    <a:gd name="connsiteY18" fmla="*/ 60960 h 56444"/>
                    <a:gd name="connsiteX19" fmla="*/ 40358 w 56444"/>
                    <a:gd name="connsiteY19" fmla="*/ 60960 h 56444"/>
                    <a:gd name="connsiteX20" fmla="*/ 39511 w 56444"/>
                    <a:gd name="connsiteY20" fmla="*/ 61242 h 56444"/>
                    <a:gd name="connsiteX21" fmla="*/ 37818 w 56444"/>
                    <a:gd name="connsiteY21" fmla="*/ 61736 h 56444"/>
                    <a:gd name="connsiteX22" fmla="*/ 36477 w 56444"/>
                    <a:gd name="connsiteY22" fmla="*/ 62089 h 56444"/>
                    <a:gd name="connsiteX23" fmla="*/ 35631 w 56444"/>
                    <a:gd name="connsiteY23" fmla="*/ 62301 h 56444"/>
                    <a:gd name="connsiteX24" fmla="*/ 34290 w 56444"/>
                    <a:gd name="connsiteY24" fmla="*/ 62512 h 56444"/>
                    <a:gd name="connsiteX25" fmla="*/ 33585 w 56444"/>
                    <a:gd name="connsiteY25" fmla="*/ 62653 h 56444"/>
                    <a:gd name="connsiteX26" fmla="*/ 32103 w 56444"/>
                    <a:gd name="connsiteY26" fmla="*/ 62795 h 56444"/>
                    <a:gd name="connsiteX27" fmla="*/ 31397 w 56444"/>
                    <a:gd name="connsiteY27" fmla="*/ 62865 h 56444"/>
                    <a:gd name="connsiteX28" fmla="*/ 30268 w 56444"/>
                    <a:gd name="connsiteY28" fmla="*/ 62935 h 56444"/>
                    <a:gd name="connsiteX29" fmla="*/ 29774 w 56444"/>
                    <a:gd name="connsiteY29" fmla="*/ 62935 h 56444"/>
                    <a:gd name="connsiteX30" fmla="*/ 28998 w 56444"/>
                    <a:gd name="connsiteY30" fmla="*/ 62935 h 56444"/>
                    <a:gd name="connsiteX31" fmla="*/ 28998 w 56444"/>
                    <a:gd name="connsiteY31" fmla="*/ 62935 h 56444"/>
                    <a:gd name="connsiteX32" fmla="*/ 27870 w 56444"/>
                    <a:gd name="connsiteY32" fmla="*/ 62935 h 56444"/>
                    <a:gd name="connsiteX33" fmla="*/ 27728 w 56444"/>
                    <a:gd name="connsiteY33" fmla="*/ 62935 h 56444"/>
                    <a:gd name="connsiteX34" fmla="*/ 26811 w 56444"/>
                    <a:gd name="connsiteY34" fmla="*/ 62865 h 56444"/>
                    <a:gd name="connsiteX35" fmla="*/ 26670 w 56444"/>
                    <a:gd name="connsiteY35" fmla="*/ 62865 h 56444"/>
                    <a:gd name="connsiteX36" fmla="*/ 25753 w 56444"/>
                    <a:gd name="connsiteY36" fmla="*/ 62795 h 56444"/>
                    <a:gd name="connsiteX37" fmla="*/ 25753 w 56444"/>
                    <a:gd name="connsiteY37" fmla="*/ 62795 h 56444"/>
                    <a:gd name="connsiteX38" fmla="*/ 25259 w 56444"/>
                    <a:gd name="connsiteY38" fmla="*/ 62724 h 56444"/>
                    <a:gd name="connsiteX39" fmla="*/ 24906 w 56444"/>
                    <a:gd name="connsiteY39" fmla="*/ 62653 h 56444"/>
                    <a:gd name="connsiteX40" fmla="*/ 24059 w 56444"/>
                    <a:gd name="connsiteY40" fmla="*/ 62512 h 56444"/>
                    <a:gd name="connsiteX41" fmla="*/ 23707 w 56444"/>
                    <a:gd name="connsiteY41" fmla="*/ 62441 h 56444"/>
                    <a:gd name="connsiteX42" fmla="*/ 22578 w 56444"/>
                    <a:gd name="connsiteY42" fmla="*/ 62230 h 56444"/>
                    <a:gd name="connsiteX43" fmla="*/ 21943 w 56444"/>
                    <a:gd name="connsiteY43" fmla="*/ 62089 h 56444"/>
                    <a:gd name="connsiteX44" fmla="*/ 21167 w 56444"/>
                    <a:gd name="connsiteY44" fmla="*/ 61948 h 56444"/>
                    <a:gd name="connsiteX45" fmla="*/ 18909 w 56444"/>
                    <a:gd name="connsiteY45" fmla="*/ 61313 h 56444"/>
                    <a:gd name="connsiteX46" fmla="*/ 18838 w 56444"/>
                    <a:gd name="connsiteY46" fmla="*/ 61313 h 56444"/>
                    <a:gd name="connsiteX47" fmla="*/ 18697 w 56444"/>
                    <a:gd name="connsiteY47" fmla="*/ 61242 h 56444"/>
                    <a:gd name="connsiteX48" fmla="*/ 18627 w 56444"/>
                    <a:gd name="connsiteY48" fmla="*/ 61242 h 56444"/>
                    <a:gd name="connsiteX49" fmla="*/ 7761 w 56444"/>
                    <a:gd name="connsiteY49" fmla="*/ 55316 h 56444"/>
                    <a:gd name="connsiteX50" fmla="*/ 7620 w 56444"/>
                    <a:gd name="connsiteY50" fmla="*/ 55174 h 56444"/>
                    <a:gd name="connsiteX51" fmla="*/ 0 w 56444"/>
                    <a:gd name="connsiteY51" fmla="*/ 46143 h 56444"/>
                    <a:gd name="connsiteX52" fmla="*/ 71 w 56444"/>
                    <a:gd name="connsiteY52" fmla="*/ 46214 h 56444"/>
                    <a:gd name="connsiteX53" fmla="*/ 988 w 56444"/>
                    <a:gd name="connsiteY53" fmla="*/ 46708 h 56444"/>
                    <a:gd name="connsiteX54" fmla="*/ 1976 w 56444"/>
                    <a:gd name="connsiteY54" fmla="*/ 47202 h 56444"/>
                    <a:gd name="connsiteX55" fmla="*/ 1976 w 56444"/>
                    <a:gd name="connsiteY55" fmla="*/ 47202 h 56444"/>
                    <a:gd name="connsiteX56" fmla="*/ 2469 w 56444"/>
                    <a:gd name="connsiteY56" fmla="*/ 47413 h 56444"/>
                    <a:gd name="connsiteX57" fmla="*/ 3034 w 56444"/>
                    <a:gd name="connsiteY57" fmla="*/ 47625 h 56444"/>
                    <a:gd name="connsiteX58" fmla="*/ 3739 w 56444"/>
                    <a:gd name="connsiteY58" fmla="*/ 47907 h 56444"/>
                    <a:gd name="connsiteX59" fmla="*/ 4727 w 56444"/>
                    <a:gd name="connsiteY59" fmla="*/ 48260 h 56444"/>
                    <a:gd name="connsiteX60" fmla="*/ 5433 w 56444"/>
                    <a:gd name="connsiteY60" fmla="*/ 48542 h 56444"/>
                    <a:gd name="connsiteX61" fmla="*/ 6068 w 56444"/>
                    <a:gd name="connsiteY61" fmla="*/ 48754 h 56444"/>
                    <a:gd name="connsiteX62" fmla="*/ 6350 w 56444"/>
                    <a:gd name="connsiteY62" fmla="*/ 48824 h 56444"/>
                    <a:gd name="connsiteX63" fmla="*/ 7620 w 56444"/>
                    <a:gd name="connsiteY63" fmla="*/ 49177 h 56444"/>
                    <a:gd name="connsiteX64" fmla="*/ 8749 w 56444"/>
                    <a:gd name="connsiteY64" fmla="*/ 49460 h 56444"/>
                    <a:gd name="connsiteX65" fmla="*/ 9666 w 56444"/>
                    <a:gd name="connsiteY65" fmla="*/ 49671 h 56444"/>
                    <a:gd name="connsiteX66" fmla="*/ 9737 w 56444"/>
                    <a:gd name="connsiteY66" fmla="*/ 49671 h 56444"/>
                    <a:gd name="connsiteX67" fmla="*/ 10513 w 56444"/>
                    <a:gd name="connsiteY67" fmla="*/ 49812 h 56444"/>
                    <a:gd name="connsiteX68" fmla="*/ 11007 w 56444"/>
                    <a:gd name="connsiteY68" fmla="*/ 49883 h 56444"/>
                    <a:gd name="connsiteX69" fmla="*/ 11289 w 56444"/>
                    <a:gd name="connsiteY69" fmla="*/ 49953 h 56444"/>
                    <a:gd name="connsiteX70" fmla="*/ 12277 w 56444"/>
                    <a:gd name="connsiteY70" fmla="*/ 50094 h 56444"/>
                    <a:gd name="connsiteX71" fmla="*/ 12277 w 56444"/>
                    <a:gd name="connsiteY71" fmla="*/ 50094 h 56444"/>
                    <a:gd name="connsiteX72" fmla="*/ 13406 w 56444"/>
                    <a:gd name="connsiteY72" fmla="*/ 50236 h 56444"/>
                    <a:gd name="connsiteX73" fmla="*/ 14252 w 56444"/>
                    <a:gd name="connsiteY73" fmla="*/ 50306 h 56444"/>
                    <a:gd name="connsiteX74" fmla="*/ 14676 w 56444"/>
                    <a:gd name="connsiteY74" fmla="*/ 50306 h 56444"/>
                    <a:gd name="connsiteX75" fmla="*/ 15663 w 56444"/>
                    <a:gd name="connsiteY75" fmla="*/ 50377 h 56444"/>
                    <a:gd name="connsiteX76" fmla="*/ 16792 w 56444"/>
                    <a:gd name="connsiteY76" fmla="*/ 50377 h 56444"/>
                    <a:gd name="connsiteX77" fmla="*/ 17780 w 56444"/>
                    <a:gd name="connsiteY77" fmla="*/ 50377 h 56444"/>
                    <a:gd name="connsiteX78" fmla="*/ 18768 w 56444"/>
                    <a:gd name="connsiteY78" fmla="*/ 50306 h 56444"/>
                    <a:gd name="connsiteX79" fmla="*/ 19685 w 56444"/>
                    <a:gd name="connsiteY79" fmla="*/ 50236 h 56444"/>
                    <a:gd name="connsiteX80" fmla="*/ 21308 w 56444"/>
                    <a:gd name="connsiteY80" fmla="*/ 50094 h 56444"/>
                    <a:gd name="connsiteX81" fmla="*/ 21872 w 56444"/>
                    <a:gd name="connsiteY81" fmla="*/ 50024 h 56444"/>
                    <a:gd name="connsiteX82" fmla="*/ 23142 w 56444"/>
                    <a:gd name="connsiteY82" fmla="*/ 49812 h 56444"/>
                    <a:gd name="connsiteX83" fmla="*/ 24553 w 56444"/>
                    <a:gd name="connsiteY83" fmla="*/ 49530 h 56444"/>
                    <a:gd name="connsiteX84" fmla="*/ 24765 w 56444"/>
                    <a:gd name="connsiteY84" fmla="*/ 49460 h 56444"/>
                    <a:gd name="connsiteX85" fmla="*/ 24906 w 56444"/>
                    <a:gd name="connsiteY85" fmla="*/ 49389 h 56444"/>
                    <a:gd name="connsiteX86" fmla="*/ 25682 w 56444"/>
                    <a:gd name="connsiteY86" fmla="*/ 49177 h 56444"/>
                    <a:gd name="connsiteX87" fmla="*/ 27235 w 56444"/>
                    <a:gd name="connsiteY87" fmla="*/ 48754 h 56444"/>
                    <a:gd name="connsiteX88" fmla="*/ 28081 w 56444"/>
                    <a:gd name="connsiteY88" fmla="*/ 48472 h 56444"/>
                    <a:gd name="connsiteX89" fmla="*/ 28152 w 56444"/>
                    <a:gd name="connsiteY89" fmla="*/ 48472 h 56444"/>
                    <a:gd name="connsiteX90" fmla="*/ 28928 w 56444"/>
                    <a:gd name="connsiteY90" fmla="*/ 48190 h 56444"/>
                    <a:gd name="connsiteX91" fmla="*/ 29704 w 56444"/>
                    <a:gd name="connsiteY91" fmla="*/ 47907 h 56444"/>
                    <a:gd name="connsiteX92" fmla="*/ 30057 w 56444"/>
                    <a:gd name="connsiteY92" fmla="*/ 47766 h 56444"/>
                    <a:gd name="connsiteX93" fmla="*/ 31256 w 56444"/>
                    <a:gd name="connsiteY93" fmla="*/ 47202 h 56444"/>
                    <a:gd name="connsiteX94" fmla="*/ 33020 w 56444"/>
                    <a:gd name="connsiteY94" fmla="*/ 46284 h 56444"/>
                    <a:gd name="connsiteX95" fmla="*/ 33796 w 56444"/>
                    <a:gd name="connsiteY95" fmla="*/ 45861 h 56444"/>
                    <a:gd name="connsiteX96" fmla="*/ 37536 w 56444"/>
                    <a:gd name="connsiteY96" fmla="*/ 43321 h 56444"/>
                    <a:gd name="connsiteX97" fmla="*/ 39652 w 56444"/>
                    <a:gd name="connsiteY97" fmla="*/ 41487 h 56444"/>
                    <a:gd name="connsiteX98" fmla="*/ 40146 w 56444"/>
                    <a:gd name="connsiteY98" fmla="*/ 40993 h 56444"/>
                    <a:gd name="connsiteX99" fmla="*/ 42545 w 56444"/>
                    <a:gd name="connsiteY99" fmla="*/ 38382 h 56444"/>
                    <a:gd name="connsiteX100" fmla="*/ 42968 w 56444"/>
                    <a:gd name="connsiteY100" fmla="*/ 37888 h 56444"/>
                    <a:gd name="connsiteX101" fmla="*/ 43956 w 56444"/>
                    <a:gd name="connsiteY101" fmla="*/ 36618 h 56444"/>
                    <a:gd name="connsiteX102" fmla="*/ 44521 w 56444"/>
                    <a:gd name="connsiteY102" fmla="*/ 35842 h 56444"/>
                    <a:gd name="connsiteX103" fmla="*/ 49318 w 56444"/>
                    <a:gd name="connsiteY103" fmla="*/ 25330 h 56444"/>
                    <a:gd name="connsiteX104" fmla="*/ 49530 w 56444"/>
                    <a:gd name="connsiteY104" fmla="*/ 24412 h 56444"/>
                    <a:gd name="connsiteX105" fmla="*/ 49742 w 56444"/>
                    <a:gd name="connsiteY105" fmla="*/ 23424 h 56444"/>
                    <a:gd name="connsiteX106" fmla="*/ 49883 w 56444"/>
                    <a:gd name="connsiteY106" fmla="*/ 22437 h 56444"/>
                    <a:gd name="connsiteX107" fmla="*/ 49883 w 56444"/>
                    <a:gd name="connsiteY107" fmla="*/ 22437 h 56444"/>
                    <a:gd name="connsiteX108" fmla="*/ 50024 w 56444"/>
                    <a:gd name="connsiteY108" fmla="*/ 21308 h 56444"/>
                    <a:gd name="connsiteX109" fmla="*/ 50024 w 56444"/>
                    <a:gd name="connsiteY109" fmla="*/ 21167 h 56444"/>
                    <a:gd name="connsiteX110" fmla="*/ 50165 w 56444"/>
                    <a:gd name="connsiteY110" fmla="*/ 20249 h 56444"/>
                    <a:gd name="connsiteX111" fmla="*/ 50165 w 56444"/>
                    <a:gd name="connsiteY111" fmla="*/ 20038 h 56444"/>
                    <a:gd name="connsiteX112" fmla="*/ 50236 w 56444"/>
                    <a:gd name="connsiteY112" fmla="*/ 19262 h 56444"/>
                    <a:gd name="connsiteX113" fmla="*/ 50236 w 56444"/>
                    <a:gd name="connsiteY113" fmla="*/ 18979 h 56444"/>
                    <a:gd name="connsiteX114" fmla="*/ 50306 w 56444"/>
                    <a:gd name="connsiteY114" fmla="*/ 18062 h 56444"/>
                    <a:gd name="connsiteX115" fmla="*/ 50306 w 56444"/>
                    <a:gd name="connsiteY115" fmla="*/ 16722 h 56444"/>
                    <a:gd name="connsiteX116" fmla="*/ 50306 w 56444"/>
                    <a:gd name="connsiteY116" fmla="*/ 15663 h 56444"/>
                    <a:gd name="connsiteX117" fmla="*/ 50306 w 56444"/>
                    <a:gd name="connsiteY117" fmla="*/ 15522 h 56444"/>
                    <a:gd name="connsiteX118" fmla="*/ 50236 w 56444"/>
                    <a:gd name="connsiteY118" fmla="*/ 14746 h 56444"/>
                    <a:gd name="connsiteX119" fmla="*/ 50236 w 56444"/>
                    <a:gd name="connsiteY119" fmla="*/ 14393 h 56444"/>
                    <a:gd name="connsiteX120" fmla="*/ 50165 w 56444"/>
                    <a:gd name="connsiteY120" fmla="*/ 13617 h 56444"/>
                    <a:gd name="connsiteX121" fmla="*/ 50165 w 56444"/>
                    <a:gd name="connsiteY121" fmla="*/ 13476 h 56444"/>
                    <a:gd name="connsiteX122" fmla="*/ 50024 w 56444"/>
                    <a:gd name="connsiteY122" fmla="*/ 12488 h 56444"/>
                    <a:gd name="connsiteX123" fmla="*/ 49953 w 56444"/>
                    <a:gd name="connsiteY123" fmla="*/ 12065 h 56444"/>
                    <a:gd name="connsiteX124" fmla="*/ 49812 w 56444"/>
                    <a:gd name="connsiteY124" fmla="*/ 11289 h 56444"/>
                    <a:gd name="connsiteX125" fmla="*/ 49812 w 56444"/>
                    <a:gd name="connsiteY125" fmla="*/ 11077 h 56444"/>
                    <a:gd name="connsiteX126" fmla="*/ 49671 w 56444"/>
                    <a:gd name="connsiteY126" fmla="*/ 10442 h 56444"/>
                    <a:gd name="connsiteX127" fmla="*/ 49530 w 56444"/>
                    <a:gd name="connsiteY127" fmla="*/ 9737 h 56444"/>
                    <a:gd name="connsiteX128" fmla="*/ 49318 w 56444"/>
                    <a:gd name="connsiteY128" fmla="*/ 8749 h 56444"/>
                    <a:gd name="connsiteX129" fmla="*/ 49318 w 56444"/>
                    <a:gd name="connsiteY129" fmla="*/ 8608 h 56444"/>
                    <a:gd name="connsiteX130" fmla="*/ 49107 w 56444"/>
                    <a:gd name="connsiteY130" fmla="*/ 7691 h 56444"/>
                    <a:gd name="connsiteX131" fmla="*/ 48825 w 56444"/>
                    <a:gd name="connsiteY131" fmla="*/ 6703 h 56444"/>
                    <a:gd name="connsiteX132" fmla="*/ 48472 w 56444"/>
                    <a:gd name="connsiteY132" fmla="*/ 5715 h 56444"/>
                    <a:gd name="connsiteX133" fmla="*/ 47766 w 56444"/>
                    <a:gd name="connsiteY133" fmla="*/ 3810 h 56444"/>
                    <a:gd name="connsiteX134" fmla="*/ 47766 w 56444"/>
                    <a:gd name="connsiteY134" fmla="*/ 3810 h 56444"/>
                    <a:gd name="connsiteX135" fmla="*/ 46919 w 56444"/>
                    <a:gd name="connsiteY135" fmla="*/ 1976 h 56444"/>
                    <a:gd name="connsiteX136" fmla="*/ 46637 w 56444"/>
                    <a:gd name="connsiteY136" fmla="*/ 1482 h 56444"/>
                    <a:gd name="connsiteX137" fmla="*/ 46355 w 56444"/>
                    <a:gd name="connsiteY137" fmla="*/ 917 h 56444"/>
                    <a:gd name="connsiteX138" fmla="*/ 45861 w 56444"/>
                    <a:gd name="connsiteY138" fmla="*/ 0 h 56444"/>
                    <a:gd name="connsiteX139" fmla="*/ 50377 w 56444"/>
                    <a:gd name="connsiteY139" fmla="*/ 3104 h 56444"/>
                    <a:gd name="connsiteX140" fmla="*/ 50447 w 56444"/>
                    <a:gd name="connsiteY140" fmla="*/ 3175 h 56444"/>
                    <a:gd name="connsiteX141" fmla="*/ 50518 w 56444"/>
                    <a:gd name="connsiteY141" fmla="*/ 3246 h 56444"/>
                    <a:gd name="connsiteX142" fmla="*/ 56586 w 56444"/>
                    <a:gd name="connsiteY142" fmla="*/ 9878 h 56444"/>
                    <a:gd name="connsiteX143" fmla="*/ 57079 w 56444"/>
                    <a:gd name="connsiteY143" fmla="*/ 10654 h 56444"/>
                    <a:gd name="connsiteX144" fmla="*/ 57573 w 56444"/>
                    <a:gd name="connsiteY144" fmla="*/ 11359 h 56444"/>
                    <a:gd name="connsiteX145" fmla="*/ 57644 w 56444"/>
                    <a:gd name="connsiteY145" fmla="*/ 11501 h 56444"/>
                    <a:gd name="connsiteX146" fmla="*/ 58914 w 56444"/>
                    <a:gd name="connsiteY146" fmla="*/ 13758 h 56444"/>
                    <a:gd name="connsiteX147" fmla="*/ 59196 w 56444"/>
                    <a:gd name="connsiteY147" fmla="*/ 14393 h 56444"/>
                    <a:gd name="connsiteX148" fmla="*/ 59337 w 56444"/>
                    <a:gd name="connsiteY148" fmla="*/ 14746 h 56444"/>
                    <a:gd name="connsiteX149" fmla="*/ 59549 w 56444"/>
                    <a:gd name="connsiteY149" fmla="*/ 15240 h 56444"/>
                    <a:gd name="connsiteX150" fmla="*/ 59761 w 56444"/>
                    <a:gd name="connsiteY150" fmla="*/ 15734 h 56444"/>
                    <a:gd name="connsiteX151" fmla="*/ 59972 w 56444"/>
                    <a:gd name="connsiteY151" fmla="*/ 16157 h 56444"/>
                    <a:gd name="connsiteX152" fmla="*/ 60325 w 56444"/>
                    <a:gd name="connsiteY152" fmla="*/ 17004 h 56444"/>
                    <a:gd name="connsiteX153" fmla="*/ 60678 w 56444"/>
                    <a:gd name="connsiteY153" fmla="*/ 18062 h 56444"/>
                    <a:gd name="connsiteX154" fmla="*/ 60678 w 56444"/>
                    <a:gd name="connsiteY154" fmla="*/ 18062 h 56444"/>
                    <a:gd name="connsiteX155" fmla="*/ 61031 w 56444"/>
                    <a:gd name="connsiteY155" fmla="*/ 19121 h 56444"/>
                    <a:gd name="connsiteX156" fmla="*/ 62583 w 56444"/>
                    <a:gd name="connsiteY156" fmla="*/ 29351 h 56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56444" h="56444">
                      <a:moveTo>
                        <a:pt x="62583" y="29351"/>
                      </a:moveTo>
                      <a:cubicBezTo>
                        <a:pt x="62583" y="30480"/>
                        <a:pt x="62512" y="31679"/>
                        <a:pt x="62442" y="32809"/>
                      </a:cubicBezTo>
                      <a:cubicBezTo>
                        <a:pt x="62230" y="34784"/>
                        <a:pt x="61877" y="36689"/>
                        <a:pt x="61313" y="38523"/>
                      </a:cubicBezTo>
                      <a:cubicBezTo>
                        <a:pt x="61242" y="38806"/>
                        <a:pt x="61172" y="39088"/>
                        <a:pt x="61031" y="39370"/>
                      </a:cubicBezTo>
                      <a:cubicBezTo>
                        <a:pt x="60960" y="39582"/>
                        <a:pt x="60889" y="39864"/>
                        <a:pt x="60819" y="40076"/>
                      </a:cubicBezTo>
                      <a:cubicBezTo>
                        <a:pt x="60748" y="40358"/>
                        <a:pt x="60678" y="40569"/>
                        <a:pt x="60537" y="40852"/>
                      </a:cubicBezTo>
                      <a:cubicBezTo>
                        <a:pt x="60537" y="40852"/>
                        <a:pt x="60537" y="40852"/>
                        <a:pt x="60537" y="40852"/>
                      </a:cubicBezTo>
                      <a:cubicBezTo>
                        <a:pt x="60466" y="41134"/>
                        <a:pt x="60325" y="41345"/>
                        <a:pt x="60255" y="41628"/>
                      </a:cubicBezTo>
                      <a:cubicBezTo>
                        <a:pt x="60184" y="41910"/>
                        <a:pt x="60043" y="42121"/>
                        <a:pt x="59972" y="42404"/>
                      </a:cubicBezTo>
                      <a:cubicBezTo>
                        <a:pt x="59761" y="42898"/>
                        <a:pt x="59549" y="43392"/>
                        <a:pt x="59337" y="43815"/>
                      </a:cubicBezTo>
                      <a:cubicBezTo>
                        <a:pt x="59196" y="44097"/>
                        <a:pt x="59055" y="44379"/>
                        <a:pt x="58914" y="44662"/>
                      </a:cubicBezTo>
                      <a:cubicBezTo>
                        <a:pt x="58632" y="45226"/>
                        <a:pt x="58350" y="45720"/>
                        <a:pt x="58067" y="46284"/>
                      </a:cubicBezTo>
                      <a:cubicBezTo>
                        <a:pt x="57926" y="46566"/>
                        <a:pt x="57785" y="46778"/>
                        <a:pt x="57573" y="47060"/>
                      </a:cubicBezTo>
                      <a:cubicBezTo>
                        <a:pt x="55668" y="50165"/>
                        <a:pt x="53270" y="52917"/>
                        <a:pt x="50447" y="55174"/>
                      </a:cubicBezTo>
                      <a:cubicBezTo>
                        <a:pt x="50447" y="55174"/>
                        <a:pt x="50377" y="55245"/>
                        <a:pt x="50377" y="55245"/>
                      </a:cubicBezTo>
                      <a:cubicBezTo>
                        <a:pt x="50377" y="55245"/>
                        <a:pt x="50377" y="55245"/>
                        <a:pt x="50377" y="55245"/>
                      </a:cubicBezTo>
                      <a:cubicBezTo>
                        <a:pt x="50377" y="55245"/>
                        <a:pt x="50306" y="55245"/>
                        <a:pt x="50306" y="55316"/>
                      </a:cubicBezTo>
                      <a:cubicBezTo>
                        <a:pt x="47907" y="57291"/>
                        <a:pt x="45297" y="58914"/>
                        <a:pt x="42404" y="60184"/>
                      </a:cubicBezTo>
                      <a:cubicBezTo>
                        <a:pt x="41769" y="60466"/>
                        <a:pt x="41063" y="60748"/>
                        <a:pt x="40358" y="60960"/>
                      </a:cubicBezTo>
                      <a:cubicBezTo>
                        <a:pt x="40358" y="60960"/>
                        <a:pt x="40358" y="60960"/>
                        <a:pt x="40358" y="60960"/>
                      </a:cubicBezTo>
                      <a:cubicBezTo>
                        <a:pt x="40076" y="61031"/>
                        <a:pt x="39793" y="61172"/>
                        <a:pt x="39511" y="61242"/>
                      </a:cubicBezTo>
                      <a:cubicBezTo>
                        <a:pt x="38947" y="61454"/>
                        <a:pt x="38382" y="61595"/>
                        <a:pt x="37818" y="61736"/>
                      </a:cubicBezTo>
                      <a:cubicBezTo>
                        <a:pt x="37395" y="61877"/>
                        <a:pt x="36901" y="61948"/>
                        <a:pt x="36477" y="62089"/>
                      </a:cubicBezTo>
                      <a:cubicBezTo>
                        <a:pt x="36195" y="62159"/>
                        <a:pt x="35913" y="62230"/>
                        <a:pt x="35631" y="62301"/>
                      </a:cubicBezTo>
                      <a:cubicBezTo>
                        <a:pt x="35207" y="62371"/>
                        <a:pt x="34713" y="62441"/>
                        <a:pt x="34290" y="62512"/>
                      </a:cubicBezTo>
                      <a:cubicBezTo>
                        <a:pt x="34078" y="62583"/>
                        <a:pt x="33796" y="62583"/>
                        <a:pt x="33585" y="62653"/>
                      </a:cubicBezTo>
                      <a:cubicBezTo>
                        <a:pt x="33091" y="62724"/>
                        <a:pt x="32597" y="62795"/>
                        <a:pt x="32103" y="62795"/>
                      </a:cubicBezTo>
                      <a:cubicBezTo>
                        <a:pt x="31891" y="62795"/>
                        <a:pt x="31680" y="62865"/>
                        <a:pt x="31397" y="62865"/>
                      </a:cubicBezTo>
                      <a:cubicBezTo>
                        <a:pt x="31044" y="62865"/>
                        <a:pt x="30692" y="62935"/>
                        <a:pt x="30268" y="62935"/>
                      </a:cubicBezTo>
                      <a:cubicBezTo>
                        <a:pt x="30127" y="62935"/>
                        <a:pt x="29986" y="62935"/>
                        <a:pt x="29774" y="62935"/>
                      </a:cubicBezTo>
                      <a:cubicBezTo>
                        <a:pt x="29492" y="62935"/>
                        <a:pt x="29281" y="62935"/>
                        <a:pt x="28998" y="62935"/>
                      </a:cubicBezTo>
                      <a:cubicBezTo>
                        <a:pt x="28998" y="62935"/>
                        <a:pt x="28998" y="62935"/>
                        <a:pt x="28998" y="62935"/>
                      </a:cubicBezTo>
                      <a:cubicBezTo>
                        <a:pt x="28646" y="62935"/>
                        <a:pt x="28222" y="62935"/>
                        <a:pt x="27870" y="62935"/>
                      </a:cubicBezTo>
                      <a:cubicBezTo>
                        <a:pt x="27799" y="62935"/>
                        <a:pt x="27728" y="62935"/>
                        <a:pt x="27728" y="62935"/>
                      </a:cubicBezTo>
                      <a:cubicBezTo>
                        <a:pt x="27446" y="62935"/>
                        <a:pt x="27093" y="62935"/>
                        <a:pt x="26811" y="62865"/>
                      </a:cubicBezTo>
                      <a:cubicBezTo>
                        <a:pt x="26741" y="62865"/>
                        <a:pt x="26741" y="62865"/>
                        <a:pt x="26670" y="62865"/>
                      </a:cubicBezTo>
                      <a:cubicBezTo>
                        <a:pt x="26388" y="62865"/>
                        <a:pt x="26035" y="62795"/>
                        <a:pt x="25753" y="62795"/>
                      </a:cubicBezTo>
                      <a:cubicBezTo>
                        <a:pt x="25753" y="62795"/>
                        <a:pt x="25753" y="62795"/>
                        <a:pt x="25753" y="62795"/>
                      </a:cubicBezTo>
                      <a:cubicBezTo>
                        <a:pt x="25612" y="62795"/>
                        <a:pt x="25400" y="62795"/>
                        <a:pt x="25259" y="62724"/>
                      </a:cubicBezTo>
                      <a:cubicBezTo>
                        <a:pt x="25118" y="62724"/>
                        <a:pt x="25047" y="62724"/>
                        <a:pt x="24906" y="62653"/>
                      </a:cubicBezTo>
                      <a:cubicBezTo>
                        <a:pt x="24624" y="62653"/>
                        <a:pt x="24342" y="62583"/>
                        <a:pt x="24059" y="62512"/>
                      </a:cubicBezTo>
                      <a:cubicBezTo>
                        <a:pt x="23918" y="62512"/>
                        <a:pt x="23777" y="62441"/>
                        <a:pt x="23707" y="62441"/>
                      </a:cubicBezTo>
                      <a:cubicBezTo>
                        <a:pt x="23354" y="62371"/>
                        <a:pt x="22931" y="62301"/>
                        <a:pt x="22578" y="62230"/>
                      </a:cubicBezTo>
                      <a:cubicBezTo>
                        <a:pt x="22366" y="62159"/>
                        <a:pt x="22155" y="62159"/>
                        <a:pt x="21943" y="62089"/>
                      </a:cubicBezTo>
                      <a:cubicBezTo>
                        <a:pt x="21661" y="62018"/>
                        <a:pt x="21449" y="61948"/>
                        <a:pt x="21167" y="61948"/>
                      </a:cubicBezTo>
                      <a:cubicBezTo>
                        <a:pt x="20391" y="61736"/>
                        <a:pt x="19614" y="61524"/>
                        <a:pt x="18909" y="61313"/>
                      </a:cubicBezTo>
                      <a:cubicBezTo>
                        <a:pt x="18909" y="61313"/>
                        <a:pt x="18909" y="61313"/>
                        <a:pt x="18838" y="61313"/>
                      </a:cubicBezTo>
                      <a:cubicBezTo>
                        <a:pt x="18768" y="61313"/>
                        <a:pt x="18768" y="61313"/>
                        <a:pt x="18697" y="61242"/>
                      </a:cubicBezTo>
                      <a:cubicBezTo>
                        <a:pt x="18697" y="61242"/>
                        <a:pt x="18627" y="61242"/>
                        <a:pt x="18627" y="61242"/>
                      </a:cubicBezTo>
                      <a:cubicBezTo>
                        <a:pt x="14605" y="59902"/>
                        <a:pt x="10936" y="57926"/>
                        <a:pt x="7761" y="55316"/>
                      </a:cubicBezTo>
                      <a:cubicBezTo>
                        <a:pt x="7691" y="55245"/>
                        <a:pt x="7620" y="55245"/>
                        <a:pt x="7620" y="55174"/>
                      </a:cubicBezTo>
                      <a:cubicBezTo>
                        <a:pt x="4586" y="52635"/>
                        <a:pt x="1976" y="49601"/>
                        <a:pt x="0" y="46143"/>
                      </a:cubicBezTo>
                      <a:cubicBezTo>
                        <a:pt x="0" y="46143"/>
                        <a:pt x="71" y="46143"/>
                        <a:pt x="71" y="46214"/>
                      </a:cubicBezTo>
                      <a:cubicBezTo>
                        <a:pt x="353" y="46355"/>
                        <a:pt x="706" y="46566"/>
                        <a:pt x="988" y="46708"/>
                      </a:cubicBezTo>
                      <a:cubicBezTo>
                        <a:pt x="1341" y="46920"/>
                        <a:pt x="1623" y="47060"/>
                        <a:pt x="1976" y="47202"/>
                      </a:cubicBezTo>
                      <a:lnTo>
                        <a:pt x="1976" y="47202"/>
                      </a:lnTo>
                      <a:cubicBezTo>
                        <a:pt x="2117" y="47272"/>
                        <a:pt x="2328" y="47343"/>
                        <a:pt x="2469" y="47413"/>
                      </a:cubicBezTo>
                      <a:cubicBezTo>
                        <a:pt x="2611" y="47484"/>
                        <a:pt x="2822" y="47554"/>
                        <a:pt x="3034" y="47625"/>
                      </a:cubicBezTo>
                      <a:cubicBezTo>
                        <a:pt x="3245" y="47766"/>
                        <a:pt x="3528" y="47837"/>
                        <a:pt x="3739" y="47907"/>
                      </a:cubicBezTo>
                      <a:cubicBezTo>
                        <a:pt x="4092" y="48048"/>
                        <a:pt x="4374" y="48190"/>
                        <a:pt x="4727" y="48260"/>
                      </a:cubicBezTo>
                      <a:cubicBezTo>
                        <a:pt x="4939" y="48330"/>
                        <a:pt x="5221" y="48401"/>
                        <a:pt x="5433" y="48542"/>
                      </a:cubicBezTo>
                      <a:cubicBezTo>
                        <a:pt x="5645" y="48613"/>
                        <a:pt x="5856" y="48684"/>
                        <a:pt x="6068" y="48754"/>
                      </a:cubicBezTo>
                      <a:cubicBezTo>
                        <a:pt x="6138" y="48754"/>
                        <a:pt x="6209" y="48824"/>
                        <a:pt x="6350" y="48824"/>
                      </a:cubicBezTo>
                      <a:cubicBezTo>
                        <a:pt x="6773" y="48966"/>
                        <a:pt x="7197" y="49107"/>
                        <a:pt x="7620" y="49177"/>
                      </a:cubicBezTo>
                      <a:cubicBezTo>
                        <a:pt x="7973" y="49318"/>
                        <a:pt x="8396" y="49389"/>
                        <a:pt x="8749" y="49460"/>
                      </a:cubicBezTo>
                      <a:cubicBezTo>
                        <a:pt x="9031" y="49530"/>
                        <a:pt x="9384" y="49601"/>
                        <a:pt x="9666" y="49671"/>
                      </a:cubicBezTo>
                      <a:cubicBezTo>
                        <a:pt x="9666" y="49671"/>
                        <a:pt x="9737" y="49671"/>
                        <a:pt x="9737" y="49671"/>
                      </a:cubicBezTo>
                      <a:cubicBezTo>
                        <a:pt x="10019" y="49742"/>
                        <a:pt x="10231" y="49812"/>
                        <a:pt x="10513" y="49812"/>
                      </a:cubicBezTo>
                      <a:cubicBezTo>
                        <a:pt x="10654" y="49883"/>
                        <a:pt x="10866" y="49883"/>
                        <a:pt x="11007" y="49883"/>
                      </a:cubicBezTo>
                      <a:cubicBezTo>
                        <a:pt x="11077" y="49883"/>
                        <a:pt x="11218" y="49953"/>
                        <a:pt x="11289" y="49953"/>
                      </a:cubicBezTo>
                      <a:cubicBezTo>
                        <a:pt x="11642" y="50024"/>
                        <a:pt x="11924" y="50094"/>
                        <a:pt x="12277" y="50094"/>
                      </a:cubicBezTo>
                      <a:cubicBezTo>
                        <a:pt x="12277" y="50094"/>
                        <a:pt x="12277" y="50094"/>
                        <a:pt x="12277" y="50094"/>
                      </a:cubicBezTo>
                      <a:cubicBezTo>
                        <a:pt x="12630" y="50165"/>
                        <a:pt x="12982" y="50165"/>
                        <a:pt x="13406" y="50236"/>
                      </a:cubicBezTo>
                      <a:cubicBezTo>
                        <a:pt x="13688" y="50236"/>
                        <a:pt x="13970" y="50306"/>
                        <a:pt x="14252" y="50306"/>
                      </a:cubicBezTo>
                      <a:cubicBezTo>
                        <a:pt x="14393" y="50306"/>
                        <a:pt x="14534" y="50306"/>
                        <a:pt x="14676" y="50306"/>
                      </a:cubicBezTo>
                      <a:cubicBezTo>
                        <a:pt x="15028" y="50306"/>
                        <a:pt x="15311" y="50377"/>
                        <a:pt x="15663" y="50377"/>
                      </a:cubicBezTo>
                      <a:cubicBezTo>
                        <a:pt x="16016" y="50377"/>
                        <a:pt x="16440" y="50377"/>
                        <a:pt x="16792" y="50377"/>
                      </a:cubicBezTo>
                      <a:cubicBezTo>
                        <a:pt x="17145" y="50377"/>
                        <a:pt x="17427" y="50377"/>
                        <a:pt x="17780" y="50377"/>
                      </a:cubicBezTo>
                      <a:cubicBezTo>
                        <a:pt x="18133" y="50377"/>
                        <a:pt x="18415" y="50377"/>
                        <a:pt x="18768" y="50306"/>
                      </a:cubicBezTo>
                      <a:cubicBezTo>
                        <a:pt x="19050" y="50306"/>
                        <a:pt x="19332" y="50236"/>
                        <a:pt x="19685" y="50236"/>
                      </a:cubicBezTo>
                      <a:cubicBezTo>
                        <a:pt x="20249" y="50165"/>
                        <a:pt x="20743" y="50165"/>
                        <a:pt x="21308" y="50094"/>
                      </a:cubicBezTo>
                      <a:cubicBezTo>
                        <a:pt x="21520" y="50094"/>
                        <a:pt x="21731" y="50024"/>
                        <a:pt x="21872" y="50024"/>
                      </a:cubicBezTo>
                      <a:cubicBezTo>
                        <a:pt x="22296" y="49953"/>
                        <a:pt x="22719" y="49883"/>
                        <a:pt x="23142" y="49812"/>
                      </a:cubicBezTo>
                      <a:cubicBezTo>
                        <a:pt x="23636" y="49742"/>
                        <a:pt x="24059" y="49601"/>
                        <a:pt x="24553" y="49530"/>
                      </a:cubicBezTo>
                      <a:cubicBezTo>
                        <a:pt x="24624" y="49530"/>
                        <a:pt x="24694" y="49530"/>
                        <a:pt x="24765" y="49460"/>
                      </a:cubicBezTo>
                      <a:cubicBezTo>
                        <a:pt x="24836" y="49460"/>
                        <a:pt x="24906" y="49460"/>
                        <a:pt x="24906" y="49389"/>
                      </a:cubicBezTo>
                      <a:cubicBezTo>
                        <a:pt x="25188" y="49318"/>
                        <a:pt x="25400" y="49248"/>
                        <a:pt x="25682" y="49177"/>
                      </a:cubicBezTo>
                      <a:cubicBezTo>
                        <a:pt x="26176" y="49036"/>
                        <a:pt x="26741" y="48895"/>
                        <a:pt x="27235" y="48754"/>
                      </a:cubicBezTo>
                      <a:cubicBezTo>
                        <a:pt x="27517" y="48684"/>
                        <a:pt x="27799" y="48542"/>
                        <a:pt x="28081" y="48472"/>
                      </a:cubicBezTo>
                      <a:cubicBezTo>
                        <a:pt x="28081" y="48472"/>
                        <a:pt x="28152" y="48472"/>
                        <a:pt x="28152" y="48472"/>
                      </a:cubicBezTo>
                      <a:cubicBezTo>
                        <a:pt x="28434" y="48401"/>
                        <a:pt x="28716" y="48260"/>
                        <a:pt x="28928" y="48190"/>
                      </a:cubicBezTo>
                      <a:cubicBezTo>
                        <a:pt x="29210" y="48119"/>
                        <a:pt x="29422" y="47978"/>
                        <a:pt x="29704" y="47907"/>
                      </a:cubicBezTo>
                      <a:cubicBezTo>
                        <a:pt x="29845" y="47837"/>
                        <a:pt x="29916" y="47837"/>
                        <a:pt x="30057" y="47766"/>
                      </a:cubicBezTo>
                      <a:cubicBezTo>
                        <a:pt x="30480" y="47625"/>
                        <a:pt x="30903" y="47413"/>
                        <a:pt x="31256" y="47202"/>
                      </a:cubicBezTo>
                      <a:cubicBezTo>
                        <a:pt x="31821" y="46920"/>
                        <a:pt x="32456" y="46637"/>
                        <a:pt x="33020" y="46284"/>
                      </a:cubicBezTo>
                      <a:cubicBezTo>
                        <a:pt x="33302" y="46143"/>
                        <a:pt x="33514" y="46002"/>
                        <a:pt x="33796" y="45861"/>
                      </a:cubicBezTo>
                      <a:cubicBezTo>
                        <a:pt x="35066" y="45085"/>
                        <a:pt x="36336" y="44238"/>
                        <a:pt x="37536" y="43321"/>
                      </a:cubicBezTo>
                      <a:cubicBezTo>
                        <a:pt x="38241" y="42757"/>
                        <a:pt x="38947" y="42121"/>
                        <a:pt x="39652" y="41487"/>
                      </a:cubicBezTo>
                      <a:cubicBezTo>
                        <a:pt x="39793" y="41345"/>
                        <a:pt x="40005" y="41205"/>
                        <a:pt x="40146" y="40993"/>
                      </a:cubicBezTo>
                      <a:cubicBezTo>
                        <a:pt x="40993" y="40146"/>
                        <a:pt x="41769" y="39299"/>
                        <a:pt x="42545" y="38382"/>
                      </a:cubicBezTo>
                      <a:cubicBezTo>
                        <a:pt x="42686" y="38241"/>
                        <a:pt x="42827" y="38100"/>
                        <a:pt x="42968" y="37888"/>
                      </a:cubicBezTo>
                      <a:cubicBezTo>
                        <a:pt x="43321" y="37465"/>
                        <a:pt x="43603" y="37042"/>
                        <a:pt x="43956" y="36618"/>
                      </a:cubicBezTo>
                      <a:cubicBezTo>
                        <a:pt x="44168" y="36336"/>
                        <a:pt x="44309" y="36124"/>
                        <a:pt x="44521" y="35842"/>
                      </a:cubicBezTo>
                      <a:cubicBezTo>
                        <a:pt x="46708" y="32667"/>
                        <a:pt x="48331" y="29139"/>
                        <a:pt x="49318" y="25330"/>
                      </a:cubicBezTo>
                      <a:cubicBezTo>
                        <a:pt x="49389" y="25047"/>
                        <a:pt x="49460" y="24694"/>
                        <a:pt x="49530" y="24412"/>
                      </a:cubicBezTo>
                      <a:cubicBezTo>
                        <a:pt x="49601" y="24059"/>
                        <a:pt x="49671" y="23777"/>
                        <a:pt x="49742" y="23424"/>
                      </a:cubicBezTo>
                      <a:cubicBezTo>
                        <a:pt x="49812" y="23072"/>
                        <a:pt x="49883" y="22789"/>
                        <a:pt x="49883" y="22437"/>
                      </a:cubicBezTo>
                      <a:cubicBezTo>
                        <a:pt x="49883" y="22437"/>
                        <a:pt x="49883" y="22437"/>
                        <a:pt x="49883" y="22437"/>
                      </a:cubicBezTo>
                      <a:cubicBezTo>
                        <a:pt x="49953" y="22084"/>
                        <a:pt x="50024" y="21731"/>
                        <a:pt x="50024" y="21308"/>
                      </a:cubicBezTo>
                      <a:lnTo>
                        <a:pt x="50024" y="21167"/>
                      </a:lnTo>
                      <a:cubicBezTo>
                        <a:pt x="50094" y="20885"/>
                        <a:pt x="50094" y="20531"/>
                        <a:pt x="50165" y="20249"/>
                      </a:cubicBezTo>
                      <a:cubicBezTo>
                        <a:pt x="50165" y="20179"/>
                        <a:pt x="50165" y="20108"/>
                        <a:pt x="50165" y="20038"/>
                      </a:cubicBezTo>
                      <a:cubicBezTo>
                        <a:pt x="50165" y="19755"/>
                        <a:pt x="50236" y="19473"/>
                        <a:pt x="50236" y="19262"/>
                      </a:cubicBezTo>
                      <a:cubicBezTo>
                        <a:pt x="50236" y="19191"/>
                        <a:pt x="50236" y="19121"/>
                        <a:pt x="50236" y="18979"/>
                      </a:cubicBezTo>
                      <a:cubicBezTo>
                        <a:pt x="50236" y="18697"/>
                        <a:pt x="50306" y="18344"/>
                        <a:pt x="50306" y="18062"/>
                      </a:cubicBezTo>
                      <a:cubicBezTo>
                        <a:pt x="50306" y="17639"/>
                        <a:pt x="50306" y="17216"/>
                        <a:pt x="50306" y="16722"/>
                      </a:cubicBezTo>
                      <a:cubicBezTo>
                        <a:pt x="50306" y="16369"/>
                        <a:pt x="50306" y="16016"/>
                        <a:pt x="50306" y="15663"/>
                      </a:cubicBezTo>
                      <a:cubicBezTo>
                        <a:pt x="50306" y="15593"/>
                        <a:pt x="50306" y="15522"/>
                        <a:pt x="50306" y="15522"/>
                      </a:cubicBezTo>
                      <a:cubicBezTo>
                        <a:pt x="50306" y="15240"/>
                        <a:pt x="50306" y="15028"/>
                        <a:pt x="50236" y="14746"/>
                      </a:cubicBezTo>
                      <a:cubicBezTo>
                        <a:pt x="50236" y="14605"/>
                        <a:pt x="50236" y="14534"/>
                        <a:pt x="50236" y="14393"/>
                      </a:cubicBezTo>
                      <a:cubicBezTo>
                        <a:pt x="50236" y="14111"/>
                        <a:pt x="50165" y="13829"/>
                        <a:pt x="50165" y="13617"/>
                      </a:cubicBezTo>
                      <a:cubicBezTo>
                        <a:pt x="50165" y="13547"/>
                        <a:pt x="50165" y="13547"/>
                        <a:pt x="50165" y="13476"/>
                      </a:cubicBezTo>
                      <a:cubicBezTo>
                        <a:pt x="50165" y="13123"/>
                        <a:pt x="50094" y="12841"/>
                        <a:pt x="50024" y="12488"/>
                      </a:cubicBezTo>
                      <a:cubicBezTo>
                        <a:pt x="50024" y="12347"/>
                        <a:pt x="50024" y="12206"/>
                        <a:pt x="49953" y="12065"/>
                      </a:cubicBezTo>
                      <a:cubicBezTo>
                        <a:pt x="49953" y="11783"/>
                        <a:pt x="49883" y="11571"/>
                        <a:pt x="49812" y="11289"/>
                      </a:cubicBezTo>
                      <a:cubicBezTo>
                        <a:pt x="49812" y="11219"/>
                        <a:pt x="49812" y="11148"/>
                        <a:pt x="49812" y="11077"/>
                      </a:cubicBezTo>
                      <a:cubicBezTo>
                        <a:pt x="49812" y="10865"/>
                        <a:pt x="49742" y="10654"/>
                        <a:pt x="49671" y="10442"/>
                      </a:cubicBezTo>
                      <a:cubicBezTo>
                        <a:pt x="49601" y="10231"/>
                        <a:pt x="49601" y="9948"/>
                        <a:pt x="49530" y="9737"/>
                      </a:cubicBezTo>
                      <a:cubicBezTo>
                        <a:pt x="49460" y="9384"/>
                        <a:pt x="49389" y="9102"/>
                        <a:pt x="49318" y="8749"/>
                      </a:cubicBezTo>
                      <a:cubicBezTo>
                        <a:pt x="49318" y="8678"/>
                        <a:pt x="49318" y="8678"/>
                        <a:pt x="49318" y="8608"/>
                      </a:cubicBezTo>
                      <a:cubicBezTo>
                        <a:pt x="49248" y="8326"/>
                        <a:pt x="49177" y="7973"/>
                        <a:pt x="49107" y="7691"/>
                      </a:cubicBezTo>
                      <a:cubicBezTo>
                        <a:pt x="49036" y="7338"/>
                        <a:pt x="48895" y="7056"/>
                        <a:pt x="48825" y="6703"/>
                      </a:cubicBezTo>
                      <a:cubicBezTo>
                        <a:pt x="48754" y="6350"/>
                        <a:pt x="48613" y="6068"/>
                        <a:pt x="48472" y="5715"/>
                      </a:cubicBezTo>
                      <a:cubicBezTo>
                        <a:pt x="48260" y="5080"/>
                        <a:pt x="47978" y="4445"/>
                        <a:pt x="47766" y="3810"/>
                      </a:cubicBezTo>
                      <a:lnTo>
                        <a:pt x="47766" y="3810"/>
                      </a:lnTo>
                      <a:cubicBezTo>
                        <a:pt x="47484" y="3175"/>
                        <a:pt x="47202" y="2540"/>
                        <a:pt x="46919" y="1976"/>
                      </a:cubicBezTo>
                      <a:cubicBezTo>
                        <a:pt x="46849" y="1835"/>
                        <a:pt x="46778" y="1623"/>
                        <a:pt x="46637" y="1482"/>
                      </a:cubicBezTo>
                      <a:cubicBezTo>
                        <a:pt x="46567" y="1270"/>
                        <a:pt x="46426" y="1129"/>
                        <a:pt x="46355" y="917"/>
                      </a:cubicBezTo>
                      <a:cubicBezTo>
                        <a:pt x="46214" y="635"/>
                        <a:pt x="46002" y="282"/>
                        <a:pt x="45861" y="0"/>
                      </a:cubicBezTo>
                      <a:cubicBezTo>
                        <a:pt x="47484" y="917"/>
                        <a:pt x="48966" y="1976"/>
                        <a:pt x="50377" y="3104"/>
                      </a:cubicBezTo>
                      <a:cubicBezTo>
                        <a:pt x="50377" y="3104"/>
                        <a:pt x="50447" y="3104"/>
                        <a:pt x="50447" y="3175"/>
                      </a:cubicBezTo>
                      <a:cubicBezTo>
                        <a:pt x="50447" y="3175"/>
                        <a:pt x="50518" y="3246"/>
                        <a:pt x="50518" y="3246"/>
                      </a:cubicBezTo>
                      <a:cubicBezTo>
                        <a:pt x="52846" y="5150"/>
                        <a:pt x="54892" y="7408"/>
                        <a:pt x="56586" y="9878"/>
                      </a:cubicBezTo>
                      <a:cubicBezTo>
                        <a:pt x="56727" y="10160"/>
                        <a:pt x="56938" y="10371"/>
                        <a:pt x="57079" y="10654"/>
                      </a:cubicBezTo>
                      <a:cubicBezTo>
                        <a:pt x="57221" y="10865"/>
                        <a:pt x="57362" y="11148"/>
                        <a:pt x="57573" y="11359"/>
                      </a:cubicBezTo>
                      <a:cubicBezTo>
                        <a:pt x="57573" y="11430"/>
                        <a:pt x="57644" y="11430"/>
                        <a:pt x="57644" y="11501"/>
                      </a:cubicBezTo>
                      <a:cubicBezTo>
                        <a:pt x="58067" y="12277"/>
                        <a:pt x="58491" y="12982"/>
                        <a:pt x="58914" y="13758"/>
                      </a:cubicBezTo>
                      <a:cubicBezTo>
                        <a:pt x="59055" y="13970"/>
                        <a:pt x="59126" y="14182"/>
                        <a:pt x="59196" y="14393"/>
                      </a:cubicBezTo>
                      <a:cubicBezTo>
                        <a:pt x="59267" y="14534"/>
                        <a:pt x="59337" y="14605"/>
                        <a:pt x="59337" y="14746"/>
                      </a:cubicBezTo>
                      <a:cubicBezTo>
                        <a:pt x="59408" y="14887"/>
                        <a:pt x="59478" y="15028"/>
                        <a:pt x="59549" y="15240"/>
                      </a:cubicBezTo>
                      <a:cubicBezTo>
                        <a:pt x="59620" y="15381"/>
                        <a:pt x="59690" y="15522"/>
                        <a:pt x="59761" y="15734"/>
                      </a:cubicBezTo>
                      <a:cubicBezTo>
                        <a:pt x="59831" y="15875"/>
                        <a:pt x="59902" y="16016"/>
                        <a:pt x="59972" y="16157"/>
                      </a:cubicBezTo>
                      <a:cubicBezTo>
                        <a:pt x="60113" y="16440"/>
                        <a:pt x="60184" y="16722"/>
                        <a:pt x="60325" y="17004"/>
                      </a:cubicBezTo>
                      <a:cubicBezTo>
                        <a:pt x="60466" y="17357"/>
                        <a:pt x="60607" y="17710"/>
                        <a:pt x="60678" y="18062"/>
                      </a:cubicBezTo>
                      <a:cubicBezTo>
                        <a:pt x="60678" y="18062"/>
                        <a:pt x="60678" y="18062"/>
                        <a:pt x="60678" y="18062"/>
                      </a:cubicBezTo>
                      <a:cubicBezTo>
                        <a:pt x="60819" y="18415"/>
                        <a:pt x="60889" y="18768"/>
                        <a:pt x="61031" y="19121"/>
                      </a:cubicBezTo>
                      <a:cubicBezTo>
                        <a:pt x="62089" y="22507"/>
                        <a:pt x="62583" y="25823"/>
                        <a:pt x="62583" y="293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0" name="Freeform: Shape 963"/>
                <p:cNvSpPr/>
                <p:nvPr/>
              </p:nvSpPr>
              <p:spPr>
                <a:xfrm>
                  <a:off x="5571419" y="3682647"/>
                  <a:ext cx="7056" cy="7056"/>
                </a:xfrm>
                <a:custGeom>
                  <a:avLst/>
                  <a:gdLst>
                    <a:gd name="connsiteX0" fmla="*/ 12982 w 7055"/>
                    <a:gd name="connsiteY0" fmla="*/ 6491 h 7055"/>
                    <a:gd name="connsiteX1" fmla="*/ 6491 w 7055"/>
                    <a:gd name="connsiteY1" fmla="*/ 12982 h 7055"/>
                    <a:gd name="connsiteX2" fmla="*/ 0 w 7055"/>
                    <a:gd name="connsiteY2" fmla="*/ 6491 h 7055"/>
                    <a:gd name="connsiteX3" fmla="*/ 6491 w 7055"/>
                    <a:gd name="connsiteY3" fmla="*/ 0 h 7055"/>
                    <a:gd name="connsiteX4" fmla="*/ 12982 w 7055"/>
                    <a:gd name="connsiteY4" fmla="*/ 6491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2982" y="6491"/>
                      </a:moveTo>
                      <a:cubicBezTo>
                        <a:pt x="12982" y="10076"/>
                        <a:pt x="10076" y="12982"/>
                        <a:pt x="6491" y="12982"/>
                      </a:cubicBezTo>
                      <a:cubicBezTo>
                        <a:pt x="2906" y="12982"/>
                        <a:pt x="0" y="10076"/>
                        <a:pt x="0" y="6491"/>
                      </a:cubicBezTo>
                      <a:cubicBezTo>
                        <a:pt x="0" y="2906"/>
                        <a:pt x="2906" y="0"/>
                        <a:pt x="6491" y="0"/>
                      </a:cubicBezTo>
                      <a:cubicBezTo>
                        <a:pt x="10076" y="0"/>
                        <a:pt x="12982" y="2906"/>
                        <a:pt x="12982" y="6491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6" name="Graphic 3"/>
              <p:cNvGrpSpPr/>
              <p:nvPr/>
            </p:nvGrpSpPr>
            <p:grpSpPr>
              <a:xfrm>
                <a:off x="5216948" y="3851839"/>
                <a:ext cx="87913" cy="92005"/>
                <a:chOff x="5216948" y="3851839"/>
                <a:chExt cx="87913" cy="92005"/>
              </a:xfrm>
              <a:solidFill>
                <a:schemeClr val="accent1"/>
              </a:solidFill>
            </p:grpSpPr>
            <p:sp>
              <p:nvSpPr>
                <p:cNvPr id="71" name="Freeform: Shape 944"/>
                <p:cNvSpPr/>
                <p:nvPr/>
              </p:nvSpPr>
              <p:spPr>
                <a:xfrm>
                  <a:off x="5225133" y="3918444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212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2" name="Freeform: Shape 945"/>
                <p:cNvSpPr/>
                <p:nvPr/>
              </p:nvSpPr>
              <p:spPr>
                <a:xfrm>
                  <a:off x="5222522" y="3917033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0 w 21166"/>
                    <a:gd name="connsiteY2" fmla="*/ 0 h 14111"/>
                    <a:gd name="connsiteX3" fmla="*/ 10019 w 21166"/>
                    <a:gd name="connsiteY3" fmla="*/ 11712 h 14111"/>
                    <a:gd name="connsiteX4" fmla="*/ 10230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681" y="4516"/>
                        <a:pt x="5997" y="8467"/>
                        <a:pt x="10019" y="11712"/>
                      </a:cubicBezTo>
                      <a:cubicBezTo>
                        <a:pt x="10089" y="11783"/>
                        <a:pt x="10160" y="11853"/>
                        <a:pt x="10230" y="11853"/>
                      </a:cubicBezTo>
                      <a:cubicBezTo>
                        <a:pt x="14393" y="15240"/>
                        <a:pt x="19120" y="17851"/>
                        <a:pt x="24342" y="19544"/>
                      </a:cubicBezTo>
                      <a:cubicBezTo>
                        <a:pt x="24271" y="19685"/>
                        <a:pt x="24271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3" name="Freeform: Shape 946"/>
                <p:cNvSpPr/>
                <p:nvPr/>
              </p:nvSpPr>
              <p:spPr>
                <a:xfrm>
                  <a:off x="5247005" y="3936788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0" y="0"/>
                        <a:pt x="70" y="0"/>
                      </a:cubicBezTo>
                      <a:cubicBezTo>
                        <a:pt x="1058" y="353"/>
                        <a:pt x="2046" y="63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4" name="Freeform: Shape 947"/>
                <p:cNvSpPr/>
                <p:nvPr/>
              </p:nvSpPr>
              <p:spPr>
                <a:xfrm>
                  <a:off x="5283341" y="3860165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6" y="1623"/>
                        <a:pt x="353" y="776"/>
                        <a:pt x="0" y="0"/>
                      </a:cubicBezTo>
                      <a:cubicBezTo>
                        <a:pt x="353" y="847"/>
                        <a:pt x="70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5" name="Freeform: Shape 948"/>
                <p:cNvSpPr/>
                <p:nvPr/>
              </p:nvSpPr>
              <p:spPr>
                <a:xfrm>
                  <a:off x="5277626" y="3928886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0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8"/>
                        <a:pt x="0" y="6350"/>
                      </a:cubicBezTo>
                      <a:cubicBezTo>
                        <a:pt x="3739" y="4728"/>
                        <a:pt x="7126" y="2611"/>
                        <a:pt x="10230" y="71"/>
                      </a:cubicBezTo>
                      <a:cubicBezTo>
                        <a:pt x="10230" y="71"/>
                        <a:pt x="10230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6" name="Freeform: Shape 949"/>
                <p:cNvSpPr/>
                <p:nvPr/>
              </p:nvSpPr>
              <p:spPr>
                <a:xfrm>
                  <a:off x="5287927" y="3918232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1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1"/>
                        <a:pt x="3669" y="7620"/>
                        <a:pt x="0" y="10654"/>
                      </a:cubicBezTo>
                      <a:cubicBezTo>
                        <a:pt x="0" y="10654"/>
                        <a:pt x="71" y="10583"/>
                        <a:pt x="71" y="10583"/>
                      </a:cubicBezTo>
                      <a:cubicBezTo>
                        <a:pt x="3669" y="7620"/>
                        <a:pt x="6773" y="4021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7" name="Freeform: Shape 950"/>
                <p:cNvSpPr/>
                <p:nvPr/>
              </p:nvSpPr>
              <p:spPr>
                <a:xfrm>
                  <a:off x="5297805" y="3915198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6"/>
                        <a:pt x="423" y="1411"/>
                        <a:pt x="0" y="2046"/>
                      </a:cubicBezTo>
                      <a:cubicBezTo>
                        <a:pt x="423" y="1341"/>
                        <a:pt x="776" y="706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8" name="Freeform: Shape 951"/>
                <p:cNvSpPr/>
                <p:nvPr/>
              </p:nvSpPr>
              <p:spPr>
                <a:xfrm>
                  <a:off x="5216948" y="3851839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7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2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4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09 w 70555"/>
                    <a:gd name="connsiteY25" fmla="*/ 68157 h 70555"/>
                    <a:gd name="connsiteX26" fmla="*/ 42051 w 70555"/>
                    <a:gd name="connsiteY26" fmla="*/ 68510 h 70555"/>
                    <a:gd name="connsiteX27" fmla="*/ 41980 w 70555"/>
                    <a:gd name="connsiteY27" fmla="*/ 68510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7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80 h 70555"/>
                    <a:gd name="connsiteX32" fmla="*/ 37465 w 70555"/>
                    <a:gd name="connsiteY32" fmla="*/ 69850 h 70555"/>
                    <a:gd name="connsiteX33" fmla="*/ 35630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4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0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4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09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1 h 70555"/>
                    <a:gd name="connsiteX84" fmla="*/ 70415 w 70555"/>
                    <a:gd name="connsiteY84" fmla="*/ 21379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7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7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1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1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5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5" y="54257"/>
                        <a:pt x="61172" y="54822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4"/>
                      </a:cubicBezTo>
                      <a:cubicBezTo>
                        <a:pt x="57362" y="59055"/>
                        <a:pt x="57150" y="59267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4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6"/>
                        <a:pt x="48401" y="65687"/>
                      </a:cubicBezTo>
                      <a:cubicBezTo>
                        <a:pt x="47625" y="66111"/>
                        <a:pt x="46919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4"/>
                        <a:pt x="44097" y="67804"/>
                      </a:cubicBezTo>
                      <a:cubicBezTo>
                        <a:pt x="43744" y="67945"/>
                        <a:pt x="43462" y="68086"/>
                        <a:pt x="43109" y="68157"/>
                      </a:cubicBezTo>
                      <a:cubicBezTo>
                        <a:pt x="42757" y="68298"/>
                        <a:pt x="42404" y="68439"/>
                        <a:pt x="42051" y="68510"/>
                      </a:cubicBezTo>
                      <a:cubicBezTo>
                        <a:pt x="42051" y="68510"/>
                        <a:pt x="41980" y="68510"/>
                        <a:pt x="41980" y="68510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7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80"/>
                        <a:pt x="37677" y="69780"/>
                      </a:cubicBezTo>
                      <a:cubicBezTo>
                        <a:pt x="37606" y="69780"/>
                        <a:pt x="37536" y="69850"/>
                        <a:pt x="37465" y="69850"/>
                      </a:cubicBezTo>
                      <a:cubicBezTo>
                        <a:pt x="36830" y="69991"/>
                        <a:pt x="36265" y="70132"/>
                        <a:pt x="35630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7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69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4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7"/>
                        <a:pt x="22084" y="70697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0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1"/>
                        <a:pt x="17427" y="69780"/>
                        <a:pt x="17074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4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10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4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6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6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4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5"/>
                        <a:pt x="66534" y="8396"/>
                      </a:cubicBezTo>
                      <a:cubicBezTo>
                        <a:pt x="66887" y="9172"/>
                        <a:pt x="67310" y="9949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09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1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79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5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1"/>
                      </a:cubicBezTo>
                      <a:cubicBezTo>
                        <a:pt x="70344" y="20743"/>
                        <a:pt x="70344" y="21025"/>
                        <a:pt x="70415" y="21379"/>
                      </a:cubicBezTo>
                      <a:cubicBezTo>
                        <a:pt x="70415" y="21590"/>
                        <a:pt x="70485" y="21802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60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767" y="26529"/>
                        <a:pt x="70767" y="27023"/>
                        <a:pt x="70767" y="27517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9" name="Freeform: Shape 952"/>
                <p:cNvSpPr/>
                <p:nvPr/>
              </p:nvSpPr>
              <p:spPr>
                <a:xfrm>
                  <a:off x="5222663" y="3857837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5 h 77611"/>
                    <a:gd name="connsiteX1" fmla="*/ 80857 w 77611"/>
                    <a:gd name="connsiteY1" fmla="*/ 41980 h 77611"/>
                    <a:gd name="connsiteX2" fmla="*/ 79446 w 77611"/>
                    <a:gd name="connsiteY2" fmla="*/ 49459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1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49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0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6 h 77611"/>
                    <a:gd name="connsiteX27" fmla="*/ 40710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5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6 h 77611"/>
                    <a:gd name="connsiteX37" fmla="*/ 33443 w 77611"/>
                    <a:gd name="connsiteY37" fmla="*/ 80856 h 77611"/>
                    <a:gd name="connsiteX38" fmla="*/ 32808 w 77611"/>
                    <a:gd name="connsiteY38" fmla="*/ 80786 h 77611"/>
                    <a:gd name="connsiteX39" fmla="*/ 32385 w 77611"/>
                    <a:gd name="connsiteY39" fmla="*/ 80715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1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0 h 77611"/>
                    <a:gd name="connsiteX50" fmla="*/ 9948 w 77611"/>
                    <a:gd name="connsiteY50" fmla="*/ 71049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2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0 w 77611"/>
                    <a:gd name="connsiteY57" fmla="*/ 61312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8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7 h 77611"/>
                    <a:gd name="connsiteX69" fmla="*/ 14534 w 77611"/>
                    <a:gd name="connsiteY69" fmla="*/ 64558 h 77611"/>
                    <a:gd name="connsiteX70" fmla="*/ 15804 w 77611"/>
                    <a:gd name="connsiteY70" fmla="*/ 64770 h 77611"/>
                    <a:gd name="connsiteX71" fmla="*/ 15804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1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1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0 h 77611"/>
                    <a:gd name="connsiteX87" fmla="*/ 34995 w 77611"/>
                    <a:gd name="connsiteY87" fmla="*/ 63006 h 77611"/>
                    <a:gd name="connsiteX88" fmla="*/ 36124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0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0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6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5 h 77611"/>
                    <a:gd name="connsiteX101" fmla="*/ 56585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7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8 w 77611"/>
                    <a:gd name="connsiteY108" fmla="*/ 27587 h 77611"/>
                    <a:gd name="connsiteX109" fmla="*/ 64558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0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6 h 77611"/>
                    <a:gd name="connsiteX122" fmla="*/ 64629 w 77611"/>
                    <a:gd name="connsiteY122" fmla="*/ 16086 h 77611"/>
                    <a:gd name="connsiteX123" fmla="*/ 64558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7 h 77611"/>
                    <a:gd name="connsiteX130" fmla="*/ 63429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0 h 77611"/>
                    <a:gd name="connsiteX149" fmla="*/ 77258 w 77611"/>
                    <a:gd name="connsiteY149" fmla="*/ 19685 h 77611"/>
                    <a:gd name="connsiteX150" fmla="*/ 77540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5 w 77611"/>
                    <a:gd name="connsiteY152" fmla="*/ 21943 h 77611"/>
                    <a:gd name="connsiteX153" fmla="*/ 78669 w 77611"/>
                    <a:gd name="connsiteY153" fmla="*/ 23283 h 77611"/>
                    <a:gd name="connsiteX154" fmla="*/ 78669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5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5"/>
                      </a:moveTo>
                      <a:cubicBezTo>
                        <a:pt x="81068" y="39017"/>
                        <a:pt x="80998" y="40499"/>
                        <a:pt x="80857" y="41980"/>
                      </a:cubicBezTo>
                      <a:cubicBezTo>
                        <a:pt x="80575" y="44521"/>
                        <a:pt x="80081" y="47060"/>
                        <a:pt x="79446" y="49459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0"/>
                        <a:pt x="78881" y="51223"/>
                        <a:pt x="78811" y="51505"/>
                      </a:cubicBezTo>
                      <a:cubicBezTo>
                        <a:pt x="78669" y="51858"/>
                        <a:pt x="78599" y="52140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1"/>
                      </a:cubicBezTo>
                      <a:cubicBezTo>
                        <a:pt x="77964" y="53904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79"/>
                        <a:pt x="76341" y="57432"/>
                      </a:cubicBezTo>
                      <a:cubicBezTo>
                        <a:pt x="75988" y="58138"/>
                        <a:pt x="75636" y="58843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7"/>
                        <a:pt x="69003" y="68015"/>
                        <a:pt x="65405" y="71049"/>
                      </a:cubicBezTo>
                      <a:cubicBezTo>
                        <a:pt x="65405" y="71049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0"/>
                        <a:pt x="65264" y="71190"/>
                      </a:cubicBezTo>
                      <a:cubicBezTo>
                        <a:pt x="62159" y="73730"/>
                        <a:pt x="58773" y="75847"/>
                        <a:pt x="55033" y="77470"/>
                      </a:cubicBezTo>
                      <a:cubicBezTo>
                        <a:pt x="54187" y="77823"/>
                        <a:pt x="53269" y="78175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69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19" y="80080"/>
                        <a:pt x="46567" y="80151"/>
                        <a:pt x="46143" y="80222"/>
                      </a:cubicBezTo>
                      <a:cubicBezTo>
                        <a:pt x="45579" y="80362"/>
                        <a:pt x="45014" y="80433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5"/>
                        <a:pt x="42192" y="80786"/>
                        <a:pt x="41557" y="80856"/>
                      </a:cubicBezTo>
                      <a:cubicBezTo>
                        <a:pt x="41275" y="80856"/>
                        <a:pt x="40993" y="80927"/>
                        <a:pt x="40710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59" y="80998"/>
                        <a:pt x="36265" y="80998"/>
                      </a:cubicBezTo>
                      <a:cubicBezTo>
                        <a:pt x="36195" y="80998"/>
                        <a:pt x="36124" y="80998"/>
                        <a:pt x="36054" y="80998"/>
                      </a:cubicBezTo>
                      <a:cubicBezTo>
                        <a:pt x="35630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6"/>
                        <a:pt x="33514" y="80856"/>
                      </a:cubicBezTo>
                      <a:cubicBezTo>
                        <a:pt x="33514" y="80856"/>
                        <a:pt x="33514" y="80856"/>
                        <a:pt x="33443" y="80856"/>
                      </a:cubicBezTo>
                      <a:cubicBezTo>
                        <a:pt x="33232" y="80856"/>
                        <a:pt x="33020" y="80856"/>
                        <a:pt x="32808" y="80786"/>
                      </a:cubicBezTo>
                      <a:cubicBezTo>
                        <a:pt x="32667" y="80786"/>
                        <a:pt x="32526" y="80786"/>
                        <a:pt x="32385" y="80715"/>
                      </a:cubicBezTo>
                      <a:cubicBezTo>
                        <a:pt x="32032" y="80715"/>
                        <a:pt x="31679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3"/>
                        <a:pt x="29774" y="80362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39"/>
                        <a:pt x="27587" y="79869"/>
                      </a:cubicBezTo>
                      <a:cubicBezTo>
                        <a:pt x="26599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1"/>
                      </a:cubicBezTo>
                      <a:cubicBezTo>
                        <a:pt x="24342" y="78951"/>
                        <a:pt x="24271" y="78951"/>
                        <a:pt x="24271" y="78881"/>
                      </a:cubicBezTo>
                      <a:cubicBezTo>
                        <a:pt x="19050" y="77187"/>
                        <a:pt x="14323" y="74577"/>
                        <a:pt x="10160" y="71190"/>
                      </a:cubicBezTo>
                      <a:cubicBezTo>
                        <a:pt x="10089" y="71120"/>
                        <a:pt x="10019" y="71120"/>
                        <a:pt x="9948" y="71049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19"/>
                        <a:pt x="847" y="59831"/>
                        <a:pt x="1270" y="60042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0" y="61312"/>
                      </a:cubicBezTo>
                      <a:cubicBezTo>
                        <a:pt x="4163" y="61454"/>
                        <a:pt x="4515" y="61595"/>
                        <a:pt x="4798" y="61736"/>
                      </a:cubicBezTo>
                      <a:cubicBezTo>
                        <a:pt x="5221" y="61877"/>
                        <a:pt x="5644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4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4" y="63782"/>
                        <a:pt x="11218" y="63853"/>
                      </a:cubicBezTo>
                      <a:cubicBezTo>
                        <a:pt x="11642" y="63923"/>
                        <a:pt x="11995" y="64064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7"/>
                      </a:cubicBezTo>
                      <a:cubicBezTo>
                        <a:pt x="14323" y="64487"/>
                        <a:pt x="14464" y="64558"/>
                        <a:pt x="14534" y="64558"/>
                      </a:cubicBezTo>
                      <a:cubicBezTo>
                        <a:pt x="14958" y="64629"/>
                        <a:pt x="15381" y="64699"/>
                        <a:pt x="15804" y="64770"/>
                      </a:cubicBezTo>
                      <a:cubicBezTo>
                        <a:pt x="15804" y="64770"/>
                        <a:pt x="15804" y="64770"/>
                        <a:pt x="15804" y="64770"/>
                      </a:cubicBezTo>
                      <a:cubicBezTo>
                        <a:pt x="16298" y="64840"/>
                        <a:pt x="16722" y="64911"/>
                        <a:pt x="17216" y="64911"/>
                      </a:cubicBezTo>
                      <a:cubicBezTo>
                        <a:pt x="17568" y="64981"/>
                        <a:pt x="17921" y="64981"/>
                        <a:pt x="18274" y="64981"/>
                      </a:cubicBezTo>
                      <a:cubicBezTo>
                        <a:pt x="18486" y="64981"/>
                        <a:pt x="18627" y="64981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3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1"/>
                        <a:pt x="25259" y="64981"/>
                      </a:cubicBezTo>
                      <a:cubicBezTo>
                        <a:pt x="25964" y="64911"/>
                        <a:pt x="26670" y="64840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8"/>
                        <a:pt x="29210" y="64487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79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0"/>
                      </a:cubicBezTo>
                      <a:cubicBezTo>
                        <a:pt x="33655" y="63429"/>
                        <a:pt x="34361" y="63218"/>
                        <a:pt x="34995" y="63006"/>
                      </a:cubicBezTo>
                      <a:cubicBezTo>
                        <a:pt x="35348" y="62865"/>
                        <a:pt x="35772" y="62724"/>
                        <a:pt x="36124" y="62653"/>
                      </a:cubicBezTo>
                      <a:cubicBezTo>
                        <a:pt x="36124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0"/>
                      </a:cubicBezTo>
                      <a:cubicBezTo>
                        <a:pt x="37606" y="62159"/>
                        <a:pt x="37888" y="62018"/>
                        <a:pt x="38241" y="61948"/>
                      </a:cubicBezTo>
                      <a:cubicBezTo>
                        <a:pt x="38382" y="61877"/>
                        <a:pt x="38523" y="61806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0"/>
                      </a:cubicBezTo>
                      <a:cubicBezTo>
                        <a:pt x="41063" y="60678"/>
                        <a:pt x="41839" y="60254"/>
                        <a:pt x="42545" y="59831"/>
                      </a:cubicBezTo>
                      <a:cubicBezTo>
                        <a:pt x="42898" y="59619"/>
                        <a:pt x="43180" y="59478"/>
                        <a:pt x="43533" y="59266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0"/>
                        <a:pt x="51505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5"/>
                      </a:cubicBezTo>
                      <a:cubicBezTo>
                        <a:pt x="55739" y="48401"/>
                        <a:pt x="56162" y="47907"/>
                        <a:pt x="56585" y="47343"/>
                      </a:cubicBezTo>
                      <a:cubicBezTo>
                        <a:pt x="56868" y="46990"/>
                        <a:pt x="57079" y="46637"/>
                        <a:pt x="57291" y="46355"/>
                      </a:cubicBezTo>
                      <a:cubicBezTo>
                        <a:pt x="60113" y="42263"/>
                        <a:pt x="62230" y="37676"/>
                        <a:pt x="63571" y="32737"/>
                      </a:cubicBezTo>
                      <a:cubicBezTo>
                        <a:pt x="63712" y="32314"/>
                        <a:pt x="63782" y="31961"/>
                        <a:pt x="63853" y="31538"/>
                      </a:cubicBezTo>
                      <a:cubicBezTo>
                        <a:pt x="63923" y="31115"/>
                        <a:pt x="64064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8" y="27587"/>
                      </a:cubicBezTo>
                      <a:lnTo>
                        <a:pt x="64558" y="27446"/>
                      </a:lnTo>
                      <a:cubicBezTo>
                        <a:pt x="64629" y="27022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1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0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6"/>
                        <a:pt x="64770" y="17356"/>
                      </a:cubicBezTo>
                      <a:cubicBezTo>
                        <a:pt x="64700" y="16933"/>
                        <a:pt x="64700" y="16510"/>
                        <a:pt x="64629" y="16086"/>
                      </a:cubicBezTo>
                      <a:cubicBezTo>
                        <a:pt x="64629" y="15875"/>
                        <a:pt x="64558" y="15663"/>
                        <a:pt x="64558" y="15522"/>
                      </a:cubicBezTo>
                      <a:cubicBezTo>
                        <a:pt x="64488" y="15169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4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8"/>
                        <a:pt x="63712" y="11218"/>
                        <a:pt x="63712" y="11147"/>
                      </a:cubicBezTo>
                      <a:cubicBezTo>
                        <a:pt x="63641" y="10724"/>
                        <a:pt x="63500" y="10371"/>
                        <a:pt x="63429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4" y="7832"/>
                        <a:pt x="62653" y="7408"/>
                      </a:cubicBezTo>
                      <a:cubicBezTo>
                        <a:pt x="62371" y="6562"/>
                        <a:pt x="62089" y="5785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2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5"/>
                        <a:pt x="75777" y="16933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0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6"/>
                        <a:pt x="77470" y="20108"/>
                        <a:pt x="77540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5" y="21943"/>
                      </a:cubicBezTo>
                      <a:cubicBezTo>
                        <a:pt x="78317" y="22366"/>
                        <a:pt x="78528" y="22789"/>
                        <a:pt x="78669" y="23283"/>
                      </a:cubicBezTo>
                      <a:cubicBezTo>
                        <a:pt x="78669" y="23283"/>
                        <a:pt x="78669" y="23283"/>
                        <a:pt x="78669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3020"/>
                        <a:pt x="81068" y="37535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0" name="Freeform: Shape 953"/>
                <p:cNvSpPr/>
                <p:nvPr/>
              </p:nvSpPr>
              <p:spPr>
                <a:xfrm>
                  <a:off x="5236281" y="3861364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6 w 14111"/>
                    <a:gd name="connsiteY1" fmla="*/ 16933 h 14111"/>
                    <a:gd name="connsiteX2" fmla="*/ 0 w 14111"/>
                    <a:gd name="connsiteY2" fmla="*/ 8467 h 14111"/>
                    <a:gd name="connsiteX3" fmla="*/ 8466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2"/>
                        <a:pt x="13143" y="16933"/>
                        <a:pt x="8466" y="16933"/>
                      </a:cubicBezTo>
                      <a:cubicBezTo>
                        <a:pt x="3790" y="16933"/>
                        <a:pt x="0" y="13143"/>
                        <a:pt x="0" y="8467"/>
                      </a:cubicBezTo>
                      <a:cubicBezTo>
                        <a:pt x="0" y="3791"/>
                        <a:pt x="3790" y="0"/>
                        <a:pt x="8466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7" name="Graphic 3"/>
              <p:cNvGrpSpPr/>
              <p:nvPr/>
            </p:nvGrpSpPr>
            <p:grpSpPr>
              <a:xfrm>
                <a:off x="5691999" y="3814092"/>
                <a:ext cx="87913" cy="92076"/>
                <a:chOff x="5691999" y="3814092"/>
                <a:chExt cx="87913" cy="92076"/>
              </a:xfrm>
              <a:solidFill>
                <a:schemeClr val="accent1"/>
              </a:solidFill>
            </p:grpSpPr>
            <p:sp>
              <p:nvSpPr>
                <p:cNvPr id="61" name="Freeform: Shape 934"/>
                <p:cNvSpPr/>
                <p:nvPr/>
              </p:nvSpPr>
              <p:spPr>
                <a:xfrm>
                  <a:off x="5700183" y="3880767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1"/>
                        <a:pt x="212" y="70"/>
                        <a:pt x="0" y="0"/>
                      </a:cubicBezTo>
                      <a:lnTo>
                        <a:pt x="0" y="0"/>
                      </a:lnTo>
                      <a:cubicBezTo>
                        <a:pt x="141" y="70"/>
                        <a:pt x="35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2" name="Freeform: Shape 935"/>
                <p:cNvSpPr/>
                <p:nvPr/>
              </p:nvSpPr>
              <p:spPr>
                <a:xfrm>
                  <a:off x="5697502" y="3879356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10019 w 21166"/>
                    <a:gd name="connsiteY3" fmla="*/ 11712 h 14111"/>
                    <a:gd name="connsiteX4" fmla="*/ 10231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81" y="4515"/>
                        <a:pt x="5997" y="8467"/>
                        <a:pt x="10019" y="11712"/>
                      </a:cubicBezTo>
                      <a:cubicBezTo>
                        <a:pt x="10090" y="11783"/>
                        <a:pt x="10160" y="11853"/>
                        <a:pt x="10231" y="11853"/>
                      </a:cubicBezTo>
                      <a:cubicBezTo>
                        <a:pt x="14393" y="15240"/>
                        <a:pt x="19121" y="17850"/>
                        <a:pt x="24342" y="19544"/>
                      </a:cubicBezTo>
                      <a:cubicBezTo>
                        <a:pt x="24342" y="19685"/>
                        <a:pt x="24342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3" name="Freeform: Shape 936"/>
                <p:cNvSpPr/>
                <p:nvPr/>
              </p:nvSpPr>
              <p:spPr>
                <a:xfrm>
                  <a:off x="5722056" y="3899112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058" y="353"/>
                        <a:pt x="2046" y="56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4" name="Freeform: Shape 937"/>
                <p:cNvSpPr/>
                <p:nvPr/>
              </p:nvSpPr>
              <p:spPr>
                <a:xfrm>
                  <a:off x="5758321" y="3822488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7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5" name="Freeform: Shape 938"/>
                <p:cNvSpPr/>
                <p:nvPr/>
              </p:nvSpPr>
              <p:spPr>
                <a:xfrm>
                  <a:off x="5752606" y="3891210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1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7"/>
                        <a:pt x="0" y="6350"/>
                      </a:cubicBezTo>
                      <a:cubicBezTo>
                        <a:pt x="3739" y="4727"/>
                        <a:pt x="7126" y="2611"/>
                        <a:pt x="10231" y="71"/>
                      </a:cubicBezTo>
                      <a:cubicBezTo>
                        <a:pt x="10231" y="71"/>
                        <a:pt x="10301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6" name="Freeform: Shape 939"/>
                <p:cNvSpPr/>
                <p:nvPr/>
              </p:nvSpPr>
              <p:spPr>
                <a:xfrm>
                  <a:off x="5762907" y="3880556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0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2"/>
                        <a:pt x="3669" y="7620"/>
                        <a:pt x="0" y="10654"/>
                      </a:cubicBezTo>
                      <a:cubicBezTo>
                        <a:pt x="0" y="10654"/>
                        <a:pt x="70" y="10583"/>
                        <a:pt x="70" y="10583"/>
                      </a:cubicBezTo>
                      <a:cubicBezTo>
                        <a:pt x="3739" y="7549"/>
                        <a:pt x="6844" y="4022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7" name="Freeform: Shape 940"/>
                <p:cNvSpPr/>
                <p:nvPr/>
              </p:nvSpPr>
              <p:spPr>
                <a:xfrm>
                  <a:off x="5772856" y="3877522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411"/>
                        <a:pt x="0" y="2046"/>
                      </a:cubicBezTo>
                      <a:cubicBezTo>
                        <a:pt x="423" y="134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8" name="Freeform: Shape 941"/>
                <p:cNvSpPr/>
                <p:nvPr/>
              </p:nvSpPr>
              <p:spPr>
                <a:xfrm>
                  <a:off x="5691999" y="3814092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6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1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3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10 w 70555"/>
                    <a:gd name="connsiteY25" fmla="*/ 68156 h 70555"/>
                    <a:gd name="connsiteX26" fmla="*/ 42051 w 70555"/>
                    <a:gd name="connsiteY26" fmla="*/ 68509 h 70555"/>
                    <a:gd name="connsiteX27" fmla="*/ 41981 w 70555"/>
                    <a:gd name="connsiteY27" fmla="*/ 68509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6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79 h 70555"/>
                    <a:gd name="connsiteX32" fmla="*/ 37465 w 70555"/>
                    <a:gd name="connsiteY32" fmla="*/ 69850 h 70555"/>
                    <a:gd name="connsiteX33" fmla="*/ 35631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5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1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5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10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0 h 70555"/>
                    <a:gd name="connsiteX84" fmla="*/ 70415 w 70555"/>
                    <a:gd name="connsiteY84" fmla="*/ 21378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6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6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0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0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6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6" y="54257"/>
                        <a:pt x="61172" y="54821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3"/>
                      </a:cubicBezTo>
                      <a:cubicBezTo>
                        <a:pt x="57362" y="59055"/>
                        <a:pt x="57150" y="59266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5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5"/>
                        <a:pt x="48401" y="65687"/>
                      </a:cubicBezTo>
                      <a:cubicBezTo>
                        <a:pt x="47625" y="66111"/>
                        <a:pt x="46920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3"/>
                        <a:pt x="44097" y="67804"/>
                      </a:cubicBezTo>
                      <a:cubicBezTo>
                        <a:pt x="43745" y="67945"/>
                        <a:pt x="43462" y="68086"/>
                        <a:pt x="43110" y="68156"/>
                      </a:cubicBezTo>
                      <a:cubicBezTo>
                        <a:pt x="42757" y="68298"/>
                        <a:pt x="42404" y="68439"/>
                        <a:pt x="42051" y="68509"/>
                      </a:cubicBezTo>
                      <a:cubicBezTo>
                        <a:pt x="42051" y="68509"/>
                        <a:pt x="41981" y="68509"/>
                        <a:pt x="41981" y="68509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6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79"/>
                        <a:pt x="37677" y="69779"/>
                      </a:cubicBezTo>
                      <a:cubicBezTo>
                        <a:pt x="37606" y="69779"/>
                        <a:pt x="37536" y="69850"/>
                        <a:pt x="37465" y="69850"/>
                      </a:cubicBezTo>
                      <a:cubicBezTo>
                        <a:pt x="36830" y="69991"/>
                        <a:pt x="36266" y="70132"/>
                        <a:pt x="35631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6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70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5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6"/>
                        <a:pt x="22084" y="70696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1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0"/>
                        <a:pt x="17427" y="69779"/>
                        <a:pt x="17075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3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09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3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5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5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3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4"/>
                        <a:pt x="66534" y="8396"/>
                      </a:cubicBezTo>
                      <a:cubicBezTo>
                        <a:pt x="66887" y="9172"/>
                        <a:pt x="67310" y="9948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10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0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80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4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0"/>
                      </a:cubicBezTo>
                      <a:cubicBezTo>
                        <a:pt x="70344" y="20743"/>
                        <a:pt x="70344" y="21025"/>
                        <a:pt x="70415" y="21378"/>
                      </a:cubicBezTo>
                      <a:cubicBezTo>
                        <a:pt x="70415" y="21590"/>
                        <a:pt x="70485" y="21801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59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697" y="26599"/>
                        <a:pt x="70767" y="27093"/>
                        <a:pt x="70767" y="2751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9" name="Freeform: Shape 942"/>
                <p:cNvSpPr/>
                <p:nvPr/>
              </p:nvSpPr>
              <p:spPr>
                <a:xfrm>
                  <a:off x="5697714" y="3820160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6 h 77611"/>
                    <a:gd name="connsiteX1" fmla="*/ 80857 w 77611"/>
                    <a:gd name="connsiteY1" fmla="*/ 41981 h 77611"/>
                    <a:gd name="connsiteX2" fmla="*/ 79446 w 77611"/>
                    <a:gd name="connsiteY2" fmla="*/ 49460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2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50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1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7 h 77611"/>
                    <a:gd name="connsiteX27" fmla="*/ 40711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6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7 h 77611"/>
                    <a:gd name="connsiteX37" fmla="*/ 33443 w 77611"/>
                    <a:gd name="connsiteY37" fmla="*/ 80857 h 77611"/>
                    <a:gd name="connsiteX38" fmla="*/ 32809 w 77611"/>
                    <a:gd name="connsiteY38" fmla="*/ 80786 h 77611"/>
                    <a:gd name="connsiteX39" fmla="*/ 32385 w 77611"/>
                    <a:gd name="connsiteY39" fmla="*/ 80716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2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1 h 77611"/>
                    <a:gd name="connsiteX50" fmla="*/ 9948 w 77611"/>
                    <a:gd name="connsiteY50" fmla="*/ 71050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3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1 w 77611"/>
                    <a:gd name="connsiteY57" fmla="*/ 61313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9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8 h 77611"/>
                    <a:gd name="connsiteX69" fmla="*/ 14534 w 77611"/>
                    <a:gd name="connsiteY69" fmla="*/ 64559 h 77611"/>
                    <a:gd name="connsiteX70" fmla="*/ 15805 w 77611"/>
                    <a:gd name="connsiteY70" fmla="*/ 64770 h 77611"/>
                    <a:gd name="connsiteX71" fmla="*/ 15805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2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2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1 h 77611"/>
                    <a:gd name="connsiteX87" fmla="*/ 34996 w 77611"/>
                    <a:gd name="connsiteY87" fmla="*/ 63006 h 77611"/>
                    <a:gd name="connsiteX88" fmla="*/ 36125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1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1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7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6 h 77611"/>
                    <a:gd name="connsiteX101" fmla="*/ 56586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8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9 w 77611"/>
                    <a:gd name="connsiteY108" fmla="*/ 27587 h 77611"/>
                    <a:gd name="connsiteX109" fmla="*/ 64559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1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7 h 77611"/>
                    <a:gd name="connsiteX122" fmla="*/ 64629 w 77611"/>
                    <a:gd name="connsiteY122" fmla="*/ 16086 h 77611"/>
                    <a:gd name="connsiteX123" fmla="*/ 64559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8 h 77611"/>
                    <a:gd name="connsiteX130" fmla="*/ 63430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1 h 77611"/>
                    <a:gd name="connsiteX149" fmla="*/ 77258 w 77611"/>
                    <a:gd name="connsiteY149" fmla="*/ 19685 h 77611"/>
                    <a:gd name="connsiteX150" fmla="*/ 77541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6 w 77611"/>
                    <a:gd name="connsiteY152" fmla="*/ 21943 h 77611"/>
                    <a:gd name="connsiteX153" fmla="*/ 78670 w 77611"/>
                    <a:gd name="connsiteY153" fmla="*/ 23283 h 77611"/>
                    <a:gd name="connsiteX154" fmla="*/ 78670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6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6"/>
                      </a:moveTo>
                      <a:cubicBezTo>
                        <a:pt x="81068" y="39017"/>
                        <a:pt x="80998" y="40499"/>
                        <a:pt x="80857" y="41981"/>
                      </a:cubicBezTo>
                      <a:cubicBezTo>
                        <a:pt x="80575" y="44521"/>
                        <a:pt x="80081" y="47060"/>
                        <a:pt x="79446" y="49460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1"/>
                        <a:pt x="78881" y="51223"/>
                        <a:pt x="78811" y="51505"/>
                      </a:cubicBezTo>
                      <a:cubicBezTo>
                        <a:pt x="78670" y="51858"/>
                        <a:pt x="78599" y="52141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2"/>
                      </a:cubicBezTo>
                      <a:cubicBezTo>
                        <a:pt x="77964" y="53905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80"/>
                        <a:pt x="76341" y="57432"/>
                      </a:cubicBezTo>
                      <a:cubicBezTo>
                        <a:pt x="75988" y="58138"/>
                        <a:pt x="75636" y="58844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8"/>
                        <a:pt x="69003" y="68016"/>
                        <a:pt x="65405" y="71050"/>
                      </a:cubicBezTo>
                      <a:cubicBezTo>
                        <a:pt x="65405" y="71050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1"/>
                        <a:pt x="65264" y="71191"/>
                      </a:cubicBezTo>
                      <a:cubicBezTo>
                        <a:pt x="62159" y="73731"/>
                        <a:pt x="58773" y="75847"/>
                        <a:pt x="55033" y="77470"/>
                      </a:cubicBezTo>
                      <a:cubicBezTo>
                        <a:pt x="54187" y="77823"/>
                        <a:pt x="53270" y="78176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70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20" y="80080"/>
                        <a:pt x="46567" y="80151"/>
                        <a:pt x="46143" y="80222"/>
                      </a:cubicBezTo>
                      <a:cubicBezTo>
                        <a:pt x="45579" y="80363"/>
                        <a:pt x="45014" y="80434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6"/>
                        <a:pt x="42192" y="80786"/>
                        <a:pt x="41557" y="80857"/>
                      </a:cubicBezTo>
                      <a:cubicBezTo>
                        <a:pt x="41275" y="80857"/>
                        <a:pt x="40993" y="80927"/>
                        <a:pt x="40711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60" y="80998"/>
                        <a:pt x="36266" y="80998"/>
                      </a:cubicBezTo>
                      <a:cubicBezTo>
                        <a:pt x="36195" y="80998"/>
                        <a:pt x="36125" y="80998"/>
                        <a:pt x="36054" y="80998"/>
                      </a:cubicBezTo>
                      <a:cubicBezTo>
                        <a:pt x="35631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7"/>
                        <a:pt x="33514" y="80857"/>
                      </a:cubicBezTo>
                      <a:cubicBezTo>
                        <a:pt x="33514" y="80857"/>
                        <a:pt x="33514" y="80857"/>
                        <a:pt x="33443" y="80857"/>
                      </a:cubicBezTo>
                      <a:cubicBezTo>
                        <a:pt x="33232" y="80857"/>
                        <a:pt x="33020" y="80857"/>
                        <a:pt x="32809" y="80786"/>
                      </a:cubicBezTo>
                      <a:cubicBezTo>
                        <a:pt x="32667" y="80786"/>
                        <a:pt x="32526" y="80786"/>
                        <a:pt x="32385" y="80716"/>
                      </a:cubicBezTo>
                      <a:cubicBezTo>
                        <a:pt x="32032" y="80716"/>
                        <a:pt x="31680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4"/>
                        <a:pt x="29774" y="80363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40"/>
                        <a:pt x="27587" y="79869"/>
                      </a:cubicBezTo>
                      <a:cubicBezTo>
                        <a:pt x="26600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2"/>
                      </a:cubicBezTo>
                      <a:cubicBezTo>
                        <a:pt x="24342" y="78952"/>
                        <a:pt x="24271" y="78952"/>
                        <a:pt x="24271" y="78881"/>
                      </a:cubicBezTo>
                      <a:cubicBezTo>
                        <a:pt x="19050" y="77188"/>
                        <a:pt x="14323" y="74577"/>
                        <a:pt x="10160" y="71191"/>
                      </a:cubicBezTo>
                      <a:cubicBezTo>
                        <a:pt x="10090" y="71120"/>
                        <a:pt x="10019" y="71120"/>
                        <a:pt x="9948" y="71050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20"/>
                        <a:pt x="847" y="59831"/>
                        <a:pt x="1270" y="60043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1" y="61313"/>
                      </a:cubicBezTo>
                      <a:cubicBezTo>
                        <a:pt x="4163" y="61454"/>
                        <a:pt x="4516" y="61595"/>
                        <a:pt x="4798" y="61736"/>
                      </a:cubicBezTo>
                      <a:cubicBezTo>
                        <a:pt x="5221" y="61877"/>
                        <a:pt x="5645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5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5" y="63782"/>
                        <a:pt x="11219" y="63853"/>
                      </a:cubicBezTo>
                      <a:cubicBezTo>
                        <a:pt x="11642" y="63923"/>
                        <a:pt x="11995" y="64065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8"/>
                      </a:cubicBezTo>
                      <a:cubicBezTo>
                        <a:pt x="14323" y="64488"/>
                        <a:pt x="14464" y="64559"/>
                        <a:pt x="14534" y="64559"/>
                      </a:cubicBezTo>
                      <a:cubicBezTo>
                        <a:pt x="14958" y="64629"/>
                        <a:pt x="15381" y="64699"/>
                        <a:pt x="15805" y="64770"/>
                      </a:cubicBezTo>
                      <a:cubicBezTo>
                        <a:pt x="15805" y="64770"/>
                        <a:pt x="15805" y="64770"/>
                        <a:pt x="15805" y="64770"/>
                      </a:cubicBezTo>
                      <a:cubicBezTo>
                        <a:pt x="16298" y="64841"/>
                        <a:pt x="16722" y="64911"/>
                        <a:pt x="17216" y="64911"/>
                      </a:cubicBezTo>
                      <a:cubicBezTo>
                        <a:pt x="17568" y="64982"/>
                        <a:pt x="17921" y="64982"/>
                        <a:pt x="18274" y="64982"/>
                      </a:cubicBezTo>
                      <a:cubicBezTo>
                        <a:pt x="18486" y="64982"/>
                        <a:pt x="18627" y="64982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4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2"/>
                        <a:pt x="25259" y="64982"/>
                      </a:cubicBezTo>
                      <a:cubicBezTo>
                        <a:pt x="25965" y="64911"/>
                        <a:pt x="26670" y="64841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9"/>
                        <a:pt x="29210" y="64488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80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1"/>
                      </a:cubicBezTo>
                      <a:cubicBezTo>
                        <a:pt x="33655" y="63429"/>
                        <a:pt x="34361" y="63218"/>
                        <a:pt x="34996" y="63006"/>
                      </a:cubicBezTo>
                      <a:cubicBezTo>
                        <a:pt x="35348" y="62865"/>
                        <a:pt x="35772" y="62724"/>
                        <a:pt x="36125" y="62653"/>
                      </a:cubicBezTo>
                      <a:cubicBezTo>
                        <a:pt x="36125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1"/>
                      </a:cubicBezTo>
                      <a:cubicBezTo>
                        <a:pt x="37606" y="62159"/>
                        <a:pt x="37889" y="62018"/>
                        <a:pt x="38241" y="61948"/>
                      </a:cubicBezTo>
                      <a:cubicBezTo>
                        <a:pt x="38382" y="61877"/>
                        <a:pt x="38523" y="61807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1"/>
                      </a:cubicBezTo>
                      <a:cubicBezTo>
                        <a:pt x="41063" y="60678"/>
                        <a:pt x="41840" y="60254"/>
                        <a:pt x="42545" y="59831"/>
                      </a:cubicBezTo>
                      <a:cubicBezTo>
                        <a:pt x="42898" y="59620"/>
                        <a:pt x="43180" y="59478"/>
                        <a:pt x="43533" y="59267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1"/>
                        <a:pt x="51506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6"/>
                      </a:cubicBezTo>
                      <a:cubicBezTo>
                        <a:pt x="55739" y="48401"/>
                        <a:pt x="56162" y="47907"/>
                        <a:pt x="56586" y="47343"/>
                      </a:cubicBezTo>
                      <a:cubicBezTo>
                        <a:pt x="56868" y="46990"/>
                        <a:pt x="57080" y="46637"/>
                        <a:pt x="57291" y="46355"/>
                      </a:cubicBezTo>
                      <a:cubicBezTo>
                        <a:pt x="60113" y="42263"/>
                        <a:pt x="62230" y="37677"/>
                        <a:pt x="63571" y="32738"/>
                      </a:cubicBezTo>
                      <a:cubicBezTo>
                        <a:pt x="63712" y="32315"/>
                        <a:pt x="63782" y="31961"/>
                        <a:pt x="63853" y="31538"/>
                      </a:cubicBezTo>
                      <a:cubicBezTo>
                        <a:pt x="63923" y="31115"/>
                        <a:pt x="64065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9" y="27587"/>
                      </a:cubicBezTo>
                      <a:lnTo>
                        <a:pt x="64559" y="27446"/>
                      </a:lnTo>
                      <a:cubicBezTo>
                        <a:pt x="64629" y="27023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2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1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7"/>
                        <a:pt x="64770" y="17357"/>
                      </a:cubicBezTo>
                      <a:cubicBezTo>
                        <a:pt x="64700" y="16934"/>
                        <a:pt x="64700" y="16510"/>
                        <a:pt x="64629" y="16086"/>
                      </a:cubicBezTo>
                      <a:cubicBezTo>
                        <a:pt x="64629" y="15875"/>
                        <a:pt x="64559" y="15663"/>
                        <a:pt x="64559" y="15522"/>
                      </a:cubicBezTo>
                      <a:cubicBezTo>
                        <a:pt x="64488" y="15170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5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9"/>
                        <a:pt x="63712" y="11219"/>
                        <a:pt x="63712" y="11148"/>
                      </a:cubicBezTo>
                      <a:cubicBezTo>
                        <a:pt x="63641" y="10725"/>
                        <a:pt x="63500" y="10371"/>
                        <a:pt x="63430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5" y="7832"/>
                        <a:pt x="62653" y="7408"/>
                      </a:cubicBezTo>
                      <a:cubicBezTo>
                        <a:pt x="62371" y="6562"/>
                        <a:pt x="62089" y="5786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3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6"/>
                        <a:pt x="75777" y="16934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1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7"/>
                        <a:pt x="77470" y="20108"/>
                        <a:pt x="77541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6" y="21943"/>
                      </a:cubicBezTo>
                      <a:cubicBezTo>
                        <a:pt x="78317" y="22366"/>
                        <a:pt x="78528" y="22789"/>
                        <a:pt x="78670" y="23283"/>
                      </a:cubicBezTo>
                      <a:cubicBezTo>
                        <a:pt x="78670" y="23283"/>
                        <a:pt x="78670" y="23283"/>
                        <a:pt x="78670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2949"/>
                        <a:pt x="81068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0" name="Freeform: Shape 943"/>
                <p:cNvSpPr/>
                <p:nvPr/>
              </p:nvSpPr>
              <p:spPr>
                <a:xfrm>
                  <a:off x="5711331" y="3823688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7 w 14111"/>
                    <a:gd name="connsiteY1" fmla="*/ 16934 h 14111"/>
                    <a:gd name="connsiteX2" fmla="*/ 0 w 14111"/>
                    <a:gd name="connsiteY2" fmla="*/ 8467 h 14111"/>
                    <a:gd name="connsiteX3" fmla="*/ 8467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3"/>
                        <a:pt x="13143" y="16934"/>
                        <a:pt x="8467" y="16934"/>
                      </a:cubicBezTo>
                      <a:cubicBezTo>
                        <a:pt x="3791" y="16934"/>
                        <a:pt x="0" y="13143"/>
                        <a:pt x="0" y="8467"/>
                      </a:cubicBezTo>
                      <a:cubicBezTo>
                        <a:pt x="0" y="3791"/>
                        <a:pt x="3791" y="0"/>
                        <a:pt x="8467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8" name="Graphic 3"/>
              <p:cNvGrpSpPr/>
              <p:nvPr/>
            </p:nvGrpSpPr>
            <p:grpSpPr>
              <a:xfrm>
                <a:off x="5558931" y="3991045"/>
                <a:ext cx="117335" cy="122838"/>
                <a:chOff x="5558931" y="3991045"/>
                <a:chExt cx="117335" cy="122838"/>
              </a:xfrm>
              <a:solidFill>
                <a:schemeClr val="accent1"/>
              </a:solidFill>
            </p:grpSpPr>
            <p:sp>
              <p:nvSpPr>
                <p:cNvPr id="51" name="Freeform: Shape 924"/>
                <p:cNvSpPr/>
                <p:nvPr/>
              </p:nvSpPr>
              <p:spPr>
                <a:xfrm>
                  <a:off x="5570361" y="408178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84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847" y="423"/>
                      </a:moveTo>
                      <a:cubicBezTo>
                        <a:pt x="564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12" y="141"/>
                        <a:pt x="564" y="282"/>
                        <a:pt x="84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2" name="Freeform: Shape 925"/>
                <p:cNvSpPr/>
                <p:nvPr/>
              </p:nvSpPr>
              <p:spPr>
                <a:xfrm>
                  <a:off x="5566763" y="4079875"/>
                  <a:ext cx="28222" cy="21167"/>
                </a:xfrm>
                <a:custGeom>
                  <a:avLst/>
                  <a:gdLst>
                    <a:gd name="connsiteX0" fmla="*/ 33091 w 28222"/>
                    <a:gd name="connsiteY0" fmla="*/ 26811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547 w 28222"/>
                    <a:gd name="connsiteY3" fmla="*/ 16016 h 21166"/>
                    <a:gd name="connsiteX4" fmla="*/ 13829 w 28222"/>
                    <a:gd name="connsiteY4" fmla="*/ 16228 h 21166"/>
                    <a:gd name="connsiteX5" fmla="*/ 33020 w 28222"/>
                    <a:gd name="connsiteY5" fmla="*/ 26740 h 21166"/>
                    <a:gd name="connsiteX6" fmla="*/ 33091 w 28222"/>
                    <a:gd name="connsiteY6" fmla="*/ 26811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3091" y="26811"/>
                      </a:moveTo>
                      <a:cubicBezTo>
                        <a:pt x="19050" y="22295"/>
                        <a:pt x="7267" y="12629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598" y="6138"/>
                        <a:pt x="8184" y="11571"/>
                        <a:pt x="13547" y="16016"/>
                      </a:cubicBezTo>
                      <a:cubicBezTo>
                        <a:pt x="13617" y="16087"/>
                        <a:pt x="13688" y="16157"/>
                        <a:pt x="13829" y="16228"/>
                      </a:cubicBezTo>
                      <a:cubicBezTo>
                        <a:pt x="19473" y="20814"/>
                        <a:pt x="25894" y="24412"/>
                        <a:pt x="33020" y="26740"/>
                      </a:cubicBezTo>
                      <a:cubicBezTo>
                        <a:pt x="33020" y="26811"/>
                        <a:pt x="33091" y="26811"/>
                        <a:pt x="33091" y="26811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3" name="Freeform: Shape 926"/>
                <p:cNvSpPr/>
                <p:nvPr/>
              </p:nvSpPr>
              <p:spPr>
                <a:xfrm>
                  <a:off x="5600136" y="4106827"/>
                  <a:ext cx="7056" cy="7056"/>
                </a:xfrm>
                <a:custGeom>
                  <a:avLst/>
                  <a:gdLst>
                    <a:gd name="connsiteX0" fmla="*/ 4092 w 0"/>
                    <a:gd name="connsiteY0" fmla="*/ 112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092 w 0"/>
                    <a:gd name="connsiteY3" fmla="*/ 112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092" y="1129"/>
                      </a:moveTo>
                      <a:cubicBezTo>
                        <a:pt x="2681" y="776"/>
                        <a:pt x="1341" y="42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11" y="423"/>
                        <a:pt x="2752" y="776"/>
                        <a:pt x="4092" y="112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4" name="Freeform: Shape 927"/>
                <p:cNvSpPr/>
                <p:nvPr/>
              </p:nvSpPr>
              <p:spPr>
                <a:xfrm>
                  <a:off x="5649454" y="4002617"/>
                  <a:ext cx="7056" cy="7056"/>
                </a:xfrm>
                <a:custGeom>
                  <a:avLst/>
                  <a:gdLst>
                    <a:gd name="connsiteX0" fmla="*/ 1482 w 0"/>
                    <a:gd name="connsiteY0" fmla="*/ 3246 h 0"/>
                    <a:gd name="connsiteX1" fmla="*/ 0 w 0"/>
                    <a:gd name="connsiteY1" fmla="*/ 0 h 0"/>
                    <a:gd name="connsiteX2" fmla="*/ 1482 w 0"/>
                    <a:gd name="connsiteY2" fmla="*/ 324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482" y="3246"/>
                      </a:moveTo>
                      <a:cubicBezTo>
                        <a:pt x="988" y="2117"/>
                        <a:pt x="565" y="1059"/>
                        <a:pt x="0" y="0"/>
                      </a:cubicBezTo>
                      <a:cubicBezTo>
                        <a:pt x="494" y="1059"/>
                        <a:pt x="988" y="2117"/>
                        <a:pt x="1482" y="324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5" name="Freeform: Shape 928"/>
                <p:cNvSpPr/>
                <p:nvPr/>
              </p:nvSpPr>
              <p:spPr>
                <a:xfrm>
                  <a:off x="5641693" y="4096103"/>
                  <a:ext cx="7056" cy="7056"/>
                </a:xfrm>
                <a:custGeom>
                  <a:avLst/>
                  <a:gdLst>
                    <a:gd name="connsiteX0" fmla="*/ 14041 w 7055"/>
                    <a:gd name="connsiteY0" fmla="*/ 0 h 7055"/>
                    <a:gd name="connsiteX1" fmla="*/ 0 w 7055"/>
                    <a:gd name="connsiteY1" fmla="*/ 8608 h 7055"/>
                    <a:gd name="connsiteX2" fmla="*/ 13899 w 7055"/>
                    <a:gd name="connsiteY2" fmla="*/ 71 h 7055"/>
                    <a:gd name="connsiteX3" fmla="*/ 14041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14041" y="0"/>
                      </a:moveTo>
                      <a:cubicBezTo>
                        <a:pt x="9807" y="3528"/>
                        <a:pt x="5080" y="6421"/>
                        <a:pt x="0" y="8608"/>
                      </a:cubicBezTo>
                      <a:cubicBezTo>
                        <a:pt x="5010" y="6421"/>
                        <a:pt x="9737" y="3528"/>
                        <a:pt x="13899" y="71"/>
                      </a:cubicBezTo>
                      <a:cubicBezTo>
                        <a:pt x="13970" y="0"/>
                        <a:pt x="13970" y="0"/>
                        <a:pt x="1404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6" name="Freeform: Shape 929"/>
                <p:cNvSpPr/>
                <p:nvPr/>
              </p:nvSpPr>
              <p:spPr>
                <a:xfrm>
                  <a:off x="5655733" y="4081568"/>
                  <a:ext cx="7056" cy="14111"/>
                </a:xfrm>
                <a:custGeom>
                  <a:avLst/>
                  <a:gdLst>
                    <a:gd name="connsiteX0" fmla="*/ 12630 w 7055"/>
                    <a:gd name="connsiteY0" fmla="*/ 0 h 14111"/>
                    <a:gd name="connsiteX1" fmla="*/ 0 w 7055"/>
                    <a:gd name="connsiteY1" fmla="*/ 14464 h 14111"/>
                    <a:gd name="connsiteX2" fmla="*/ 141 w 7055"/>
                    <a:gd name="connsiteY2" fmla="*/ 14323 h 14111"/>
                    <a:gd name="connsiteX3" fmla="*/ 12630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2630" y="0"/>
                      </a:moveTo>
                      <a:cubicBezTo>
                        <a:pt x="9243" y="5504"/>
                        <a:pt x="4939" y="10372"/>
                        <a:pt x="0" y="14464"/>
                      </a:cubicBezTo>
                      <a:cubicBezTo>
                        <a:pt x="70" y="14394"/>
                        <a:pt x="70" y="14394"/>
                        <a:pt x="141" y="14323"/>
                      </a:cubicBezTo>
                      <a:cubicBezTo>
                        <a:pt x="5009" y="10301"/>
                        <a:pt x="9243" y="5433"/>
                        <a:pt x="126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7" name="Freeform: Shape 930"/>
                <p:cNvSpPr/>
                <p:nvPr/>
              </p:nvSpPr>
              <p:spPr>
                <a:xfrm>
                  <a:off x="5669210" y="4077406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22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17"/>
                        <a:pt x="564" y="1905"/>
                        <a:pt x="0" y="2822"/>
                      </a:cubicBezTo>
                      <a:cubicBezTo>
                        <a:pt x="564" y="1905"/>
                        <a:pt x="1058" y="91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8" name="Freeform: Shape 931"/>
                <p:cNvSpPr/>
                <p:nvPr/>
              </p:nvSpPr>
              <p:spPr>
                <a:xfrm>
                  <a:off x="5558931" y="3991045"/>
                  <a:ext cx="91722" cy="91722"/>
                </a:xfrm>
                <a:custGeom>
                  <a:avLst/>
                  <a:gdLst>
                    <a:gd name="connsiteX0" fmla="*/ 96520 w 91722"/>
                    <a:gd name="connsiteY0" fmla="*/ 37536 h 91722"/>
                    <a:gd name="connsiteX1" fmla="*/ 96449 w 91722"/>
                    <a:gd name="connsiteY1" fmla="*/ 39864 h 91722"/>
                    <a:gd name="connsiteX2" fmla="*/ 96379 w 91722"/>
                    <a:gd name="connsiteY2" fmla="*/ 41487 h 91722"/>
                    <a:gd name="connsiteX3" fmla="*/ 96308 w 91722"/>
                    <a:gd name="connsiteY3" fmla="*/ 41981 h 91722"/>
                    <a:gd name="connsiteX4" fmla="*/ 96167 w 91722"/>
                    <a:gd name="connsiteY4" fmla="*/ 43392 h 91722"/>
                    <a:gd name="connsiteX5" fmla="*/ 96097 w 91722"/>
                    <a:gd name="connsiteY5" fmla="*/ 43815 h 91722"/>
                    <a:gd name="connsiteX6" fmla="*/ 95885 w 91722"/>
                    <a:gd name="connsiteY6" fmla="*/ 45438 h 91722"/>
                    <a:gd name="connsiteX7" fmla="*/ 95885 w 91722"/>
                    <a:gd name="connsiteY7" fmla="*/ 45650 h 91722"/>
                    <a:gd name="connsiteX8" fmla="*/ 95603 w 91722"/>
                    <a:gd name="connsiteY8" fmla="*/ 47625 h 91722"/>
                    <a:gd name="connsiteX9" fmla="*/ 95603 w 91722"/>
                    <a:gd name="connsiteY9" fmla="*/ 47625 h 91722"/>
                    <a:gd name="connsiteX10" fmla="*/ 95321 w 91722"/>
                    <a:gd name="connsiteY10" fmla="*/ 49319 h 91722"/>
                    <a:gd name="connsiteX11" fmla="*/ 94968 w 91722"/>
                    <a:gd name="connsiteY11" fmla="*/ 51012 h 91722"/>
                    <a:gd name="connsiteX12" fmla="*/ 94544 w 91722"/>
                    <a:gd name="connsiteY12" fmla="*/ 52635 h 91722"/>
                    <a:gd name="connsiteX13" fmla="*/ 86078 w 91722"/>
                    <a:gd name="connsiteY13" fmla="*/ 71120 h 91722"/>
                    <a:gd name="connsiteX14" fmla="*/ 85090 w 91722"/>
                    <a:gd name="connsiteY14" fmla="*/ 72531 h 91722"/>
                    <a:gd name="connsiteX15" fmla="*/ 83397 w 91722"/>
                    <a:gd name="connsiteY15" fmla="*/ 74719 h 91722"/>
                    <a:gd name="connsiteX16" fmla="*/ 82691 w 91722"/>
                    <a:gd name="connsiteY16" fmla="*/ 75565 h 91722"/>
                    <a:gd name="connsiteX17" fmla="*/ 78458 w 91722"/>
                    <a:gd name="connsiteY17" fmla="*/ 80151 h 91722"/>
                    <a:gd name="connsiteX18" fmla="*/ 77540 w 91722"/>
                    <a:gd name="connsiteY18" fmla="*/ 80998 h 91722"/>
                    <a:gd name="connsiteX19" fmla="*/ 73801 w 91722"/>
                    <a:gd name="connsiteY19" fmla="*/ 84173 h 91722"/>
                    <a:gd name="connsiteX20" fmla="*/ 67239 w 91722"/>
                    <a:gd name="connsiteY20" fmla="*/ 88618 h 91722"/>
                    <a:gd name="connsiteX21" fmla="*/ 65899 w 91722"/>
                    <a:gd name="connsiteY21" fmla="*/ 89394 h 91722"/>
                    <a:gd name="connsiteX22" fmla="*/ 62794 w 91722"/>
                    <a:gd name="connsiteY22" fmla="*/ 91017 h 91722"/>
                    <a:gd name="connsiteX23" fmla="*/ 60607 w 91722"/>
                    <a:gd name="connsiteY23" fmla="*/ 92005 h 91722"/>
                    <a:gd name="connsiteX24" fmla="*/ 59972 w 91722"/>
                    <a:gd name="connsiteY24" fmla="*/ 92287 h 91722"/>
                    <a:gd name="connsiteX25" fmla="*/ 58632 w 91722"/>
                    <a:gd name="connsiteY25" fmla="*/ 92781 h 91722"/>
                    <a:gd name="connsiteX26" fmla="*/ 57220 w 91722"/>
                    <a:gd name="connsiteY26" fmla="*/ 93275 h 91722"/>
                    <a:gd name="connsiteX27" fmla="*/ 57150 w 91722"/>
                    <a:gd name="connsiteY27" fmla="*/ 93275 h 91722"/>
                    <a:gd name="connsiteX28" fmla="*/ 55598 w 91722"/>
                    <a:gd name="connsiteY28" fmla="*/ 93769 h 91722"/>
                    <a:gd name="connsiteX29" fmla="*/ 52917 w 91722"/>
                    <a:gd name="connsiteY29" fmla="*/ 94545 h 91722"/>
                    <a:gd name="connsiteX30" fmla="*/ 51576 w 91722"/>
                    <a:gd name="connsiteY30" fmla="*/ 94897 h 91722"/>
                    <a:gd name="connsiteX31" fmla="*/ 51294 w 91722"/>
                    <a:gd name="connsiteY31" fmla="*/ 94968 h 91722"/>
                    <a:gd name="connsiteX32" fmla="*/ 50941 w 91722"/>
                    <a:gd name="connsiteY32" fmla="*/ 95039 h 91722"/>
                    <a:gd name="connsiteX33" fmla="*/ 48472 w 91722"/>
                    <a:gd name="connsiteY33" fmla="*/ 95533 h 91722"/>
                    <a:gd name="connsiteX34" fmla="*/ 46284 w 91722"/>
                    <a:gd name="connsiteY34" fmla="*/ 95885 h 91722"/>
                    <a:gd name="connsiteX35" fmla="*/ 45226 w 91722"/>
                    <a:gd name="connsiteY35" fmla="*/ 96026 h 91722"/>
                    <a:gd name="connsiteX36" fmla="*/ 42404 w 91722"/>
                    <a:gd name="connsiteY36" fmla="*/ 96309 h 91722"/>
                    <a:gd name="connsiteX37" fmla="*/ 40852 w 91722"/>
                    <a:gd name="connsiteY37" fmla="*/ 96450 h 91722"/>
                    <a:gd name="connsiteX38" fmla="*/ 39088 w 91722"/>
                    <a:gd name="connsiteY38" fmla="*/ 96520 h 91722"/>
                    <a:gd name="connsiteX39" fmla="*/ 37324 w 91722"/>
                    <a:gd name="connsiteY39" fmla="*/ 96520 h 91722"/>
                    <a:gd name="connsiteX40" fmla="*/ 35348 w 91722"/>
                    <a:gd name="connsiteY40" fmla="*/ 96450 h 91722"/>
                    <a:gd name="connsiteX41" fmla="*/ 33585 w 91722"/>
                    <a:gd name="connsiteY41" fmla="*/ 96379 h 91722"/>
                    <a:gd name="connsiteX42" fmla="*/ 32808 w 91722"/>
                    <a:gd name="connsiteY42" fmla="*/ 96309 h 91722"/>
                    <a:gd name="connsiteX43" fmla="*/ 31397 w 91722"/>
                    <a:gd name="connsiteY43" fmla="*/ 96167 h 91722"/>
                    <a:gd name="connsiteX44" fmla="*/ 29422 w 91722"/>
                    <a:gd name="connsiteY44" fmla="*/ 95956 h 91722"/>
                    <a:gd name="connsiteX45" fmla="*/ 29422 w 91722"/>
                    <a:gd name="connsiteY45" fmla="*/ 95956 h 91722"/>
                    <a:gd name="connsiteX46" fmla="*/ 27658 w 91722"/>
                    <a:gd name="connsiteY46" fmla="*/ 95673 h 91722"/>
                    <a:gd name="connsiteX47" fmla="*/ 27164 w 91722"/>
                    <a:gd name="connsiteY47" fmla="*/ 95603 h 91722"/>
                    <a:gd name="connsiteX48" fmla="*/ 26247 w 91722"/>
                    <a:gd name="connsiteY48" fmla="*/ 95462 h 91722"/>
                    <a:gd name="connsiteX49" fmla="*/ 24906 w 91722"/>
                    <a:gd name="connsiteY49" fmla="*/ 95180 h 91722"/>
                    <a:gd name="connsiteX50" fmla="*/ 24835 w 91722"/>
                    <a:gd name="connsiteY50" fmla="*/ 95180 h 91722"/>
                    <a:gd name="connsiteX51" fmla="*/ 23142 w 91722"/>
                    <a:gd name="connsiteY51" fmla="*/ 94827 h 91722"/>
                    <a:gd name="connsiteX52" fmla="*/ 21167 w 91722"/>
                    <a:gd name="connsiteY52" fmla="*/ 94333 h 91722"/>
                    <a:gd name="connsiteX53" fmla="*/ 18979 w 91722"/>
                    <a:gd name="connsiteY53" fmla="*/ 93627 h 91722"/>
                    <a:gd name="connsiteX54" fmla="*/ 18486 w 91722"/>
                    <a:gd name="connsiteY54" fmla="*/ 93486 h 91722"/>
                    <a:gd name="connsiteX55" fmla="*/ 17427 w 91722"/>
                    <a:gd name="connsiteY55" fmla="*/ 93133 h 91722"/>
                    <a:gd name="connsiteX56" fmla="*/ 16228 w 91722"/>
                    <a:gd name="connsiteY56" fmla="*/ 92710 h 91722"/>
                    <a:gd name="connsiteX57" fmla="*/ 14534 w 91722"/>
                    <a:gd name="connsiteY57" fmla="*/ 92005 h 91722"/>
                    <a:gd name="connsiteX58" fmla="*/ 13264 w 91722"/>
                    <a:gd name="connsiteY58" fmla="*/ 91440 h 91722"/>
                    <a:gd name="connsiteX59" fmla="*/ 12347 w 91722"/>
                    <a:gd name="connsiteY59" fmla="*/ 91017 h 91722"/>
                    <a:gd name="connsiteX60" fmla="*/ 11501 w 91722"/>
                    <a:gd name="connsiteY60" fmla="*/ 90594 h 91722"/>
                    <a:gd name="connsiteX61" fmla="*/ 11501 w 91722"/>
                    <a:gd name="connsiteY61" fmla="*/ 90594 h 91722"/>
                    <a:gd name="connsiteX62" fmla="*/ 9737 w 91722"/>
                    <a:gd name="connsiteY62" fmla="*/ 89676 h 91722"/>
                    <a:gd name="connsiteX63" fmla="*/ 8114 w 91722"/>
                    <a:gd name="connsiteY63" fmla="*/ 88830 h 91722"/>
                    <a:gd name="connsiteX64" fmla="*/ 7973 w 91722"/>
                    <a:gd name="connsiteY64" fmla="*/ 88759 h 91722"/>
                    <a:gd name="connsiteX65" fmla="*/ 7902 w 91722"/>
                    <a:gd name="connsiteY65" fmla="*/ 88688 h 91722"/>
                    <a:gd name="connsiteX66" fmla="*/ 0 w 91722"/>
                    <a:gd name="connsiteY66" fmla="*/ 59196 h 91722"/>
                    <a:gd name="connsiteX67" fmla="*/ 59196 w 91722"/>
                    <a:gd name="connsiteY67" fmla="*/ 0 h 91722"/>
                    <a:gd name="connsiteX68" fmla="*/ 88688 w 91722"/>
                    <a:gd name="connsiteY68" fmla="*/ 7832 h 91722"/>
                    <a:gd name="connsiteX69" fmla="*/ 88688 w 91722"/>
                    <a:gd name="connsiteY69" fmla="*/ 7903 h 91722"/>
                    <a:gd name="connsiteX70" fmla="*/ 89605 w 91722"/>
                    <a:gd name="connsiteY70" fmla="*/ 9525 h 91722"/>
                    <a:gd name="connsiteX71" fmla="*/ 90099 w 91722"/>
                    <a:gd name="connsiteY71" fmla="*/ 10513 h 91722"/>
                    <a:gd name="connsiteX72" fmla="*/ 90523 w 91722"/>
                    <a:gd name="connsiteY72" fmla="*/ 11430 h 91722"/>
                    <a:gd name="connsiteX73" fmla="*/ 92005 w 91722"/>
                    <a:gd name="connsiteY73" fmla="*/ 14676 h 91722"/>
                    <a:gd name="connsiteX74" fmla="*/ 92005 w 91722"/>
                    <a:gd name="connsiteY74" fmla="*/ 14676 h 91722"/>
                    <a:gd name="connsiteX75" fmla="*/ 93274 w 91722"/>
                    <a:gd name="connsiteY75" fmla="*/ 17992 h 91722"/>
                    <a:gd name="connsiteX76" fmla="*/ 93839 w 91722"/>
                    <a:gd name="connsiteY76" fmla="*/ 19685 h 91722"/>
                    <a:gd name="connsiteX77" fmla="*/ 94333 w 91722"/>
                    <a:gd name="connsiteY77" fmla="*/ 21449 h 91722"/>
                    <a:gd name="connsiteX78" fmla="*/ 94756 w 91722"/>
                    <a:gd name="connsiteY78" fmla="*/ 23072 h 91722"/>
                    <a:gd name="connsiteX79" fmla="*/ 94827 w 91722"/>
                    <a:gd name="connsiteY79" fmla="*/ 23284 h 91722"/>
                    <a:gd name="connsiteX80" fmla="*/ 95250 w 91722"/>
                    <a:gd name="connsiteY80" fmla="*/ 24977 h 91722"/>
                    <a:gd name="connsiteX81" fmla="*/ 95532 w 91722"/>
                    <a:gd name="connsiteY81" fmla="*/ 26247 h 91722"/>
                    <a:gd name="connsiteX82" fmla="*/ 95744 w 91722"/>
                    <a:gd name="connsiteY82" fmla="*/ 27376 h 91722"/>
                    <a:gd name="connsiteX83" fmla="*/ 95814 w 91722"/>
                    <a:gd name="connsiteY83" fmla="*/ 27729 h 91722"/>
                    <a:gd name="connsiteX84" fmla="*/ 96026 w 91722"/>
                    <a:gd name="connsiteY84" fmla="*/ 29069 h 91722"/>
                    <a:gd name="connsiteX85" fmla="*/ 96097 w 91722"/>
                    <a:gd name="connsiteY85" fmla="*/ 29845 h 91722"/>
                    <a:gd name="connsiteX86" fmla="*/ 96308 w 91722"/>
                    <a:gd name="connsiteY86" fmla="*/ 31609 h 91722"/>
                    <a:gd name="connsiteX87" fmla="*/ 96308 w 91722"/>
                    <a:gd name="connsiteY87" fmla="*/ 31821 h 91722"/>
                    <a:gd name="connsiteX88" fmla="*/ 96449 w 91722"/>
                    <a:gd name="connsiteY88" fmla="*/ 33232 h 91722"/>
                    <a:gd name="connsiteX89" fmla="*/ 96520 w 91722"/>
                    <a:gd name="connsiteY89" fmla="*/ 33867 h 91722"/>
                    <a:gd name="connsiteX90" fmla="*/ 96591 w 91722"/>
                    <a:gd name="connsiteY90" fmla="*/ 35208 h 91722"/>
                    <a:gd name="connsiteX91" fmla="*/ 96591 w 91722"/>
                    <a:gd name="connsiteY91" fmla="*/ 35490 h 91722"/>
                    <a:gd name="connsiteX92" fmla="*/ 96520 w 91722"/>
                    <a:gd name="connsiteY92" fmla="*/ 37536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1722" h="91722">
                      <a:moveTo>
                        <a:pt x="96520" y="37536"/>
                      </a:moveTo>
                      <a:cubicBezTo>
                        <a:pt x="96520" y="38312"/>
                        <a:pt x="96520" y="39088"/>
                        <a:pt x="96449" y="39864"/>
                      </a:cubicBezTo>
                      <a:cubicBezTo>
                        <a:pt x="96449" y="40429"/>
                        <a:pt x="96379" y="40923"/>
                        <a:pt x="96379" y="41487"/>
                      </a:cubicBezTo>
                      <a:cubicBezTo>
                        <a:pt x="96379" y="41628"/>
                        <a:pt x="96379" y="41769"/>
                        <a:pt x="96308" y="41981"/>
                      </a:cubicBezTo>
                      <a:cubicBezTo>
                        <a:pt x="96308" y="42475"/>
                        <a:pt x="96238" y="42898"/>
                        <a:pt x="96167" y="43392"/>
                      </a:cubicBezTo>
                      <a:cubicBezTo>
                        <a:pt x="96167" y="43533"/>
                        <a:pt x="96167" y="43674"/>
                        <a:pt x="96097" y="43815"/>
                      </a:cubicBezTo>
                      <a:cubicBezTo>
                        <a:pt x="96026" y="44380"/>
                        <a:pt x="95956" y="44874"/>
                        <a:pt x="95885" y="45438"/>
                      </a:cubicBezTo>
                      <a:lnTo>
                        <a:pt x="95885" y="45650"/>
                      </a:lnTo>
                      <a:cubicBezTo>
                        <a:pt x="95814" y="46284"/>
                        <a:pt x="95673" y="46990"/>
                        <a:pt x="95603" y="47625"/>
                      </a:cubicBezTo>
                      <a:cubicBezTo>
                        <a:pt x="95603" y="47625"/>
                        <a:pt x="95603" y="47625"/>
                        <a:pt x="95603" y="47625"/>
                      </a:cubicBezTo>
                      <a:cubicBezTo>
                        <a:pt x="95532" y="48190"/>
                        <a:pt x="95391" y="48754"/>
                        <a:pt x="95321" y="49319"/>
                      </a:cubicBezTo>
                      <a:cubicBezTo>
                        <a:pt x="95250" y="49883"/>
                        <a:pt x="95109" y="50447"/>
                        <a:pt x="94968" y="51012"/>
                      </a:cubicBezTo>
                      <a:cubicBezTo>
                        <a:pt x="94827" y="51576"/>
                        <a:pt x="94685" y="52141"/>
                        <a:pt x="94544" y="52635"/>
                      </a:cubicBezTo>
                      <a:cubicBezTo>
                        <a:pt x="92781" y="59337"/>
                        <a:pt x="89888" y="65617"/>
                        <a:pt x="86078" y="71120"/>
                      </a:cubicBezTo>
                      <a:cubicBezTo>
                        <a:pt x="85725" y="71614"/>
                        <a:pt x="85443" y="72037"/>
                        <a:pt x="85090" y="72531"/>
                      </a:cubicBezTo>
                      <a:cubicBezTo>
                        <a:pt x="84525" y="73307"/>
                        <a:pt x="83961" y="74013"/>
                        <a:pt x="83397" y="74719"/>
                      </a:cubicBezTo>
                      <a:cubicBezTo>
                        <a:pt x="83185" y="75001"/>
                        <a:pt x="82973" y="75283"/>
                        <a:pt x="82691" y="75565"/>
                      </a:cubicBezTo>
                      <a:cubicBezTo>
                        <a:pt x="81351" y="77188"/>
                        <a:pt x="79939" y="78670"/>
                        <a:pt x="78458" y="80151"/>
                      </a:cubicBezTo>
                      <a:cubicBezTo>
                        <a:pt x="78175" y="80434"/>
                        <a:pt x="77823" y="80716"/>
                        <a:pt x="77540" y="80998"/>
                      </a:cubicBezTo>
                      <a:cubicBezTo>
                        <a:pt x="76341" y="82127"/>
                        <a:pt x="75071" y="83185"/>
                        <a:pt x="73801" y="84173"/>
                      </a:cubicBezTo>
                      <a:cubicBezTo>
                        <a:pt x="71684" y="85796"/>
                        <a:pt x="69497" y="87278"/>
                        <a:pt x="67239" y="88618"/>
                      </a:cubicBezTo>
                      <a:cubicBezTo>
                        <a:pt x="66816" y="88900"/>
                        <a:pt x="66322" y="89112"/>
                        <a:pt x="65899" y="89394"/>
                      </a:cubicBezTo>
                      <a:cubicBezTo>
                        <a:pt x="64911" y="89958"/>
                        <a:pt x="63853" y="90523"/>
                        <a:pt x="62794" y="91017"/>
                      </a:cubicBezTo>
                      <a:cubicBezTo>
                        <a:pt x="62089" y="91370"/>
                        <a:pt x="61383" y="91652"/>
                        <a:pt x="60607" y="92005"/>
                      </a:cubicBezTo>
                      <a:cubicBezTo>
                        <a:pt x="60396" y="92075"/>
                        <a:pt x="60184" y="92216"/>
                        <a:pt x="59972" y="92287"/>
                      </a:cubicBezTo>
                      <a:cubicBezTo>
                        <a:pt x="59549" y="92499"/>
                        <a:pt x="59126" y="92639"/>
                        <a:pt x="58632" y="92781"/>
                      </a:cubicBezTo>
                      <a:cubicBezTo>
                        <a:pt x="58138" y="92993"/>
                        <a:pt x="57714" y="93133"/>
                        <a:pt x="57220" y="93275"/>
                      </a:cubicBezTo>
                      <a:cubicBezTo>
                        <a:pt x="57220" y="93275"/>
                        <a:pt x="57150" y="93275"/>
                        <a:pt x="57150" y="93275"/>
                      </a:cubicBezTo>
                      <a:cubicBezTo>
                        <a:pt x="56656" y="93486"/>
                        <a:pt x="56162" y="93627"/>
                        <a:pt x="55598" y="93769"/>
                      </a:cubicBezTo>
                      <a:cubicBezTo>
                        <a:pt x="54681" y="94051"/>
                        <a:pt x="53834" y="94333"/>
                        <a:pt x="52917" y="94545"/>
                      </a:cubicBezTo>
                      <a:cubicBezTo>
                        <a:pt x="52493" y="94686"/>
                        <a:pt x="51999" y="94756"/>
                        <a:pt x="51576" y="94897"/>
                      </a:cubicBezTo>
                      <a:cubicBezTo>
                        <a:pt x="51505" y="94897"/>
                        <a:pt x="51364" y="94968"/>
                        <a:pt x="51294" y="94968"/>
                      </a:cubicBezTo>
                      <a:cubicBezTo>
                        <a:pt x="51223" y="95039"/>
                        <a:pt x="51082" y="95039"/>
                        <a:pt x="50941" y="95039"/>
                      </a:cubicBezTo>
                      <a:cubicBezTo>
                        <a:pt x="50094" y="95250"/>
                        <a:pt x="49248" y="95391"/>
                        <a:pt x="48472" y="95533"/>
                      </a:cubicBezTo>
                      <a:cubicBezTo>
                        <a:pt x="47766" y="95673"/>
                        <a:pt x="46990" y="95815"/>
                        <a:pt x="46284" y="95885"/>
                      </a:cubicBezTo>
                      <a:cubicBezTo>
                        <a:pt x="45932" y="95956"/>
                        <a:pt x="45579" y="95956"/>
                        <a:pt x="45226" y="96026"/>
                      </a:cubicBezTo>
                      <a:cubicBezTo>
                        <a:pt x="44309" y="96167"/>
                        <a:pt x="43321" y="96238"/>
                        <a:pt x="42404" y="96309"/>
                      </a:cubicBezTo>
                      <a:cubicBezTo>
                        <a:pt x="41910" y="96379"/>
                        <a:pt x="41345" y="96379"/>
                        <a:pt x="40852" y="96450"/>
                      </a:cubicBezTo>
                      <a:cubicBezTo>
                        <a:pt x="40287" y="96520"/>
                        <a:pt x="39652" y="96520"/>
                        <a:pt x="39088" y="96520"/>
                      </a:cubicBezTo>
                      <a:cubicBezTo>
                        <a:pt x="38523" y="96520"/>
                        <a:pt x="37888" y="96520"/>
                        <a:pt x="37324" y="96520"/>
                      </a:cubicBezTo>
                      <a:cubicBezTo>
                        <a:pt x="36689" y="96520"/>
                        <a:pt x="35983" y="96520"/>
                        <a:pt x="35348" y="96450"/>
                      </a:cubicBezTo>
                      <a:cubicBezTo>
                        <a:pt x="34784" y="96450"/>
                        <a:pt x="34219" y="96379"/>
                        <a:pt x="33585" y="96379"/>
                      </a:cubicBezTo>
                      <a:cubicBezTo>
                        <a:pt x="33302" y="96379"/>
                        <a:pt x="33091" y="96379"/>
                        <a:pt x="32808" y="96309"/>
                      </a:cubicBezTo>
                      <a:cubicBezTo>
                        <a:pt x="32314" y="96309"/>
                        <a:pt x="31821" y="96238"/>
                        <a:pt x="31397" y="96167"/>
                      </a:cubicBezTo>
                      <a:cubicBezTo>
                        <a:pt x="30762" y="96097"/>
                        <a:pt x="30057" y="96026"/>
                        <a:pt x="29422" y="95956"/>
                      </a:cubicBezTo>
                      <a:cubicBezTo>
                        <a:pt x="29422" y="95956"/>
                        <a:pt x="29422" y="95956"/>
                        <a:pt x="29422" y="95956"/>
                      </a:cubicBezTo>
                      <a:cubicBezTo>
                        <a:pt x="28857" y="95885"/>
                        <a:pt x="28293" y="95815"/>
                        <a:pt x="27658" y="95673"/>
                      </a:cubicBezTo>
                      <a:cubicBezTo>
                        <a:pt x="27517" y="95673"/>
                        <a:pt x="27305" y="95603"/>
                        <a:pt x="27164" y="95603"/>
                      </a:cubicBezTo>
                      <a:cubicBezTo>
                        <a:pt x="26882" y="95533"/>
                        <a:pt x="26529" y="95533"/>
                        <a:pt x="26247" y="95462"/>
                      </a:cubicBezTo>
                      <a:cubicBezTo>
                        <a:pt x="25823" y="95391"/>
                        <a:pt x="25329" y="95250"/>
                        <a:pt x="24906" y="95180"/>
                      </a:cubicBezTo>
                      <a:cubicBezTo>
                        <a:pt x="24906" y="95180"/>
                        <a:pt x="24835" y="95180"/>
                        <a:pt x="24835" y="95180"/>
                      </a:cubicBezTo>
                      <a:cubicBezTo>
                        <a:pt x="24271" y="95039"/>
                        <a:pt x="23707" y="94968"/>
                        <a:pt x="23142" y="94827"/>
                      </a:cubicBezTo>
                      <a:cubicBezTo>
                        <a:pt x="22507" y="94686"/>
                        <a:pt x="21802" y="94474"/>
                        <a:pt x="21167" y="94333"/>
                      </a:cubicBezTo>
                      <a:cubicBezTo>
                        <a:pt x="20390" y="94121"/>
                        <a:pt x="19685" y="93909"/>
                        <a:pt x="18979" y="93627"/>
                      </a:cubicBezTo>
                      <a:cubicBezTo>
                        <a:pt x="18838" y="93557"/>
                        <a:pt x="18697" y="93557"/>
                        <a:pt x="18486" y="93486"/>
                      </a:cubicBezTo>
                      <a:cubicBezTo>
                        <a:pt x="18133" y="93345"/>
                        <a:pt x="17780" y="93275"/>
                        <a:pt x="17427" y="93133"/>
                      </a:cubicBezTo>
                      <a:cubicBezTo>
                        <a:pt x="17004" y="92993"/>
                        <a:pt x="16581" y="92851"/>
                        <a:pt x="16228" y="92710"/>
                      </a:cubicBezTo>
                      <a:cubicBezTo>
                        <a:pt x="15663" y="92499"/>
                        <a:pt x="15099" y="92287"/>
                        <a:pt x="14534" y="92005"/>
                      </a:cubicBezTo>
                      <a:cubicBezTo>
                        <a:pt x="14111" y="91793"/>
                        <a:pt x="13688" y="91652"/>
                        <a:pt x="13264" y="91440"/>
                      </a:cubicBezTo>
                      <a:cubicBezTo>
                        <a:pt x="12912" y="91299"/>
                        <a:pt x="12630" y="91158"/>
                        <a:pt x="12347" y="91017"/>
                      </a:cubicBezTo>
                      <a:cubicBezTo>
                        <a:pt x="12065" y="90876"/>
                        <a:pt x="11783" y="90735"/>
                        <a:pt x="11501" y="90594"/>
                      </a:cubicBezTo>
                      <a:lnTo>
                        <a:pt x="11501" y="90594"/>
                      </a:lnTo>
                      <a:cubicBezTo>
                        <a:pt x="10936" y="90311"/>
                        <a:pt x="10301" y="90029"/>
                        <a:pt x="9737" y="89676"/>
                      </a:cubicBezTo>
                      <a:cubicBezTo>
                        <a:pt x="9172" y="89394"/>
                        <a:pt x="8678" y="89112"/>
                        <a:pt x="8114" y="88830"/>
                      </a:cubicBezTo>
                      <a:cubicBezTo>
                        <a:pt x="8043" y="88830"/>
                        <a:pt x="8043" y="88759"/>
                        <a:pt x="7973" y="88759"/>
                      </a:cubicBezTo>
                      <a:cubicBezTo>
                        <a:pt x="7973" y="88759"/>
                        <a:pt x="7902" y="88759"/>
                        <a:pt x="7902" y="88688"/>
                      </a:cubicBezTo>
                      <a:cubicBezTo>
                        <a:pt x="2893" y="80010"/>
                        <a:pt x="0" y="69921"/>
                        <a:pt x="0" y="59196"/>
                      </a:cubicBezTo>
                      <a:cubicBezTo>
                        <a:pt x="0" y="26529"/>
                        <a:pt x="26529" y="0"/>
                        <a:pt x="59196" y="0"/>
                      </a:cubicBezTo>
                      <a:cubicBezTo>
                        <a:pt x="69921" y="0"/>
                        <a:pt x="80010" y="2822"/>
                        <a:pt x="88688" y="7832"/>
                      </a:cubicBezTo>
                      <a:cubicBezTo>
                        <a:pt x="88688" y="7832"/>
                        <a:pt x="88688" y="7903"/>
                        <a:pt x="88688" y="7903"/>
                      </a:cubicBezTo>
                      <a:cubicBezTo>
                        <a:pt x="88970" y="8396"/>
                        <a:pt x="89323" y="8961"/>
                        <a:pt x="89605" y="9525"/>
                      </a:cubicBezTo>
                      <a:cubicBezTo>
                        <a:pt x="89747" y="9878"/>
                        <a:pt x="89958" y="10160"/>
                        <a:pt x="90099" y="10513"/>
                      </a:cubicBezTo>
                      <a:cubicBezTo>
                        <a:pt x="90241" y="10795"/>
                        <a:pt x="90382" y="11077"/>
                        <a:pt x="90523" y="11430"/>
                      </a:cubicBezTo>
                      <a:cubicBezTo>
                        <a:pt x="91017" y="12488"/>
                        <a:pt x="91511" y="13547"/>
                        <a:pt x="92005" y="14676"/>
                      </a:cubicBezTo>
                      <a:lnTo>
                        <a:pt x="92005" y="14676"/>
                      </a:lnTo>
                      <a:cubicBezTo>
                        <a:pt x="92428" y="15734"/>
                        <a:pt x="92851" y="16863"/>
                        <a:pt x="93274" y="17992"/>
                      </a:cubicBezTo>
                      <a:cubicBezTo>
                        <a:pt x="93486" y="18556"/>
                        <a:pt x="93627" y="19121"/>
                        <a:pt x="93839" y="19685"/>
                      </a:cubicBezTo>
                      <a:cubicBezTo>
                        <a:pt x="94050" y="20250"/>
                        <a:pt x="94192" y="20814"/>
                        <a:pt x="94333" y="21449"/>
                      </a:cubicBezTo>
                      <a:cubicBezTo>
                        <a:pt x="94474" y="22014"/>
                        <a:pt x="94615" y="22507"/>
                        <a:pt x="94756" y="23072"/>
                      </a:cubicBezTo>
                      <a:cubicBezTo>
                        <a:pt x="94756" y="23142"/>
                        <a:pt x="94827" y="23213"/>
                        <a:pt x="94827" y="23284"/>
                      </a:cubicBezTo>
                      <a:cubicBezTo>
                        <a:pt x="94968" y="23848"/>
                        <a:pt x="95109" y="24412"/>
                        <a:pt x="95250" y="24977"/>
                      </a:cubicBezTo>
                      <a:cubicBezTo>
                        <a:pt x="95321" y="25400"/>
                        <a:pt x="95462" y="25824"/>
                        <a:pt x="95532" y="26247"/>
                      </a:cubicBezTo>
                      <a:cubicBezTo>
                        <a:pt x="95603" y="26600"/>
                        <a:pt x="95673" y="26952"/>
                        <a:pt x="95744" y="27376"/>
                      </a:cubicBezTo>
                      <a:cubicBezTo>
                        <a:pt x="95744" y="27446"/>
                        <a:pt x="95814" y="27587"/>
                        <a:pt x="95814" y="27729"/>
                      </a:cubicBezTo>
                      <a:cubicBezTo>
                        <a:pt x="95885" y="28152"/>
                        <a:pt x="95956" y="28646"/>
                        <a:pt x="96026" y="29069"/>
                      </a:cubicBezTo>
                      <a:cubicBezTo>
                        <a:pt x="96097" y="29351"/>
                        <a:pt x="96097" y="29633"/>
                        <a:pt x="96097" y="29845"/>
                      </a:cubicBezTo>
                      <a:cubicBezTo>
                        <a:pt x="96167" y="30409"/>
                        <a:pt x="96238" y="30974"/>
                        <a:pt x="96308" y="31609"/>
                      </a:cubicBezTo>
                      <a:cubicBezTo>
                        <a:pt x="96308" y="31680"/>
                        <a:pt x="96308" y="31750"/>
                        <a:pt x="96308" y="31821"/>
                      </a:cubicBezTo>
                      <a:cubicBezTo>
                        <a:pt x="96379" y="32315"/>
                        <a:pt x="96379" y="32738"/>
                        <a:pt x="96449" y="33232"/>
                      </a:cubicBezTo>
                      <a:cubicBezTo>
                        <a:pt x="96449" y="33444"/>
                        <a:pt x="96520" y="33655"/>
                        <a:pt x="96520" y="33867"/>
                      </a:cubicBezTo>
                      <a:cubicBezTo>
                        <a:pt x="96591" y="34290"/>
                        <a:pt x="96591" y="34714"/>
                        <a:pt x="96591" y="35208"/>
                      </a:cubicBezTo>
                      <a:cubicBezTo>
                        <a:pt x="96591" y="35278"/>
                        <a:pt x="96591" y="35419"/>
                        <a:pt x="96591" y="35490"/>
                      </a:cubicBezTo>
                      <a:cubicBezTo>
                        <a:pt x="96520" y="36266"/>
                        <a:pt x="96520" y="36901"/>
                        <a:pt x="96520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9" name="Freeform: Shape 932"/>
                <p:cNvSpPr/>
                <p:nvPr/>
              </p:nvSpPr>
              <p:spPr>
                <a:xfrm>
                  <a:off x="5566763" y="3999441"/>
                  <a:ext cx="105833" cy="105833"/>
                </a:xfrm>
                <a:custGeom>
                  <a:avLst/>
                  <a:gdLst>
                    <a:gd name="connsiteX0" fmla="*/ 110490 w 105833"/>
                    <a:gd name="connsiteY0" fmla="*/ 51012 h 105833"/>
                    <a:gd name="connsiteX1" fmla="*/ 110208 w 105833"/>
                    <a:gd name="connsiteY1" fmla="*/ 57080 h 105833"/>
                    <a:gd name="connsiteX2" fmla="*/ 108232 w 105833"/>
                    <a:gd name="connsiteY2" fmla="*/ 67240 h 105833"/>
                    <a:gd name="connsiteX3" fmla="*/ 107738 w 105833"/>
                    <a:gd name="connsiteY3" fmla="*/ 68792 h 105833"/>
                    <a:gd name="connsiteX4" fmla="*/ 107315 w 105833"/>
                    <a:gd name="connsiteY4" fmla="*/ 70062 h 105833"/>
                    <a:gd name="connsiteX5" fmla="*/ 106821 w 105833"/>
                    <a:gd name="connsiteY5" fmla="*/ 71402 h 105833"/>
                    <a:gd name="connsiteX6" fmla="*/ 106821 w 105833"/>
                    <a:gd name="connsiteY6" fmla="*/ 71473 h 105833"/>
                    <a:gd name="connsiteX7" fmla="*/ 106327 w 105833"/>
                    <a:gd name="connsiteY7" fmla="*/ 72813 h 105833"/>
                    <a:gd name="connsiteX8" fmla="*/ 105763 w 105833"/>
                    <a:gd name="connsiteY8" fmla="*/ 74154 h 105833"/>
                    <a:gd name="connsiteX9" fmla="*/ 104634 w 105833"/>
                    <a:gd name="connsiteY9" fmla="*/ 76694 h 105833"/>
                    <a:gd name="connsiteX10" fmla="*/ 103928 w 105833"/>
                    <a:gd name="connsiteY10" fmla="*/ 78105 h 105833"/>
                    <a:gd name="connsiteX11" fmla="*/ 102376 w 105833"/>
                    <a:gd name="connsiteY11" fmla="*/ 80927 h 105833"/>
                    <a:gd name="connsiteX12" fmla="*/ 101530 w 105833"/>
                    <a:gd name="connsiteY12" fmla="*/ 82339 h 105833"/>
                    <a:gd name="connsiteX13" fmla="*/ 89041 w 105833"/>
                    <a:gd name="connsiteY13" fmla="*/ 96661 h 105833"/>
                    <a:gd name="connsiteX14" fmla="*/ 88900 w 105833"/>
                    <a:gd name="connsiteY14" fmla="*/ 96802 h 105833"/>
                    <a:gd name="connsiteX15" fmla="*/ 88900 w 105833"/>
                    <a:gd name="connsiteY15" fmla="*/ 96802 h 105833"/>
                    <a:gd name="connsiteX16" fmla="*/ 88759 w 105833"/>
                    <a:gd name="connsiteY16" fmla="*/ 96873 h 105833"/>
                    <a:gd name="connsiteX17" fmla="*/ 74860 w 105833"/>
                    <a:gd name="connsiteY17" fmla="*/ 105410 h 105833"/>
                    <a:gd name="connsiteX18" fmla="*/ 71261 w 105833"/>
                    <a:gd name="connsiteY18" fmla="*/ 106821 h 105833"/>
                    <a:gd name="connsiteX19" fmla="*/ 71191 w 105833"/>
                    <a:gd name="connsiteY19" fmla="*/ 106821 h 105833"/>
                    <a:gd name="connsiteX20" fmla="*/ 69709 w 105833"/>
                    <a:gd name="connsiteY20" fmla="*/ 107315 h 105833"/>
                    <a:gd name="connsiteX21" fmla="*/ 66675 w 105833"/>
                    <a:gd name="connsiteY21" fmla="*/ 108232 h 105833"/>
                    <a:gd name="connsiteX22" fmla="*/ 64276 w 105833"/>
                    <a:gd name="connsiteY22" fmla="*/ 108797 h 105833"/>
                    <a:gd name="connsiteX23" fmla="*/ 62795 w 105833"/>
                    <a:gd name="connsiteY23" fmla="*/ 109150 h 105833"/>
                    <a:gd name="connsiteX24" fmla="*/ 60396 w 105833"/>
                    <a:gd name="connsiteY24" fmla="*/ 109573 h 105833"/>
                    <a:gd name="connsiteX25" fmla="*/ 59126 w 105833"/>
                    <a:gd name="connsiteY25" fmla="*/ 109784 h 105833"/>
                    <a:gd name="connsiteX26" fmla="*/ 56515 w 105833"/>
                    <a:gd name="connsiteY26" fmla="*/ 110067 h 105833"/>
                    <a:gd name="connsiteX27" fmla="*/ 55316 w 105833"/>
                    <a:gd name="connsiteY27" fmla="*/ 110138 h 105833"/>
                    <a:gd name="connsiteX28" fmla="*/ 53411 w 105833"/>
                    <a:gd name="connsiteY28" fmla="*/ 110208 h 105833"/>
                    <a:gd name="connsiteX29" fmla="*/ 52635 w 105833"/>
                    <a:gd name="connsiteY29" fmla="*/ 110208 h 105833"/>
                    <a:gd name="connsiteX30" fmla="*/ 51294 w 105833"/>
                    <a:gd name="connsiteY30" fmla="*/ 110208 h 105833"/>
                    <a:gd name="connsiteX31" fmla="*/ 51294 w 105833"/>
                    <a:gd name="connsiteY31" fmla="*/ 110208 h 105833"/>
                    <a:gd name="connsiteX32" fmla="*/ 49318 w 105833"/>
                    <a:gd name="connsiteY32" fmla="*/ 110138 h 105833"/>
                    <a:gd name="connsiteX33" fmla="*/ 49036 w 105833"/>
                    <a:gd name="connsiteY33" fmla="*/ 110138 h 105833"/>
                    <a:gd name="connsiteX34" fmla="*/ 47413 w 105833"/>
                    <a:gd name="connsiteY34" fmla="*/ 110067 h 105833"/>
                    <a:gd name="connsiteX35" fmla="*/ 47202 w 105833"/>
                    <a:gd name="connsiteY35" fmla="*/ 110067 h 105833"/>
                    <a:gd name="connsiteX36" fmla="*/ 45579 w 105833"/>
                    <a:gd name="connsiteY36" fmla="*/ 109926 h 105833"/>
                    <a:gd name="connsiteX37" fmla="*/ 45508 w 105833"/>
                    <a:gd name="connsiteY37" fmla="*/ 109926 h 105833"/>
                    <a:gd name="connsiteX38" fmla="*/ 44662 w 105833"/>
                    <a:gd name="connsiteY38" fmla="*/ 109855 h 105833"/>
                    <a:gd name="connsiteX39" fmla="*/ 44097 w 105833"/>
                    <a:gd name="connsiteY39" fmla="*/ 109784 h 105833"/>
                    <a:gd name="connsiteX40" fmla="*/ 42616 w 105833"/>
                    <a:gd name="connsiteY40" fmla="*/ 109573 h 105833"/>
                    <a:gd name="connsiteX41" fmla="*/ 41910 w 105833"/>
                    <a:gd name="connsiteY41" fmla="*/ 109502 h 105833"/>
                    <a:gd name="connsiteX42" fmla="*/ 39934 w 105833"/>
                    <a:gd name="connsiteY42" fmla="*/ 109150 h 105833"/>
                    <a:gd name="connsiteX43" fmla="*/ 38806 w 105833"/>
                    <a:gd name="connsiteY43" fmla="*/ 108938 h 105833"/>
                    <a:gd name="connsiteX44" fmla="*/ 37395 w 105833"/>
                    <a:gd name="connsiteY44" fmla="*/ 108656 h 105833"/>
                    <a:gd name="connsiteX45" fmla="*/ 33373 w 105833"/>
                    <a:gd name="connsiteY45" fmla="*/ 107527 h 105833"/>
                    <a:gd name="connsiteX46" fmla="*/ 33302 w 105833"/>
                    <a:gd name="connsiteY46" fmla="*/ 107527 h 105833"/>
                    <a:gd name="connsiteX47" fmla="*/ 33020 w 105833"/>
                    <a:gd name="connsiteY47" fmla="*/ 107456 h 105833"/>
                    <a:gd name="connsiteX48" fmla="*/ 32950 w 105833"/>
                    <a:gd name="connsiteY48" fmla="*/ 107386 h 105833"/>
                    <a:gd name="connsiteX49" fmla="*/ 13758 w 105833"/>
                    <a:gd name="connsiteY49" fmla="*/ 96873 h 105833"/>
                    <a:gd name="connsiteX50" fmla="*/ 13476 w 105833"/>
                    <a:gd name="connsiteY50" fmla="*/ 96661 h 105833"/>
                    <a:gd name="connsiteX51" fmla="*/ 0 w 105833"/>
                    <a:gd name="connsiteY51" fmla="*/ 80716 h 105833"/>
                    <a:gd name="connsiteX52" fmla="*/ 141 w 105833"/>
                    <a:gd name="connsiteY52" fmla="*/ 80786 h 105833"/>
                    <a:gd name="connsiteX53" fmla="*/ 1764 w 105833"/>
                    <a:gd name="connsiteY53" fmla="*/ 81633 h 105833"/>
                    <a:gd name="connsiteX54" fmla="*/ 3528 w 105833"/>
                    <a:gd name="connsiteY54" fmla="*/ 82550 h 105833"/>
                    <a:gd name="connsiteX55" fmla="*/ 3528 w 105833"/>
                    <a:gd name="connsiteY55" fmla="*/ 82550 h 105833"/>
                    <a:gd name="connsiteX56" fmla="*/ 4374 w 105833"/>
                    <a:gd name="connsiteY56" fmla="*/ 82973 h 105833"/>
                    <a:gd name="connsiteX57" fmla="*/ 5292 w 105833"/>
                    <a:gd name="connsiteY57" fmla="*/ 83397 h 105833"/>
                    <a:gd name="connsiteX58" fmla="*/ 6562 w 105833"/>
                    <a:gd name="connsiteY58" fmla="*/ 83961 h 105833"/>
                    <a:gd name="connsiteX59" fmla="*/ 8255 w 105833"/>
                    <a:gd name="connsiteY59" fmla="*/ 84667 h 105833"/>
                    <a:gd name="connsiteX60" fmla="*/ 9454 w 105833"/>
                    <a:gd name="connsiteY60" fmla="*/ 85090 h 105833"/>
                    <a:gd name="connsiteX61" fmla="*/ 10513 w 105833"/>
                    <a:gd name="connsiteY61" fmla="*/ 85443 h 105833"/>
                    <a:gd name="connsiteX62" fmla="*/ 11007 w 105833"/>
                    <a:gd name="connsiteY62" fmla="*/ 85584 h 105833"/>
                    <a:gd name="connsiteX63" fmla="*/ 13194 w 105833"/>
                    <a:gd name="connsiteY63" fmla="*/ 86290 h 105833"/>
                    <a:gd name="connsiteX64" fmla="*/ 15170 w 105833"/>
                    <a:gd name="connsiteY64" fmla="*/ 86784 h 105833"/>
                    <a:gd name="connsiteX65" fmla="*/ 16863 w 105833"/>
                    <a:gd name="connsiteY65" fmla="*/ 87136 h 105833"/>
                    <a:gd name="connsiteX66" fmla="*/ 16934 w 105833"/>
                    <a:gd name="connsiteY66" fmla="*/ 87136 h 105833"/>
                    <a:gd name="connsiteX67" fmla="*/ 18274 w 105833"/>
                    <a:gd name="connsiteY67" fmla="*/ 87418 h 105833"/>
                    <a:gd name="connsiteX68" fmla="*/ 19191 w 105833"/>
                    <a:gd name="connsiteY68" fmla="*/ 87560 h 105833"/>
                    <a:gd name="connsiteX69" fmla="*/ 19685 w 105833"/>
                    <a:gd name="connsiteY69" fmla="*/ 87630 h 105833"/>
                    <a:gd name="connsiteX70" fmla="*/ 21449 w 105833"/>
                    <a:gd name="connsiteY70" fmla="*/ 87912 h 105833"/>
                    <a:gd name="connsiteX71" fmla="*/ 21449 w 105833"/>
                    <a:gd name="connsiteY71" fmla="*/ 87912 h 105833"/>
                    <a:gd name="connsiteX72" fmla="*/ 23424 w 105833"/>
                    <a:gd name="connsiteY72" fmla="*/ 88124 h 105833"/>
                    <a:gd name="connsiteX73" fmla="*/ 24836 w 105833"/>
                    <a:gd name="connsiteY73" fmla="*/ 88265 h 105833"/>
                    <a:gd name="connsiteX74" fmla="*/ 25612 w 105833"/>
                    <a:gd name="connsiteY74" fmla="*/ 88336 h 105833"/>
                    <a:gd name="connsiteX75" fmla="*/ 27376 w 105833"/>
                    <a:gd name="connsiteY75" fmla="*/ 88406 h 105833"/>
                    <a:gd name="connsiteX76" fmla="*/ 29351 w 105833"/>
                    <a:gd name="connsiteY76" fmla="*/ 88477 h 105833"/>
                    <a:gd name="connsiteX77" fmla="*/ 31115 w 105833"/>
                    <a:gd name="connsiteY77" fmla="*/ 88477 h 105833"/>
                    <a:gd name="connsiteX78" fmla="*/ 32879 w 105833"/>
                    <a:gd name="connsiteY78" fmla="*/ 88406 h 105833"/>
                    <a:gd name="connsiteX79" fmla="*/ 34431 w 105833"/>
                    <a:gd name="connsiteY79" fmla="*/ 88265 h 105833"/>
                    <a:gd name="connsiteX80" fmla="*/ 37253 w 105833"/>
                    <a:gd name="connsiteY80" fmla="*/ 87983 h 105833"/>
                    <a:gd name="connsiteX81" fmla="*/ 38312 w 105833"/>
                    <a:gd name="connsiteY81" fmla="*/ 87842 h 105833"/>
                    <a:gd name="connsiteX82" fmla="*/ 40499 w 105833"/>
                    <a:gd name="connsiteY82" fmla="*/ 87489 h 105833"/>
                    <a:gd name="connsiteX83" fmla="*/ 42968 w 105833"/>
                    <a:gd name="connsiteY83" fmla="*/ 86995 h 105833"/>
                    <a:gd name="connsiteX84" fmla="*/ 43321 w 105833"/>
                    <a:gd name="connsiteY84" fmla="*/ 86925 h 105833"/>
                    <a:gd name="connsiteX85" fmla="*/ 43603 w 105833"/>
                    <a:gd name="connsiteY85" fmla="*/ 86854 h 105833"/>
                    <a:gd name="connsiteX86" fmla="*/ 44944 w 105833"/>
                    <a:gd name="connsiteY86" fmla="*/ 86501 h 105833"/>
                    <a:gd name="connsiteX87" fmla="*/ 47625 w 105833"/>
                    <a:gd name="connsiteY87" fmla="*/ 85725 h 105833"/>
                    <a:gd name="connsiteX88" fmla="*/ 49177 w 105833"/>
                    <a:gd name="connsiteY88" fmla="*/ 85231 h 105833"/>
                    <a:gd name="connsiteX89" fmla="*/ 49248 w 105833"/>
                    <a:gd name="connsiteY89" fmla="*/ 85231 h 105833"/>
                    <a:gd name="connsiteX90" fmla="*/ 50659 w 105833"/>
                    <a:gd name="connsiteY90" fmla="*/ 84737 h 105833"/>
                    <a:gd name="connsiteX91" fmla="*/ 51999 w 105833"/>
                    <a:gd name="connsiteY91" fmla="*/ 84243 h 105833"/>
                    <a:gd name="connsiteX92" fmla="*/ 52635 w 105833"/>
                    <a:gd name="connsiteY92" fmla="*/ 83961 h 105833"/>
                    <a:gd name="connsiteX93" fmla="*/ 54822 w 105833"/>
                    <a:gd name="connsiteY93" fmla="*/ 82973 h 105833"/>
                    <a:gd name="connsiteX94" fmla="*/ 57926 w 105833"/>
                    <a:gd name="connsiteY94" fmla="*/ 81351 h 105833"/>
                    <a:gd name="connsiteX95" fmla="*/ 59267 w 105833"/>
                    <a:gd name="connsiteY95" fmla="*/ 80575 h 105833"/>
                    <a:gd name="connsiteX96" fmla="*/ 65828 w 105833"/>
                    <a:gd name="connsiteY96" fmla="*/ 76130 h 105833"/>
                    <a:gd name="connsiteX97" fmla="*/ 69568 w 105833"/>
                    <a:gd name="connsiteY97" fmla="*/ 72955 h 105833"/>
                    <a:gd name="connsiteX98" fmla="*/ 70485 w 105833"/>
                    <a:gd name="connsiteY98" fmla="*/ 72108 h 105833"/>
                    <a:gd name="connsiteX99" fmla="*/ 74718 w 105833"/>
                    <a:gd name="connsiteY99" fmla="*/ 67522 h 105833"/>
                    <a:gd name="connsiteX100" fmla="*/ 75424 w 105833"/>
                    <a:gd name="connsiteY100" fmla="*/ 66675 h 105833"/>
                    <a:gd name="connsiteX101" fmla="*/ 77117 w 105833"/>
                    <a:gd name="connsiteY101" fmla="*/ 64488 h 105833"/>
                    <a:gd name="connsiteX102" fmla="*/ 78105 w 105833"/>
                    <a:gd name="connsiteY102" fmla="*/ 63077 h 105833"/>
                    <a:gd name="connsiteX103" fmla="*/ 86572 w 105833"/>
                    <a:gd name="connsiteY103" fmla="*/ 44591 h 105833"/>
                    <a:gd name="connsiteX104" fmla="*/ 86995 w 105833"/>
                    <a:gd name="connsiteY104" fmla="*/ 42969 h 105833"/>
                    <a:gd name="connsiteX105" fmla="*/ 87348 w 105833"/>
                    <a:gd name="connsiteY105" fmla="*/ 41275 h 105833"/>
                    <a:gd name="connsiteX106" fmla="*/ 87630 w 105833"/>
                    <a:gd name="connsiteY106" fmla="*/ 39582 h 105833"/>
                    <a:gd name="connsiteX107" fmla="*/ 87630 w 105833"/>
                    <a:gd name="connsiteY107" fmla="*/ 39582 h 105833"/>
                    <a:gd name="connsiteX108" fmla="*/ 87912 w 105833"/>
                    <a:gd name="connsiteY108" fmla="*/ 37606 h 105833"/>
                    <a:gd name="connsiteX109" fmla="*/ 87912 w 105833"/>
                    <a:gd name="connsiteY109" fmla="*/ 37395 h 105833"/>
                    <a:gd name="connsiteX110" fmla="*/ 88124 w 105833"/>
                    <a:gd name="connsiteY110" fmla="*/ 35772 h 105833"/>
                    <a:gd name="connsiteX111" fmla="*/ 88194 w 105833"/>
                    <a:gd name="connsiteY111" fmla="*/ 35348 h 105833"/>
                    <a:gd name="connsiteX112" fmla="*/ 88336 w 105833"/>
                    <a:gd name="connsiteY112" fmla="*/ 33937 h 105833"/>
                    <a:gd name="connsiteX113" fmla="*/ 88406 w 105833"/>
                    <a:gd name="connsiteY113" fmla="*/ 33444 h 105833"/>
                    <a:gd name="connsiteX114" fmla="*/ 88477 w 105833"/>
                    <a:gd name="connsiteY114" fmla="*/ 31821 h 105833"/>
                    <a:gd name="connsiteX115" fmla="*/ 88547 w 105833"/>
                    <a:gd name="connsiteY115" fmla="*/ 29493 h 105833"/>
                    <a:gd name="connsiteX116" fmla="*/ 88477 w 105833"/>
                    <a:gd name="connsiteY116" fmla="*/ 27587 h 105833"/>
                    <a:gd name="connsiteX117" fmla="*/ 88477 w 105833"/>
                    <a:gd name="connsiteY117" fmla="*/ 27305 h 105833"/>
                    <a:gd name="connsiteX118" fmla="*/ 88406 w 105833"/>
                    <a:gd name="connsiteY118" fmla="*/ 25965 h 105833"/>
                    <a:gd name="connsiteX119" fmla="*/ 88336 w 105833"/>
                    <a:gd name="connsiteY119" fmla="*/ 25330 h 105833"/>
                    <a:gd name="connsiteX120" fmla="*/ 88194 w 105833"/>
                    <a:gd name="connsiteY120" fmla="*/ 23918 h 105833"/>
                    <a:gd name="connsiteX121" fmla="*/ 88194 w 105833"/>
                    <a:gd name="connsiteY121" fmla="*/ 23707 h 105833"/>
                    <a:gd name="connsiteX122" fmla="*/ 87983 w 105833"/>
                    <a:gd name="connsiteY122" fmla="*/ 21943 h 105833"/>
                    <a:gd name="connsiteX123" fmla="*/ 87912 w 105833"/>
                    <a:gd name="connsiteY123" fmla="*/ 21167 h 105833"/>
                    <a:gd name="connsiteX124" fmla="*/ 87701 w 105833"/>
                    <a:gd name="connsiteY124" fmla="*/ 19826 h 105833"/>
                    <a:gd name="connsiteX125" fmla="*/ 87630 w 105833"/>
                    <a:gd name="connsiteY125" fmla="*/ 19473 h 105833"/>
                    <a:gd name="connsiteX126" fmla="*/ 87418 w 105833"/>
                    <a:gd name="connsiteY126" fmla="*/ 18345 h 105833"/>
                    <a:gd name="connsiteX127" fmla="*/ 87136 w 105833"/>
                    <a:gd name="connsiteY127" fmla="*/ 17075 h 105833"/>
                    <a:gd name="connsiteX128" fmla="*/ 86713 w 105833"/>
                    <a:gd name="connsiteY128" fmla="*/ 15381 h 105833"/>
                    <a:gd name="connsiteX129" fmla="*/ 86642 w 105833"/>
                    <a:gd name="connsiteY129" fmla="*/ 15170 h 105833"/>
                    <a:gd name="connsiteX130" fmla="*/ 86219 w 105833"/>
                    <a:gd name="connsiteY130" fmla="*/ 13547 h 105833"/>
                    <a:gd name="connsiteX131" fmla="*/ 85725 w 105833"/>
                    <a:gd name="connsiteY131" fmla="*/ 11783 h 105833"/>
                    <a:gd name="connsiteX132" fmla="*/ 85161 w 105833"/>
                    <a:gd name="connsiteY132" fmla="*/ 10090 h 105833"/>
                    <a:gd name="connsiteX133" fmla="*/ 83891 w 105833"/>
                    <a:gd name="connsiteY133" fmla="*/ 6773 h 105833"/>
                    <a:gd name="connsiteX134" fmla="*/ 83891 w 105833"/>
                    <a:gd name="connsiteY134" fmla="*/ 6773 h 105833"/>
                    <a:gd name="connsiteX135" fmla="*/ 82409 w 105833"/>
                    <a:gd name="connsiteY135" fmla="*/ 3528 h 105833"/>
                    <a:gd name="connsiteX136" fmla="*/ 81986 w 105833"/>
                    <a:gd name="connsiteY136" fmla="*/ 2611 h 105833"/>
                    <a:gd name="connsiteX137" fmla="*/ 81492 w 105833"/>
                    <a:gd name="connsiteY137" fmla="*/ 1623 h 105833"/>
                    <a:gd name="connsiteX138" fmla="*/ 80575 w 105833"/>
                    <a:gd name="connsiteY138" fmla="*/ 0 h 105833"/>
                    <a:gd name="connsiteX139" fmla="*/ 88547 w 105833"/>
                    <a:gd name="connsiteY139" fmla="*/ 5504 h 105833"/>
                    <a:gd name="connsiteX140" fmla="*/ 88688 w 105833"/>
                    <a:gd name="connsiteY140" fmla="*/ 5574 h 105833"/>
                    <a:gd name="connsiteX141" fmla="*/ 88829 w 105833"/>
                    <a:gd name="connsiteY141" fmla="*/ 5715 h 105833"/>
                    <a:gd name="connsiteX142" fmla="*/ 99624 w 105833"/>
                    <a:gd name="connsiteY142" fmla="*/ 17427 h 105833"/>
                    <a:gd name="connsiteX143" fmla="*/ 100542 w 105833"/>
                    <a:gd name="connsiteY143" fmla="*/ 18768 h 105833"/>
                    <a:gd name="connsiteX144" fmla="*/ 101318 w 105833"/>
                    <a:gd name="connsiteY144" fmla="*/ 20038 h 105833"/>
                    <a:gd name="connsiteX145" fmla="*/ 101459 w 105833"/>
                    <a:gd name="connsiteY145" fmla="*/ 20320 h 105833"/>
                    <a:gd name="connsiteX146" fmla="*/ 103717 w 105833"/>
                    <a:gd name="connsiteY146" fmla="*/ 24342 h 105833"/>
                    <a:gd name="connsiteX147" fmla="*/ 104281 w 105833"/>
                    <a:gd name="connsiteY147" fmla="*/ 25471 h 105833"/>
                    <a:gd name="connsiteX148" fmla="*/ 104563 w 105833"/>
                    <a:gd name="connsiteY148" fmla="*/ 26035 h 105833"/>
                    <a:gd name="connsiteX149" fmla="*/ 104916 w 105833"/>
                    <a:gd name="connsiteY149" fmla="*/ 26811 h 105833"/>
                    <a:gd name="connsiteX150" fmla="*/ 105269 w 105833"/>
                    <a:gd name="connsiteY150" fmla="*/ 27587 h 105833"/>
                    <a:gd name="connsiteX151" fmla="*/ 105622 w 105833"/>
                    <a:gd name="connsiteY151" fmla="*/ 28363 h 105833"/>
                    <a:gd name="connsiteX152" fmla="*/ 106257 w 105833"/>
                    <a:gd name="connsiteY152" fmla="*/ 29916 h 105833"/>
                    <a:gd name="connsiteX153" fmla="*/ 106962 w 105833"/>
                    <a:gd name="connsiteY153" fmla="*/ 31750 h 105833"/>
                    <a:gd name="connsiteX154" fmla="*/ 106962 w 105833"/>
                    <a:gd name="connsiteY154" fmla="*/ 31750 h 105833"/>
                    <a:gd name="connsiteX155" fmla="*/ 107597 w 105833"/>
                    <a:gd name="connsiteY155" fmla="*/ 33585 h 105833"/>
                    <a:gd name="connsiteX156" fmla="*/ 110490 w 105833"/>
                    <a:gd name="connsiteY156" fmla="*/ 51012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833" h="105833">
                      <a:moveTo>
                        <a:pt x="110490" y="51012"/>
                      </a:moveTo>
                      <a:cubicBezTo>
                        <a:pt x="110490" y="53058"/>
                        <a:pt x="110420" y="55104"/>
                        <a:pt x="110208" y="57080"/>
                      </a:cubicBezTo>
                      <a:cubicBezTo>
                        <a:pt x="109855" y="60537"/>
                        <a:pt x="109220" y="63923"/>
                        <a:pt x="108232" y="67240"/>
                      </a:cubicBezTo>
                      <a:cubicBezTo>
                        <a:pt x="108091" y="67734"/>
                        <a:pt x="107950" y="68298"/>
                        <a:pt x="107738" y="68792"/>
                      </a:cubicBezTo>
                      <a:cubicBezTo>
                        <a:pt x="107597" y="69215"/>
                        <a:pt x="107456" y="69638"/>
                        <a:pt x="107315" y="70062"/>
                      </a:cubicBezTo>
                      <a:cubicBezTo>
                        <a:pt x="107174" y="70485"/>
                        <a:pt x="107033" y="70979"/>
                        <a:pt x="106821" y="71402"/>
                      </a:cubicBezTo>
                      <a:cubicBezTo>
                        <a:pt x="106821" y="71402"/>
                        <a:pt x="106821" y="71473"/>
                        <a:pt x="106821" y="71473"/>
                      </a:cubicBezTo>
                      <a:cubicBezTo>
                        <a:pt x="106680" y="71896"/>
                        <a:pt x="106468" y="72390"/>
                        <a:pt x="106327" y="72813"/>
                      </a:cubicBezTo>
                      <a:cubicBezTo>
                        <a:pt x="106186" y="73237"/>
                        <a:pt x="105975" y="73731"/>
                        <a:pt x="105763" y="74154"/>
                      </a:cubicBezTo>
                      <a:cubicBezTo>
                        <a:pt x="105410" y="75001"/>
                        <a:pt x="105057" y="75847"/>
                        <a:pt x="104634" y="76694"/>
                      </a:cubicBezTo>
                      <a:cubicBezTo>
                        <a:pt x="104422" y="77188"/>
                        <a:pt x="104140" y="77682"/>
                        <a:pt x="103928" y="78105"/>
                      </a:cubicBezTo>
                      <a:cubicBezTo>
                        <a:pt x="103434" y="79022"/>
                        <a:pt x="102941" y="80010"/>
                        <a:pt x="102376" y="80927"/>
                      </a:cubicBezTo>
                      <a:cubicBezTo>
                        <a:pt x="102094" y="81421"/>
                        <a:pt x="101812" y="81845"/>
                        <a:pt x="101530" y="82339"/>
                      </a:cubicBezTo>
                      <a:cubicBezTo>
                        <a:pt x="98143" y="87771"/>
                        <a:pt x="93909" y="92639"/>
                        <a:pt x="89041" y="96661"/>
                      </a:cubicBezTo>
                      <a:cubicBezTo>
                        <a:pt x="88971" y="96732"/>
                        <a:pt x="88971" y="96732"/>
                        <a:pt x="88900" y="96802"/>
                      </a:cubicBezTo>
                      <a:cubicBezTo>
                        <a:pt x="88900" y="96802"/>
                        <a:pt x="88900" y="96802"/>
                        <a:pt x="88900" y="96802"/>
                      </a:cubicBezTo>
                      <a:cubicBezTo>
                        <a:pt x="88829" y="96802"/>
                        <a:pt x="88829" y="96873"/>
                        <a:pt x="88759" y="96873"/>
                      </a:cubicBezTo>
                      <a:cubicBezTo>
                        <a:pt x="84596" y="100330"/>
                        <a:pt x="79869" y="103223"/>
                        <a:pt x="74860" y="105410"/>
                      </a:cubicBezTo>
                      <a:cubicBezTo>
                        <a:pt x="73660" y="105904"/>
                        <a:pt x="72461" y="106398"/>
                        <a:pt x="71261" y="106821"/>
                      </a:cubicBezTo>
                      <a:cubicBezTo>
                        <a:pt x="71261" y="106821"/>
                        <a:pt x="71261" y="106821"/>
                        <a:pt x="71191" y="106821"/>
                      </a:cubicBezTo>
                      <a:cubicBezTo>
                        <a:pt x="70697" y="106962"/>
                        <a:pt x="70203" y="107174"/>
                        <a:pt x="69709" y="107315"/>
                      </a:cubicBezTo>
                      <a:cubicBezTo>
                        <a:pt x="68721" y="107668"/>
                        <a:pt x="67663" y="107950"/>
                        <a:pt x="66675" y="108232"/>
                      </a:cubicBezTo>
                      <a:cubicBezTo>
                        <a:pt x="65899" y="108444"/>
                        <a:pt x="65123" y="108656"/>
                        <a:pt x="64276" y="108797"/>
                      </a:cubicBezTo>
                      <a:cubicBezTo>
                        <a:pt x="63782" y="108938"/>
                        <a:pt x="63288" y="109008"/>
                        <a:pt x="62795" y="109150"/>
                      </a:cubicBezTo>
                      <a:cubicBezTo>
                        <a:pt x="62018" y="109291"/>
                        <a:pt x="61242" y="109432"/>
                        <a:pt x="60396" y="109573"/>
                      </a:cubicBezTo>
                      <a:cubicBezTo>
                        <a:pt x="59972" y="109644"/>
                        <a:pt x="59549" y="109714"/>
                        <a:pt x="59126" y="109784"/>
                      </a:cubicBezTo>
                      <a:cubicBezTo>
                        <a:pt x="58279" y="109926"/>
                        <a:pt x="57432" y="109996"/>
                        <a:pt x="56515" y="110067"/>
                      </a:cubicBezTo>
                      <a:cubicBezTo>
                        <a:pt x="56092" y="110138"/>
                        <a:pt x="55739" y="110138"/>
                        <a:pt x="55316" y="110138"/>
                      </a:cubicBezTo>
                      <a:cubicBezTo>
                        <a:pt x="54681" y="110208"/>
                        <a:pt x="54046" y="110208"/>
                        <a:pt x="53411" y="110208"/>
                      </a:cubicBezTo>
                      <a:cubicBezTo>
                        <a:pt x="53128" y="110208"/>
                        <a:pt x="52846" y="110208"/>
                        <a:pt x="52635" y="110208"/>
                      </a:cubicBezTo>
                      <a:cubicBezTo>
                        <a:pt x="52211" y="110208"/>
                        <a:pt x="51717" y="110208"/>
                        <a:pt x="51294" y="110208"/>
                      </a:cubicBezTo>
                      <a:cubicBezTo>
                        <a:pt x="51294" y="110208"/>
                        <a:pt x="51294" y="110208"/>
                        <a:pt x="51294" y="110208"/>
                      </a:cubicBezTo>
                      <a:cubicBezTo>
                        <a:pt x="50659" y="110208"/>
                        <a:pt x="49953" y="110208"/>
                        <a:pt x="49318" y="110138"/>
                      </a:cubicBezTo>
                      <a:cubicBezTo>
                        <a:pt x="49248" y="110138"/>
                        <a:pt x="49107" y="110138"/>
                        <a:pt x="49036" y="110138"/>
                      </a:cubicBezTo>
                      <a:cubicBezTo>
                        <a:pt x="48472" y="110138"/>
                        <a:pt x="47978" y="110067"/>
                        <a:pt x="47413" y="110067"/>
                      </a:cubicBezTo>
                      <a:cubicBezTo>
                        <a:pt x="47343" y="110067"/>
                        <a:pt x="47272" y="110067"/>
                        <a:pt x="47202" y="110067"/>
                      </a:cubicBezTo>
                      <a:cubicBezTo>
                        <a:pt x="46637" y="110067"/>
                        <a:pt x="46143" y="109996"/>
                        <a:pt x="45579" y="109926"/>
                      </a:cubicBezTo>
                      <a:cubicBezTo>
                        <a:pt x="45579" y="109926"/>
                        <a:pt x="45508" y="109926"/>
                        <a:pt x="45508" y="109926"/>
                      </a:cubicBezTo>
                      <a:cubicBezTo>
                        <a:pt x="45226" y="109926"/>
                        <a:pt x="44944" y="109855"/>
                        <a:pt x="44662" y="109855"/>
                      </a:cubicBezTo>
                      <a:cubicBezTo>
                        <a:pt x="44450" y="109855"/>
                        <a:pt x="44309" y="109784"/>
                        <a:pt x="44097" y="109784"/>
                      </a:cubicBezTo>
                      <a:cubicBezTo>
                        <a:pt x="43603" y="109714"/>
                        <a:pt x="43110" y="109644"/>
                        <a:pt x="42616" y="109573"/>
                      </a:cubicBezTo>
                      <a:cubicBezTo>
                        <a:pt x="42404" y="109573"/>
                        <a:pt x="42192" y="109502"/>
                        <a:pt x="41910" y="109502"/>
                      </a:cubicBezTo>
                      <a:cubicBezTo>
                        <a:pt x="41275" y="109432"/>
                        <a:pt x="40569" y="109291"/>
                        <a:pt x="39934" y="109150"/>
                      </a:cubicBezTo>
                      <a:cubicBezTo>
                        <a:pt x="39582" y="109079"/>
                        <a:pt x="39229" y="109008"/>
                        <a:pt x="38806" y="108938"/>
                      </a:cubicBezTo>
                      <a:cubicBezTo>
                        <a:pt x="38312" y="108868"/>
                        <a:pt x="37888" y="108726"/>
                        <a:pt x="37395" y="108656"/>
                      </a:cubicBezTo>
                      <a:cubicBezTo>
                        <a:pt x="36054" y="108303"/>
                        <a:pt x="34713" y="107950"/>
                        <a:pt x="33373" y="107527"/>
                      </a:cubicBezTo>
                      <a:cubicBezTo>
                        <a:pt x="33373" y="107527"/>
                        <a:pt x="33302" y="107527"/>
                        <a:pt x="33302" y="107527"/>
                      </a:cubicBezTo>
                      <a:cubicBezTo>
                        <a:pt x="33232" y="107527"/>
                        <a:pt x="33091" y="107456"/>
                        <a:pt x="33020" y="107456"/>
                      </a:cubicBezTo>
                      <a:cubicBezTo>
                        <a:pt x="32950" y="107456"/>
                        <a:pt x="32950" y="107386"/>
                        <a:pt x="32950" y="107386"/>
                      </a:cubicBezTo>
                      <a:cubicBezTo>
                        <a:pt x="25894" y="105057"/>
                        <a:pt x="19403" y="101459"/>
                        <a:pt x="13758" y="96873"/>
                      </a:cubicBezTo>
                      <a:cubicBezTo>
                        <a:pt x="13688" y="96802"/>
                        <a:pt x="13547" y="96732"/>
                        <a:pt x="13476" y="96661"/>
                      </a:cubicBezTo>
                      <a:cubicBezTo>
                        <a:pt x="8114" y="92216"/>
                        <a:pt x="3528" y="86784"/>
                        <a:pt x="0" y="80716"/>
                      </a:cubicBezTo>
                      <a:cubicBezTo>
                        <a:pt x="71" y="80716"/>
                        <a:pt x="71" y="80786"/>
                        <a:pt x="141" y="80786"/>
                      </a:cubicBezTo>
                      <a:cubicBezTo>
                        <a:pt x="635" y="81069"/>
                        <a:pt x="1200" y="81351"/>
                        <a:pt x="1764" y="81633"/>
                      </a:cubicBezTo>
                      <a:cubicBezTo>
                        <a:pt x="2328" y="81915"/>
                        <a:pt x="2893" y="82268"/>
                        <a:pt x="3528" y="82550"/>
                      </a:cubicBezTo>
                      <a:lnTo>
                        <a:pt x="3528" y="82550"/>
                      </a:lnTo>
                      <a:cubicBezTo>
                        <a:pt x="3810" y="82691"/>
                        <a:pt x="4092" y="82833"/>
                        <a:pt x="4374" y="82973"/>
                      </a:cubicBezTo>
                      <a:cubicBezTo>
                        <a:pt x="4657" y="83115"/>
                        <a:pt x="5010" y="83256"/>
                        <a:pt x="5292" y="83397"/>
                      </a:cubicBezTo>
                      <a:cubicBezTo>
                        <a:pt x="5715" y="83609"/>
                        <a:pt x="6138" y="83749"/>
                        <a:pt x="6562" y="83961"/>
                      </a:cubicBezTo>
                      <a:cubicBezTo>
                        <a:pt x="7126" y="84173"/>
                        <a:pt x="7691" y="84455"/>
                        <a:pt x="8255" y="84667"/>
                      </a:cubicBezTo>
                      <a:cubicBezTo>
                        <a:pt x="8678" y="84808"/>
                        <a:pt x="9102" y="84949"/>
                        <a:pt x="9454" y="85090"/>
                      </a:cubicBezTo>
                      <a:cubicBezTo>
                        <a:pt x="9807" y="85231"/>
                        <a:pt x="10160" y="85372"/>
                        <a:pt x="10513" y="85443"/>
                      </a:cubicBezTo>
                      <a:cubicBezTo>
                        <a:pt x="10654" y="85513"/>
                        <a:pt x="10795" y="85513"/>
                        <a:pt x="11007" y="85584"/>
                      </a:cubicBezTo>
                      <a:cubicBezTo>
                        <a:pt x="11712" y="85796"/>
                        <a:pt x="12488" y="86078"/>
                        <a:pt x="13194" y="86290"/>
                      </a:cubicBezTo>
                      <a:cubicBezTo>
                        <a:pt x="13829" y="86501"/>
                        <a:pt x="14534" y="86642"/>
                        <a:pt x="15170" y="86784"/>
                      </a:cubicBezTo>
                      <a:cubicBezTo>
                        <a:pt x="15734" y="86925"/>
                        <a:pt x="16298" y="87066"/>
                        <a:pt x="16863" y="87136"/>
                      </a:cubicBezTo>
                      <a:cubicBezTo>
                        <a:pt x="16863" y="87136"/>
                        <a:pt x="16934" y="87136"/>
                        <a:pt x="16934" y="87136"/>
                      </a:cubicBezTo>
                      <a:cubicBezTo>
                        <a:pt x="17357" y="87207"/>
                        <a:pt x="17851" y="87348"/>
                        <a:pt x="18274" y="87418"/>
                      </a:cubicBezTo>
                      <a:cubicBezTo>
                        <a:pt x="18556" y="87489"/>
                        <a:pt x="18909" y="87560"/>
                        <a:pt x="19191" y="87560"/>
                      </a:cubicBezTo>
                      <a:cubicBezTo>
                        <a:pt x="19403" y="87630"/>
                        <a:pt x="19544" y="87630"/>
                        <a:pt x="19685" y="87630"/>
                      </a:cubicBezTo>
                      <a:cubicBezTo>
                        <a:pt x="20249" y="87701"/>
                        <a:pt x="20814" y="87842"/>
                        <a:pt x="21449" y="87912"/>
                      </a:cubicBezTo>
                      <a:cubicBezTo>
                        <a:pt x="21449" y="87912"/>
                        <a:pt x="21449" y="87912"/>
                        <a:pt x="21449" y="87912"/>
                      </a:cubicBezTo>
                      <a:cubicBezTo>
                        <a:pt x="22084" y="87983"/>
                        <a:pt x="22719" y="88054"/>
                        <a:pt x="23424" y="88124"/>
                      </a:cubicBezTo>
                      <a:cubicBezTo>
                        <a:pt x="23918" y="88194"/>
                        <a:pt x="24412" y="88194"/>
                        <a:pt x="24836" y="88265"/>
                      </a:cubicBezTo>
                      <a:cubicBezTo>
                        <a:pt x="25118" y="88265"/>
                        <a:pt x="25329" y="88336"/>
                        <a:pt x="25612" y="88336"/>
                      </a:cubicBezTo>
                      <a:cubicBezTo>
                        <a:pt x="26176" y="88406"/>
                        <a:pt x="26741" y="88406"/>
                        <a:pt x="27376" y="88406"/>
                      </a:cubicBezTo>
                      <a:cubicBezTo>
                        <a:pt x="28011" y="88406"/>
                        <a:pt x="28716" y="88477"/>
                        <a:pt x="29351" y="88477"/>
                      </a:cubicBezTo>
                      <a:cubicBezTo>
                        <a:pt x="29916" y="88477"/>
                        <a:pt x="30551" y="88477"/>
                        <a:pt x="31115" y="88477"/>
                      </a:cubicBezTo>
                      <a:cubicBezTo>
                        <a:pt x="31680" y="88477"/>
                        <a:pt x="32315" y="88406"/>
                        <a:pt x="32879" y="88406"/>
                      </a:cubicBezTo>
                      <a:cubicBezTo>
                        <a:pt x="33373" y="88406"/>
                        <a:pt x="33937" y="88336"/>
                        <a:pt x="34431" y="88265"/>
                      </a:cubicBezTo>
                      <a:cubicBezTo>
                        <a:pt x="35419" y="88194"/>
                        <a:pt x="36336" y="88054"/>
                        <a:pt x="37253" y="87983"/>
                      </a:cubicBezTo>
                      <a:cubicBezTo>
                        <a:pt x="37606" y="87912"/>
                        <a:pt x="37959" y="87912"/>
                        <a:pt x="38312" y="87842"/>
                      </a:cubicBezTo>
                      <a:cubicBezTo>
                        <a:pt x="39017" y="87771"/>
                        <a:pt x="39793" y="87630"/>
                        <a:pt x="40499" y="87489"/>
                      </a:cubicBezTo>
                      <a:cubicBezTo>
                        <a:pt x="41346" y="87348"/>
                        <a:pt x="42192" y="87136"/>
                        <a:pt x="42968" y="86995"/>
                      </a:cubicBezTo>
                      <a:cubicBezTo>
                        <a:pt x="43039" y="86995"/>
                        <a:pt x="43180" y="86925"/>
                        <a:pt x="43321" y="86925"/>
                      </a:cubicBezTo>
                      <a:cubicBezTo>
                        <a:pt x="43392" y="86925"/>
                        <a:pt x="43533" y="86854"/>
                        <a:pt x="43603" y="86854"/>
                      </a:cubicBezTo>
                      <a:cubicBezTo>
                        <a:pt x="44027" y="86784"/>
                        <a:pt x="44521" y="86642"/>
                        <a:pt x="44944" y="86501"/>
                      </a:cubicBezTo>
                      <a:cubicBezTo>
                        <a:pt x="45861" y="86290"/>
                        <a:pt x="46778" y="86007"/>
                        <a:pt x="47625" y="85725"/>
                      </a:cubicBezTo>
                      <a:cubicBezTo>
                        <a:pt x="48119" y="85584"/>
                        <a:pt x="48613" y="85372"/>
                        <a:pt x="49177" y="85231"/>
                      </a:cubicBezTo>
                      <a:cubicBezTo>
                        <a:pt x="49177" y="85231"/>
                        <a:pt x="49248" y="85231"/>
                        <a:pt x="49248" y="85231"/>
                      </a:cubicBezTo>
                      <a:cubicBezTo>
                        <a:pt x="49742" y="85090"/>
                        <a:pt x="50165" y="84879"/>
                        <a:pt x="50659" y="84737"/>
                      </a:cubicBezTo>
                      <a:cubicBezTo>
                        <a:pt x="51082" y="84596"/>
                        <a:pt x="51506" y="84385"/>
                        <a:pt x="51999" y="84243"/>
                      </a:cubicBezTo>
                      <a:cubicBezTo>
                        <a:pt x="52211" y="84173"/>
                        <a:pt x="52423" y="84103"/>
                        <a:pt x="52635" y="83961"/>
                      </a:cubicBezTo>
                      <a:cubicBezTo>
                        <a:pt x="53340" y="83679"/>
                        <a:pt x="54116" y="83326"/>
                        <a:pt x="54822" y="82973"/>
                      </a:cubicBezTo>
                      <a:cubicBezTo>
                        <a:pt x="55880" y="82479"/>
                        <a:pt x="56938" y="81915"/>
                        <a:pt x="57926" y="81351"/>
                      </a:cubicBezTo>
                      <a:cubicBezTo>
                        <a:pt x="58350" y="81139"/>
                        <a:pt x="58843" y="80857"/>
                        <a:pt x="59267" y="80575"/>
                      </a:cubicBezTo>
                      <a:cubicBezTo>
                        <a:pt x="61524" y="79234"/>
                        <a:pt x="63782" y="77752"/>
                        <a:pt x="65828" y="76130"/>
                      </a:cubicBezTo>
                      <a:cubicBezTo>
                        <a:pt x="67098" y="75142"/>
                        <a:pt x="68368" y="74013"/>
                        <a:pt x="69568" y="72955"/>
                      </a:cubicBezTo>
                      <a:cubicBezTo>
                        <a:pt x="69850" y="72673"/>
                        <a:pt x="70203" y="72390"/>
                        <a:pt x="70485" y="72108"/>
                      </a:cubicBezTo>
                      <a:cubicBezTo>
                        <a:pt x="71967" y="70697"/>
                        <a:pt x="73378" y="69145"/>
                        <a:pt x="74718" y="67522"/>
                      </a:cubicBezTo>
                      <a:cubicBezTo>
                        <a:pt x="74930" y="67240"/>
                        <a:pt x="75212" y="66958"/>
                        <a:pt x="75424" y="66675"/>
                      </a:cubicBezTo>
                      <a:cubicBezTo>
                        <a:pt x="75988" y="65970"/>
                        <a:pt x="76553" y="65194"/>
                        <a:pt x="77117" y="64488"/>
                      </a:cubicBezTo>
                      <a:cubicBezTo>
                        <a:pt x="77470" y="64065"/>
                        <a:pt x="77752" y="63571"/>
                        <a:pt x="78105" y="63077"/>
                      </a:cubicBezTo>
                      <a:cubicBezTo>
                        <a:pt x="81915" y="57503"/>
                        <a:pt x="84808" y="51294"/>
                        <a:pt x="86572" y="44591"/>
                      </a:cubicBezTo>
                      <a:cubicBezTo>
                        <a:pt x="86713" y="44027"/>
                        <a:pt x="86854" y="43533"/>
                        <a:pt x="86995" y="42969"/>
                      </a:cubicBezTo>
                      <a:cubicBezTo>
                        <a:pt x="87136" y="42404"/>
                        <a:pt x="87277" y="41840"/>
                        <a:pt x="87348" y="41275"/>
                      </a:cubicBezTo>
                      <a:cubicBezTo>
                        <a:pt x="87489" y="40711"/>
                        <a:pt x="87559" y="40146"/>
                        <a:pt x="87630" y="39582"/>
                      </a:cubicBezTo>
                      <a:cubicBezTo>
                        <a:pt x="87630" y="39582"/>
                        <a:pt x="87630" y="39582"/>
                        <a:pt x="87630" y="39582"/>
                      </a:cubicBezTo>
                      <a:cubicBezTo>
                        <a:pt x="87771" y="38947"/>
                        <a:pt x="87842" y="38312"/>
                        <a:pt x="87912" y="37606"/>
                      </a:cubicBezTo>
                      <a:lnTo>
                        <a:pt x="87912" y="37395"/>
                      </a:lnTo>
                      <a:cubicBezTo>
                        <a:pt x="87983" y="36830"/>
                        <a:pt x="88053" y="36336"/>
                        <a:pt x="88124" y="35772"/>
                      </a:cubicBezTo>
                      <a:cubicBezTo>
                        <a:pt x="88124" y="35631"/>
                        <a:pt x="88194" y="35490"/>
                        <a:pt x="88194" y="35348"/>
                      </a:cubicBezTo>
                      <a:cubicBezTo>
                        <a:pt x="88265" y="34854"/>
                        <a:pt x="88265" y="34431"/>
                        <a:pt x="88336" y="33937"/>
                      </a:cubicBezTo>
                      <a:cubicBezTo>
                        <a:pt x="88336" y="33796"/>
                        <a:pt x="88336" y="33655"/>
                        <a:pt x="88406" y="33444"/>
                      </a:cubicBezTo>
                      <a:cubicBezTo>
                        <a:pt x="88477" y="32879"/>
                        <a:pt x="88477" y="32385"/>
                        <a:pt x="88477" y="31821"/>
                      </a:cubicBezTo>
                      <a:cubicBezTo>
                        <a:pt x="88547" y="31045"/>
                        <a:pt x="88547" y="30269"/>
                        <a:pt x="88547" y="29493"/>
                      </a:cubicBezTo>
                      <a:cubicBezTo>
                        <a:pt x="88547" y="28857"/>
                        <a:pt x="88547" y="28222"/>
                        <a:pt x="88477" y="27587"/>
                      </a:cubicBezTo>
                      <a:cubicBezTo>
                        <a:pt x="88477" y="27517"/>
                        <a:pt x="88477" y="27376"/>
                        <a:pt x="88477" y="27305"/>
                      </a:cubicBezTo>
                      <a:cubicBezTo>
                        <a:pt x="88477" y="26882"/>
                        <a:pt x="88477" y="26388"/>
                        <a:pt x="88406" y="25965"/>
                      </a:cubicBezTo>
                      <a:cubicBezTo>
                        <a:pt x="88406" y="25753"/>
                        <a:pt x="88406" y="25541"/>
                        <a:pt x="88336" y="25330"/>
                      </a:cubicBezTo>
                      <a:cubicBezTo>
                        <a:pt x="88336" y="24836"/>
                        <a:pt x="88265" y="24412"/>
                        <a:pt x="88194" y="23918"/>
                      </a:cubicBezTo>
                      <a:cubicBezTo>
                        <a:pt x="88194" y="23848"/>
                        <a:pt x="88194" y="23777"/>
                        <a:pt x="88194" y="23707"/>
                      </a:cubicBezTo>
                      <a:cubicBezTo>
                        <a:pt x="88124" y="23142"/>
                        <a:pt x="88053" y="22578"/>
                        <a:pt x="87983" y="21943"/>
                      </a:cubicBezTo>
                      <a:cubicBezTo>
                        <a:pt x="87983" y="21661"/>
                        <a:pt x="87912" y="21379"/>
                        <a:pt x="87912" y="21167"/>
                      </a:cubicBezTo>
                      <a:cubicBezTo>
                        <a:pt x="87842" y="20673"/>
                        <a:pt x="87771" y="20249"/>
                        <a:pt x="87701" y="19826"/>
                      </a:cubicBezTo>
                      <a:cubicBezTo>
                        <a:pt x="87701" y="19685"/>
                        <a:pt x="87630" y="19615"/>
                        <a:pt x="87630" y="19473"/>
                      </a:cubicBezTo>
                      <a:cubicBezTo>
                        <a:pt x="87559" y="19121"/>
                        <a:pt x="87489" y="18697"/>
                        <a:pt x="87418" y="18345"/>
                      </a:cubicBezTo>
                      <a:cubicBezTo>
                        <a:pt x="87348" y="17921"/>
                        <a:pt x="87277" y="17498"/>
                        <a:pt x="87136" y="17075"/>
                      </a:cubicBezTo>
                      <a:cubicBezTo>
                        <a:pt x="86995" y="16510"/>
                        <a:pt x="86924" y="15946"/>
                        <a:pt x="86713" y="15381"/>
                      </a:cubicBezTo>
                      <a:cubicBezTo>
                        <a:pt x="86713" y="15311"/>
                        <a:pt x="86713" y="15240"/>
                        <a:pt x="86642" y="15170"/>
                      </a:cubicBezTo>
                      <a:cubicBezTo>
                        <a:pt x="86501" y="14605"/>
                        <a:pt x="86360" y="14111"/>
                        <a:pt x="86219" y="13547"/>
                      </a:cubicBezTo>
                      <a:cubicBezTo>
                        <a:pt x="86078" y="12982"/>
                        <a:pt x="85866" y="12418"/>
                        <a:pt x="85725" y="11783"/>
                      </a:cubicBezTo>
                      <a:cubicBezTo>
                        <a:pt x="85513" y="11219"/>
                        <a:pt x="85372" y="10654"/>
                        <a:pt x="85161" y="10090"/>
                      </a:cubicBezTo>
                      <a:cubicBezTo>
                        <a:pt x="84808" y="8961"/>
                        <a:pt x="84385" y="7832"/>
                        <a:pt x="83891" y="6773"/>
                      </a:cubicBezTo>
                      <a:lnTo>
                        <a:pt x="83891" y="6773"/>
                      </a:lnTo>
                      <a:cubicBezTo>
                        <a:pt x="83467" y="5645"/>
                        <a:pt x="82973" y="4586"/>
                        <a:pt x="82409" y="3528"/>
                      </a:cubicBezTo>
                      <a:cubicBezTo>
                        <a:pt x="82268" y="3246"/>
                        <a:pt x="82127" y="2964"/>
                        <a:pt x="81986" y="2611"/>
                      </a:cubicBezTo>
                      <a:cubicBezTo>
                        <a:pt x="81844" y="2258"/>
                        <a:pt x="81633" y="1976"/>
                        <a:pt x="81492" y="1623"/>
                      </a:cubicBezTo>
                      <a:cubicBezTo>
                        <a:pt x="81210" y="1059"/>
                        <a:pt x="80927" y="565"/>
                        <a:pt x="80575" y="0"/>
                      </a:cubicBezTo>
                      <a:cubicBezTo>
                        <a:pt x="83397" y="1623"/>
                        <a:pt x="86078" y="3458"/>
                        <a:pt x="88547" y="5504"/>
                      </a:cubicBezTo>
                      <a:cubicBezTo>
                        <a:pt x="88618" y="5504"/>
                        <a:pt x="88618" y="5574"/>
                        <a:pt x="88688" y="5574"/>
                      </a:cubicBezTo>
                      <a:cubicBezTo>
                        <a:pt x="88759" y="5645"/>
                        <a:pt x="88759" y="5645"/>
                        <a:pt x="88829" y="5715"/>
                      </a:cubicBezTo>
                      <a:cubicBezTo>
                        <a:pt x="92922" y="9102"/>
                        <a:pt x="96520" y="13053"/>
                        <a:pt x="99624" y="17427"/>
                      </a:cubicBezTo>
                      <a:cubicBezTo>
                        <a:pt x="99907" y="17851"/>
                        <a:pt x="100260" y="18274"/>
                        <a:pt x="100542" y="18768"/>
                      </a:cubicBezTo>
                      <a:cubicBezTo>
                        <a:pt x="100824" y="19191"/>
                        <a:pt x="101106" y="19615"/>
                        <a:pt x="101318" y="20038"/>
                      </a:cubicBezTo>
                      <a:cubicBezTo>
                        <a:pt x="101388" y="20109"/>
                        <a:pt x="101388" y="20179"/>
                        <a:pt x="101459" y="20320"/>
                      </a:cubicBezTo>
                      <a:cubicBezTo>
                        <a:pt x="102235" y="21661"/>
                        <a:pt x="103011" y="23001"/>
                        <a:pt x="103717" y="24342"/>
                      </a:cubicBezTo>
                      <a:cubicBezTo>
                        <a:pt x="103928" y="24694"/>
                        <a:pt x="104069" y="25048"/>
                        <a:pt x="104281" y="25471"/>
                      </a:cubicBezTo>
                      <a:cubicBezTo>
                        <a:pt x="104352" y="25682"/>
                        <a:pt x="104493" y="25824"/>
                        <a:pt x="104563" y="26035"/>
                      </a:cubicBezTo>
                      <a:cubicBezTo>
                        <a:pt x="104704" y="26318"/>
                        <a:pt x="104846" y="26600"/>
                        <a:pt x="104916" y="26811"/>
                      </a:cubicBezTo>
                      <a:cubicBezTo>
                        <a:pt x="105057" y="27094"/>
                        <a:pt x="105128" y="27376"/>
                        <a:pt x="105269" y="27587"/>
                      </a:cubicBezTo>
                      <a:cubicBezTo>
                        <a:pt x="105410" y="27870"/>
                        <a:pt x="105481" y="28081"/>
                        <a:pt x="105622" y="28363"/>
                      </a:cubicBezTo>
                      <a:cubicBezTo>
                        <a:pt x="105833" y="28857"/>
                        <a:pt x="106045" y="29351"/>
                        <a:pt x="106257" y="29916"/>
                      </a:cubicBezTo>
                      <a:cubicBezTo>
                        <a:pt x="106468" y="30480"/>
                        <a:pt x="106751" y="31115"/>
                        <a:pt x="106962" y="31750"/>
                      </a:cubicBezTo>
                      <a:cubicBezTo>
                        <a:pt x="106962" y="31750"/>
                        <a:pt x="106962" y="31750"/>
                        <a:pt x="106962" y="31750"/>
                      </a:cubicBezTo>
                      <a:cubicBezTo>
                        <a:pt x="107174" y="32385"/>
                        <a:pt x="107386" y="32950"/>
                        <a:pt x="107597" y="33585"/>
                      </a:cubicBezTo>
                      <a:cubicBezTo>
                        <a:pt x="109573" y="38876"/>
                        <a:pt x="110490" y="44803"/>
                        <a:pt x="110490" y="51012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0" name="Freeform: Shape 933"/>
                <p:cNvSpPr/>
                <p:nvPr/>
              </p:nvSpPr>
              <p:spPr>
                <a:xfrm>
                  <a:off x="5585531" y="4004239"/>
                  <a:ext cx="21167" cy="21167"/>
                </a:xfrm>
                <a:custGeom>
                  <a:avLst/>
                  <a:gdLst>
                    <a:gd name="connsiteX0" fmla="*/ 23001 w 21166"/>
                    <a:gd name="connsiteY0" fmla="*/ 11500 h 21166"/>
                    <a:gd name="connsiteX1" fmla="*/ 11501 w 21166"/>
                    <a:gd name="connsiteY1" fmla="*/ 23001 h 21166"/>
                    <a:gd name="connsiteX2" fmla="*/ 0 w 21166"/>
                    <a:gd name="connsiteY2" fmla="*/ 11500 h 21166"/>
                    <a:gd name="connsiteX3" fmla="*/ 11501 w 21166"/>
                    <a:gd name="connsiteY3" fmla="*/ 0 h 21166"/>
                    <a:gd name="connsiteX4" fmla="*/ 23001 w 21166"/>
                    <a:gd name="connsiteY4" fmla="*/ 11500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001" y="11500"/>
                      </a:moveTo>
                      <a:cubicBezTo>
                        <a:pt x="23001" y="17852"/>
                        <a:pt x="17852" y="23001"/>
                        <a:pt x="11501" y="23001"/>
                      </a:cubicBezTo>
                      <a:cubicBezTo>
                        <a:pt x="5149" y="23001"/>
                        <a:pt x="0" y="17852"/>
                        <a:pt x="0" y="11500"/>
                      </a:cubicBezTo>
                      <a:cubicBezTo>
                        <a:pt x="0" y="5149"/>
                        <a:pt x="5149" y="0"/>
                        <a:pt x="11501" y="0"/>
                      </a:cubicBezTo>
                      <a:cubicBezTo>
                        <a:pt x="17852" y="0"/>
                        <a:pt x="23001" y="5149"/>
                        <a:pt x="23001" y="11500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9" name="Graphic 3"/>
              <p:cNvGrpSpPr/>
              <p:nvPr/>
            </p:nvGrpSpPr>
            <p:grpSpPr>
              <a:xfrm>
                <a:off x="5536071" y="3801533"/>
                <a:ext cx="120932" cy="126295"/>
                <a:chOff x="5536071" y="3801533"/>
                <a:chExt cx="120932" cy="126295"/>
              </a:xfrm>
              <a:solidFill>
                <a:schemeClr val="accent1"/>
              </a:solidFill>
            </p:grpSpPr>
            <p:sp>
              <p:nvSpPr>
                <p:cNvPr id="41" name="Freeform: Shape 914"/>
                <p:cNvSpPr/>
                <p:nvPr/>
              </p:nvSpPr>
              <p:spPr>
                <a:xfrm>
                  <a:off x="5547713" y="3895019"/>
                  <a:ext cx="7056" cy="7056"/>
                </a:xfrm>
                <a:custGeom>
                  <a:avLst/>
                  <a:gdLst>
                    <a:gd name="connsiteX0" fmla="*/ 91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91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917" y="423"/>
                      </a:moveTo>
                      <a:cubicBezTo>
                        <a:pt x="635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82" y="71"/>
                        <a:pt x="564" y="282"/>
                        <a:pt x="91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2" name="Freeform: Shape 915"/>
                <p:cNvSpPr/>
                <p:nvPr/>
              </p:nvSpPr>
              <p:spPr>
                <a:xfrm>
                  <a:off x="5544044" y="3893044"/>
                  <a:ext cx="28222" cy="21167"/>
                </a:xfrm>
                <a:custGeom>
                  <a:avLst/>
                  <a:gdLst>
                    <a:gd name="connsiteX0" fmla="*/ 34149 w 28222"/>
                    <a:gd name="connsiteY0" fmla="*/ 27658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970 w 28222"/>
                    <a:gd name="connsiteY3" fmla="*/ 16580 h 21166"/>
                    <a:gd name="connsiteX4" fmla="*/ 14252 w 28222"/>
                    <a:gd name="connsiteY4" fmla="*/ 16792 h 21166"/>
                    <a:gd name="connsiteX5" fmla="*/ 34008 w 28222"/>
                    <a:gd name="connsiteY5" fmla="*/ 27658 h 21166"/>
                    <a:gd name="connsiteX6" fmla="*/ 34149 w 28222"/>
                    <a:gd name="connsiteY6" fmla="*/ 27658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4149" y="27658"/>
                      </a:moveTo>
                      <a:cubicBezTo>
                        <a:pt x="19614" y="23001"/>
                        <a:pt x="7479" y="12982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739" y="6350"/>
                        <a:pt x="8467" y="11924"/>
                        <a:pt x="13970" y="16580"/>
                      </a:cubicBezTo>
                      <a:cubicBezTo>
                        <a:pt x="14041" y="16651"/>
                        <a:pt x="14111" y="16722"/>
                        <a:pt x="14252" y="16792"/>
                      </a:cubicBezTo>
                      <a:cubicBezTo>
                        <a:pt x="20038" y="21519"/>
                        <a:pt x="26741" y="25259"/>
                        <a:pt x="34008" y="27658"/>
                      </a:cubicBezTo>
                      <a:cubicBezTo>
                        <a:pt x="34078" y="27658"/>
                        <a:pt x="34149" y="27658"/>
                        <a:pt x="34149" y="27658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3" name="Freeform: Shape 916"/>
                <p:cNvSpPr/>
                <p:nvPr/>
              </p:nvSpPr>
              <p:spPr>
                <a:xfrm>
                  <a:off x="5578475" y="3920772"/>
                  <a:ext cx="7056" cy="7056"/>
                </a:xfrm>
                <a:custGeom>
                  <a:avLst/>
                  <a:gdLst>
                    <a:gd name="connsiteX0" fmla="*/ 4233 w 0"/>
                    <a:gd name="connsiteY0" fmla="*/ 119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233 w 0"/>
                    <a:gd name="connsiteY3" fmla="*/ 11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3" y="1199"/>
                      </a:moveTo>
                      <a:cubicBezTo>
                        <a:pt x="2822" y="847"/>
                        <a:pt x="1411" y="494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82" y="494"/>
                        <a:pt x="2822" y="847"/>
                        <a:pt x="4233" y="11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4" name="Freeform: Shape 917"/>
                <p:cNvSpPr/>
                <p:nvPr/>
              </p:nvSpPr>
              <p:spPr>
                <a:xfrm>
                  <a:off x="5629345" y="3813175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3387 h 0"/>
                    <a:gd name="connsiteX1" fmla="*/ 0 w 0"/>
                    <a:gd name="connsiteY1" fmla="*/ 0 h 0"/>
                    <a:gd name="connsiteX2" fmla="*/ 1552 w 0"/>
                    <a:gd name="connsiteY2" fmla="*/ 338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3387"/>
                      </a:moveTo>
                      <a:cubicBezTo>
                        <a:pt x="1059" y="2258"/>
                        <a:pt x="565" y="1129"/>
                        <a:pt x="0" y="0"/>
                      </a:cubicBezTo>
                      <a:cubicBezTo>
                        <a:pt x="565" y="1129"/>
                        <a:pt x="1129" y="2258"/>
                        <a:pt x="1552" y="338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5" name="Freeform: Shape 918"/>
                <p:cNvSpPr/>
                <p:nvPr/>
              </p:nvSpPr>
              <p:spPr>
                <a:xfrm>
                  <a:off x="5621373" y="3909695"/>
                  <a:ext cx="14111" cy="7056"/>
                </a:xfrm>
                <a:custGeom>
                  <a:avLst/>
                  <a:gdLst>
                    <a:gd name="connsiteX0" fmla="*/ 14534 w 14111"/>
                    <a:gd name="connsiteY0" fmla="*/ 0 h 7055"/>
                    <a:gd name="connsiteX1" fmla="*/ 0 w 14111"/>
                    <a:gd name="connsiteY1" fmla="*/ 8890 h 7055"/>
                    <a:gd name="connsiteX2" fmla="*/ 14393 w 14111"/>
                    <a:gd name="connsiteY2" fmla="*/ 71 h 7055"/>
                    <a:gd name="connsiteX3" fmla="*/ 1453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4534" y="0"/>
                      </a:moveTo>
                      <a:cubicBezTo>
                        <a:pt x="10160" y="3598"/>
                        <a:pt x="5292" y="6632"/>
                        <a:pt x="0" y="8890"/>
                      </a:cubicBezTo>
                      <a:cubicBezTo>
                        <a:pt x="5221" y="6632"/>
                        <a:pt x="10019" y="3669"/>
                        <a:pt x="14393" y="71"/>
                      </a:cubicBezTo>
                      <a:cubicBezTo>
                        <a:pt x="14393" y="71"/>
                        <a:pt x="14464" y="71"/>
                        <a:pt x="1453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6" name="Freeform: Shape 919"/>
                <p:cNvSpPr/>
                <p:nvPr/>
              </p:nvSpPr>
              <p:spPr>
                <a:xfrm>
                  <a:off x="5635907" y="3894737"/>
                  <a:ext cx="7056" cy="14111"/>
                </a:xfrm>
                <a:custGeom>
                  <a:avLst/>
                  <a:gdLst>
                    <a:gd name="connsiteX0" fmla="*/ 13053 w 7055"/>
                    <a:gd name="connsiteY0" fmla="*/ 0 h 14111"/>
                    <a:gd name="connsiteX1" fmla="*/ 0 w 7055"/>
                    <a:gd name="connsiteY1" fmla="*/ 14958 h 14111"/>
                    <a:gd name="connsiteX2" fmla="*/ 141 w 7055"/>
                    <a:gd name="connsiteY2" fmla="*/ 14816 h 14111"/>
                    <a:gd name="connsiteX3" fmla="*/ 13053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3053" y="0"/>
                      </a:moveTo>
                      <a:cubicBezTo>
                        <a:pt x="9525" y="5644"/>
                        <a:pt x="5150" y="10725"/>
                        <a:pt x="0" y="14958"/>
                      </a:cubicBezTo>
                      <a:cubicBezTo>
                        <a:pt x="70" y="14887"/>
                        <a:pt x="70" y="14887"/>
                        <a:pt x="141" y="14816"/>
                      </a:cubicBezTo>
                      <a:cubicBezTo>
                        <a:pt x="5150" y="10654"/>
                        <a:pt x="9525" y="5644"/>
                        <a:pt x="1305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7" name="Freeform: Shape 920"/>
                <p:cNvSpPr/>
                <p:nvPr/>
              </p:nvSpPr>
              <p:spPr>
                <a:xfrm>
                  <a:off x="5649807" y="3890434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93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87"/>
                        <a:pt x="564" y="1975"/>
                        <a:pt x="0" y="2893"/>
                      </a:cubicBezTo>
                      <a:cubicBezTo>
                        <a:pt x="564" y="1975"/>
                        <a:pt x="1058" y="98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8" name="Freeform: Shape 921"/>
                <p:cNvSpPr/>
                <p:nvPr/>
              </p:nvSpPr>
              <p:spPr>
                <a:xfrm>
                  <a:off x="5536071" y="3801533"/>
                  <a:ext cx="98778" cy="98778"/>
                </a:xfrm>
                <a:custGeom>
                  <a:avLst/>
                  <a:gdLst>
                    <a:gd name="connsiteX0" fmla="*/ 99554 w 98777"/>
                    <a:gd name="connsiteY0" fmla="*/ 38523 h 98777"/>
                    <a:gd name="connsiteX1" fmla="*/ 99483 w 98777"/>
                    <a:gd name="connsiteY1" fmla="*/ 40922 h 98777"/>
                    <a:gd name="connsiteX2" fmla="*/ 99413 w 98777"/>
                    <a:gd name="connsiteY2" fmla="*/ 42616 h 98777"/>
                    <a:gd name="connsiteX3" fmla="*/ 99342 w 98777"/>
                    <a:gd name="connsiteY3" fmla="*/ 43109 h 98777"/>
                    <a:gd name="connsiteX4" fmla="*/ 99201 w 98777"/>
                    <a:gd name="connsiteY4" fmla="*/ 44591 h 98777"/>
                    <a:gd name="connsiteX5" fmla="*/ 99130 w 98777"/>
                    <a:gd name="connsiteY5" fmla="*/ 45014 h 98777"/>
                    <a:gd name="connsiteX6" fmla="*/ 98919 w 98777"/>
                    <a:gd name="connsiteY6" fmla="*/ 46708 h 98777"/>
                    <a:gd name="connsiteX7" fmla="*/ 98919 w 98777"/>
                    <a:gd name="connsiteY7" fmla="*/ 46920 h 98777"/>
                    <a:gd name="connsiteX8" fmla="*/ 98637 w 98777"/>
                    <a:gd name="connsiteY8" fmla="*/ 48966 h 98777"/>
                    <a:gd name="connsiteX9" fmla="*/ 98637 w 98777"/>
                    <a:gd name="connsiteY9" fmla="*/ 48966 h 98777"/>
                    <a:gd name="connsiteX10" fmla="*/ 98284 w 98777"/>
                    <a:gd name="connsiteY10" fmla="*/ 50729 h 98777"/>
                    <a:gd name="connsiteX11" fmla="*/ 97931 w 98777"/>
                    <a:gd name="connsiteY11" fmla="*/ 52493 h 98777"/>
                    <a:gd name="connsiteX12" fmla="*/ 97508 w 98777"/>
                    <a:gd name="connsiteY12" fmla="*/ 54187 h 98777"/>
                    <a:gd name="connsiteX13" fmla="*/ 88759 w 98777"/>
                    <a:gd name="connsiteY13" fmla="*/ 73307 h 98777"/>
                    <a:gd name="connsiteX14" fmla="*/ 87771 w 98777"/>
                    <a:gd name="connsiteY14" fmla="*/ 74719 h 98777"/>
                    <a:gd name="connsiteX15" fmla="*/ 86007 w 98777"/>
                    <a:gd name="connsiteY15" fmla="*/ 76976 h 98777"/>
                    <a:gd name="connsiteX16" fmla="*/ 85302 w 98777"/>
                    <a:gd name="connsiteY16" fmla="*/ 77823 h 98777"/>
                    <a:gd name="connsiteX17" fmla="*/ 80927 w 98777"/>
                    <a:gd name="connsiteY17" fmla="*/ 82550 h 98777"/>
                    <a:gd name="connsiteX18" fmla="*/ 80010 w 98777"/>
                    <a:gd name="connsiteY18" fmla="*/ 83467 h 98777"/>
                    <a:gd name="connsiteX19" fmla="*/ 76129 w 98777"/>
                    <a:gd name="connsiteY19" fmla="*/ 86783 h 98777"/>
                    <a:gd name="connsiteX20" fmla="*/ 69356 w 98777"/>
                    <a:gd name="connsiteY20" fmla="*/ 91370 h 98777"/>
                    <a:gd name="connsiteX21" fmla="*/ 68015 w 98777"/>
                    <a:gd name="connsiteY21" fmla="*/ 92146 h 98777"/>
                    <a:gd name="connsiteX22" fmla="*/ 64840 w 98777"/>
                    <a:gd name="connsiteY22" fmla="*/ 93769 h 98777"/>
                    <a:gd name="connsiteX23" fmla="*/ 62583 w 98777"/>
                    <a:gd name="connsiteY23" fmla="*/ 94756 h 98777"/>
                    <a:gd name="connsiteX24" fmla="*/ 61948 w 98777"/>
                    <a:gd name="connsiteY24" fmla="*/ 95039 h 98777"/>
                    <a:gd name="connsiteX25" fmla="*/ 60607 w 98777"/>
                    <a:gd name="connsiteY25" fmla="*/ 95603 h 98777"/>
                    <a:gd name="connsiteX26" fmla="*/ 59125 w 98777"/>
                    <a:gd name="connsiteY26" fmla="*/ 96167 h 98777"/>
                    <a:gd name="connsiteX27" fmla="*/ 59055 w 98777"/>
                    <a:gd name="connsiteY27" fmla="*/ 96167 h 98777"/>
                    <a:gd name="connsiteX28" fmla="*/ 57503 w 98777"/>
                    <a:gd name="connsiteY28" fmla="*/ 96732 h 98777"/>
                    <a:gd name="connsiteX29" fmla="*/ 54751 w 98777"/>
                    <a:gd name="connsiteY29" fmla="*/ 97578 h 98777"/>
                    <a:gd name="connsiteX30" fmla="*/ 53340 w 98777"/>
                    <a:gd name="connsiteY30" fmla="*/ 97931 h 98777"/>
                    <a:gd name="connsiteX31" fmla="*/ 52987 w 98777"/>
                    <a:gd name="connsiteY31" fmla="*/ 98002 h 98777"/>
                    <a:gd name="connsiteX32" fmla="*/ 52634 w 98777"/>
                    <a:gd name="connsiteY32" fmla="*/ 98072 h 98777"/>
                    <a:gd name="connsiteX33" fmla="*/ 50024 w 98777"/>
                    <a:gd name="connsiteY33" fmla="*/ 98637 h 98777"/>
                    <a:gd name="connsiteX34" fmla="*/ 47766 w 98777"/>
                    <a:gd name="connsiteY34" fmla="*/ 99060 h 98777"/>
                    <a:gd name="connsiteX35" fmla="*/ 46708 w 98777"/>
                    <a:gd name="connsiteY35" fmla="*/ 99201 h 98777"/>
                    <a:gd name="connsiteX36" fmla="*/ 43744 w 98777"/>
                    <a:gd name="connsiteY36" fmla="*/ 99554 h 98777"/>
                    <a:gd name="connsiteX37" fmla="*/ 42121 w 98777"/>
                    <a:gd name="connsiteY37" fmla="*/ 99695 h 98777"/>
                    <a:gd name="connsiteX38" fmla="*/ 40287 w 98777"/>
                    <a:gd name="connsiteY38" fmla="*/ 99766 h 98777"/>
                    <a:gd name="connsiteX39" fmla="*/ 38453 w 98777"/>
                    <a:gd name="connsiteY39" fmla="*/ 99766 h 98777"/>
                    <a:gd name="connsiteX40" fmla="*/ 36406 w 98777"/>
                    <a:gd name="connsiteY40" fmla="*/ 99695 h 98777"/>
                    <a:gd name="connsiteX41" fmla="*/ 34643 w 98777"/>
                    <a:gd name="connsiteY41" fmla="*/ 99624 h 98777"/>
                    <a:gd name="connsiteX42" fmla="*/ 33867 w 98777"/>
                    <a:gd name="connsiteY42" fmla="*/ 99554 h 98777"/>
                    <a:gd name="connsiteX43" fmla="*/ 32385 w 98777"/>
                    <a:gd name="connsiteY43" fmla="*/ 99413 h 98777"/>
                    <a:gd name="connsiteX44" fmla="*/ 30339 w 98777"/>
                    <a:gd name="connsiteY44" fmla="*/ 99201 h 98777"/>
                    <a:gd name="connsiteX45" fmla="*/ 30339 w 98777"/>
                    <a:gd name="connsiteY45" fmla="*/ 99201 h 98777"/>
                    <a:gd name="connsiteX46" fmla="*/ 28575 w 98777"/>
                    <a:gd name="connsiteY46" fmla="*/ 98919 h 98777"/>
                    <a:gd name="connsiteX47" fmla="*/ 28010 w 98777"/>
                    <a:gd name="connsiteY47" fmla="*/ 98848 h 98777"/>
                    <a:gd name="connsiteX48" fmla="*/ 27093 w 98777"/>
                    <a:gd name="connsiteY48" fmla="*/ 98707 h 98777"/>
                    <a:gd name="connsiteX49" fmla="*/ 25682 w 98777"/>
                    <a:gd name="connsiteY49" fmla="*/ 98425 h 98777"/>
                    <a:gd name="connsiteX50" fmla="*/ 25611 w 98777"/>
                    <a:gd name="connsiteY50" fmla="*/ 98425 h 98777"/>
                    <a:gd name="connsiteX51" fmla="*/ 23918 w 98777"/>
                    <a:gd name="connsiteY51" fmla="*/ 98002 h 98777"/>
                    <a:gd name="connsiteX52" fmla="*/ 21872 w 98777"/>
                    <a:gd name="connsiteY52" fmla="*/ 97437 h 98777"/>
                    <a:gd name="connsiteX53" fmla="*/ 19614 w 98777"/>
                    <a:gd name="connsiteY53" fmla="*/ 96732 h 98777"/>
                    <a:gd name="connsiteX54" fmla="*/ 19120 w 98777"/>
                    <a:gd name="connsiteY54" fmla="*/ 96591 h 98777"/>
                    <a:gd name="connsiteX55" fmla="*/ 17992 w 98777"/>
                    <a:gd name="connsiteY55" fmla="*/ 96167 h 98777"/>
                    <a:gd name="connsiteX56" fmla="*/ 16722 w 98777"/>
                    <a:gd name="connsiteY56" fmla="*/ 95673 h 98777"/>
                    <a:gd name="connsiteX57" fmla="*/ 14958 w 98777"/>
                    <a:gd name="connsiteY57" fmla="*/ 94968 h 98777"/>
                    <a:gd name="connsiteX58" fmla="*/ 13688 w 98777"/>
                    <a:gd name="connsiteY58" fmla="*/ 94403 h 98777"/>
                    <a:gd name="connsiteX59" fmla="*/ 12700 w 98777"/>
                    <a:gd name="connsiteY59" fmla="*/ 93980 h 98777"/>
                    <a:gd name="connsiteX60" fmla="*/ 11783 w 98777"/>
                    <a:gd name="connsiteY60" fmla="*/ 93557 h 98777"/>
                    <a:gd name="connsiteX61" fmla="*/ 11783 w 98777"/>
                    <a:gd name="connsiteY61" fmla="*/ 93557 h 98777"/>
                    <a:gd name="connsiteX62" fmla="*/ 9948 w 98777"/>
                    <a:gd name="connsiteY62" fmla="*/ 92639 h 98777"/>
                    <a:gd name="connsiteX63" fmla="*/ 8326 w 98777"/>
                    <a:gd name="connsiteY63" fmla="*/ 91722 h 98777"/>
                    <a:gd name="connsiteX64" fmla="*/ 8184 w 98777"/>
                    <a:gd name="connsiteY64" fmla="*/ 91652 h 98777"/>
                    <a:gd name="connsiteX65" fmla="*/ 8114 w 98777"/>
                    <a:gd name="connsiteY65" fmla="*/ 91581 h 98777"/>
                    <a:gd name="connsiteX66" fmla="*/ 0 w 98777"/>
                    <a:gd name="connsiteY66" fmla="*/ 61101 h 98777"/>
                    <a:gd name="connsiteX67" fmla="*/ 61101 w 98777"/>
                    <a:gd name="connsiteY67" fmla="*/ 0 h 98777"/>
                    <a:gd name="connsiteX68" fmla="*/ 91510 w 98777"/>
                    <a:gd name="connsiteY68" fmla="*/ 8114 h 98777"/>
                    <a:gd name="connsiteX69" fmla="*/ 91510 w 98777"/>
                    <a:gd name="connsiteY69" fmla="*/ 8185 h 98777"/>
                    <a:gd name="connsiteX70" fmla="*/ 92428 w 98777"/>
                    <a:gd name="connsiteY70" fmla="*/ 9807 h 98777"/>
                    <a:gd name="connsiteX71" fmla="*/ 92922 w 98777"/>
                    <a:gd name="connsiteY71" fmla="*/ 10795 h 98777"/>
                    <a:gd name="connsiteX72" fmla="*/ 93415 w 98777"/>
                    <a:gd name="connsiteY72" fmla="*/ 11712 h 98777"/>
                    <a:gd name="connsiteX73" fmla="*/ 94968 w 98777"/>
                    <a:gd name="connsiteY73" fmla="*/ 15099 h 98777"/>
                    <a:gd name="connsiteX74" fmla="*/ 94968 w 98777"/>
                    <a:gd name="connsiteY74" fmla="*/ 15099 h 98777"/>
                    <a:gd name="connsiteX75" fmla="*/ 96238 w 98777"/>
                    <a:gd name="connsiteY75" fmla="*/ 18556 h 98777"/>
                    <a:gd name="connsiteX76" fmla="*/ 96802 w 98777"/>
                    <a:gd name="connsiteY76" fmla="*/ 20320 h 98777"/>
                    <a:gd name="connsiteX77" fmla="*/ 97296 w 98777"/>
                    <a:gd name="connsiteY77" fmla="*/ 22084 h 98777"/>
                    <a:gd name="connsiteX78" fmla="*/ 97719 w 98777"/>
                    <a:gd name="connsiteY78" fmla="*/ 23777 h 98777"/>
                    <a:gd name="connsiteX79" fmla="*/ 97790 w 98777"/>
                    <a:gd name="connsiteY79" fmla="*/ 23989 h 98777"/>
                    <a:gd name="connsiteX80" fmla="*/ 98213 w 98777"/>
                    <a:gd name="connsiteY80" fmla="*/ 25753 h 98777"/>
                    <a:gd name="connsiteX81" fmla="*/ 98495 w 98777"/>
                    <a:gd name="connsiteY81" fmla="*/ 27023 h 98777"/>
                    <a:gd name="connsiteX82" fmla="*/ 98707 w 98777"/>
                    <a:gd name="connsiteY82" fmla="*/ 28152 h 98777"/>
                    <a:gd name="connsiteX83" fmla="*/ 98778 w 98777"/>
                    <a:gd name="connsiteY83" fmla="*/ 28505 h 98777"/>
                    <a:gd name="connsiteX84" fmla="*/ 98989 w 98777"/>
                    <a:gd name="connsiteY84" fmla="*/ 29915 h 98777"/>
                    <a:gd name="connsiteX85" fmla="*/ 99130 w 98777"/>
                    <a:gd name="connsiteY85" fmla="*/ 30762 h 98777"/>
                    <a:gd name="connsiteX86" fmla="*/ 99342 w 98777"/>
                    <a:gd name="connsiteY86" fmla="*/ 32526 h 98777"/>
                    <a:gd name="connsiteX87" fmla="*/ 99342 w 98777"/>
                    <a:gd name="connsiteY87" fmla="*/ 32738 h 98777"/>
                    <a:gd name="connsiteX88" fmla="*/ 99483 w 98777"/>
                    <a:gd name="connsiteY88" fmla="*/ 34220 h 98777"/>
                    <a:gd name="connsiteX89" fmla="*/ 99554 w 98777"/>
                    <a:gd name="connsiteY89" fmla="*/ 34925 h 98777"/>
                    <a:gd name="connsiteX90" fmla="*/ 99624 w 98777"/>
                    <a:gd name="connsiteY90" fmla="*/ 36266 h 98777"/>
                    <a:gd name="connsiteX91" fmla="*/ 99624 w 98777"/>
                    <a:gd name="connsiteY91" fmla="*/ 36548 h 98777"/>
                    <a:gd name="connsiteX92" fmla="*/ 99554 w 98777"/>
                    <a:gd name="connsiteY92" fmla="*/ 38523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8777" h="98777">
                      <a:moveTo>
                        <a:pt x="99554" y="38523"/>
                      </a:moveTo>
                      <a:cubicBezTo>
                        <a:pt x="99554" y="39299"/>
                        <a:pt x="99554" y="40146"/>
                        <a:pt x="99483" y="40922"/>
                      </a:cubicBezTo>
                      <a:cubicBezTo>
                        <a:pt x="99483" y="41487"/>
                        <a:pt x="99413" y="42051"/>
                        <a:pt x="99413" y="42616"/>
                      </a:cubicBezTo>
                      <a:cubicBezTo>
                        <a:pt x="99413" y="42757"/>
                        <a:pt x="99413" y="42969"/>
                        <a:pt x="99342" y="43109"/>
                      </a:cubicBezTo>
                      <a:cubicBezTo>
                        <a:pt x="99342" y="43603"/>
                        <a:pt x="99272" y="44097"/>
                        <a:pt x="99201" y="44591"/>
                      </a:cubicBezTo>
                      <a:cubicBezTo>
                        <a:pt x="99201" y="44732"/>
                        <a:pt x="99201" y="44873"/>
                        <a:pt x="99130" y="45014"/>
                      </a:cubicBezTo>
                      <a:cubicBezTo>
                        <a:pt x="99060" y="45579"/>
                        <a:pt x="98989" y="46144"/>
                        <a:pt x="98919" y="46708"/>
                      </a:cubicBezTo>
                      <a:lnTo>
                        <a:pt x="98919" y="46920"/>
                      </a:lnTo>
                      <a:cubicBezTo>
                        <a:pt x="98848" y="47625"/>
                        <a:pt x="98707" y="48260"/>
                        <a:pt x="98637" y="48966"/>
                      </a:cubicBezTo>
                      <a:cubicBezTo>
                        <a:pt x="98637" y="48966"/>
                        <a:pt x="98637" y="48966"/>
                        <a:pt x="98637" y="48966"/>
                      </a:cubicBezTo>
                      <a:cubicBezTo>
                        <a:pt x="98566" y="49530"/>
                        <a:pt x="98425" y="50165"/>
                        <a:pt x="98284" y="50729"/>
                      </a:cubicBezTo>
                      <a:cubicBezTo>
                        <a:pt x="98143" y="51294"/>
                        <a:pt x="98072" y="51929"/>
                        <a:pt x="97931" y="52493"/>
                      </a:cubicBezTo>
                      <a:cubicBezTo>
                        <a:pt x="97790" y="53058"/>
                        <a:pt x="97649" y="53622"/>
                        <a:pt x="97508" y="54187"/>
                      </a:cubicBezTo>
                      <a:cubicBezTo>
                        <a:pt x="95673" y="61101"/>
                        <a:pt x="92710" y="67522"/>
                        <a:pt x="88759" y="73307"/>
                      </a:cubicBezTo>
                      <a:cubicBezTo>
                        <a:pt x="88406" y="73801"/>
                        <a:pt x="88053" y="74295"/>
                        <a:pt x="87771" y="74719"/>
                      </a:cubicBezTo>
                      <a:cubicBezTo>
                        <a:pt x="87207" y="75495"/>
                        <a:pt x="86642" y="76271"/>
                        <a:pt x="86007" y="76976"/>
                      </a:cubicBezTo>
                      <a:cubicBezTo>
                        <a:pt x="85795" y="77258"/>
                        <a:pt x="85513" y="77540"/>
                        <a:pt x="85302" y="77823"/>
                      </a:cubicBezTo>
                      <a:cubicBezTo>
                        <a:pt x="83890" y="79446"/>
                        <a:pt x="82479" y="81068"/>
                        <a:pt x="80927" y="82550"/>
                      </a:cubicBezTo>
                      <a:cubicBezTo>
                        <a:pt x="80645" y="82832"/>
                        <a:pt x="80292" y="83115"/>
                        <a:pt x="80010" y="83467"/>
                      </a:cubicBezTo>
                      <a:cubicBezTo>
                        <a:pt x="78740" y="84596"/>
                        <a:pt x="77470" y="85725"/>
                        <a:pt x="76129" y="86783"/>
                      </a:cubicBezTo>
                      <a:cubicBezTo>
                        <a:pt x="74013" y="88477"/>
                        <a:pt x="71684" y="90029"/>
                        <a:pt x="69356" y="91370"/>
                      </a:cubicBezTo>
                      <a:cubicBezTo>
                        <a:pt x="68933" y="91652"/>
                        <a:pt x="68439" y="91863"/>
                        <a:pt x="68015" y="92146"/>
                      </a:cubicBezTo>
                      <a:cubicBezTo>
                        <a:pt x="66957" y="92710"/>
                        <a:pt x="65899" y="93275"/>
                        <a:pt x="64840" y="93769"/>
                      </a:cubicBezTo>
                      <a:cubicBezTo>
                        <a:pt x="64135" y="94121"/>
                        <a:pt x="63359" y="94474"/>
                        <a:pt x="62583" y="94756"/>
                      </a:cubicBezTo>
                      <a:cubicBezTo>
                        <a:pt x="62371" y="94827"/>
                        <a:pt x="62159" y="94968"/>
                        <a:pt x="61948" y="95039"/>
                      </a:cubicBezTo>
                      <a:cubicBezTo>
                        <a:pt x="61524" y="95250"/>
                        <a:pt x="61031" y="95391"/>
                        <a:pt x="60607" y="95603"/>
                      </a:cubicBezTo>
                      <a:cubicBezTo>
                        <a:pt x="60113" y="95815"/>
                        <a:pt x="59619" y="95956"/>
                        <a:pt x="59125" y="96167"/>
                      </a:cubicBezTo>
                      <a:cubicBezTo>
                        <a:pt x="59125" y="96167"/>
                        <a:pt x="59055" y="96167"/>
                        <a:pt x="59055" y="96167"/>
                      </a:cubicBezTo>
                      <a:cubicBezTo>
                        <a:pt x="58561" y="96379"/>
                        <a:pt x="57996" y="96520"/>
                        <a:pt x="57503" y="96732"/>
                      </a:cubicBezTo>
                      <a:cubicBezTo>
                        <a:pt x="56585" y="97014"/>
                        <a:pt x="55668" y="97296"/>
                        <a:pt x="54751" y="97578"/>
                      </a:cubicBezTo>
                      <a:cubicBezTo>
                        <a:pt x="54328" y="97720"/>
                        <a:pt x="53834" y="97790"/>
                        <a:pt x="53340" y="97931"/>
                      </a:cubicBezTo>
                      <a:cubicBezTo>
                        <a:pt x="53199" y="97931"/>
                        <a:pt x="53128" y="98002"/>
                        <a:pt x="52987" y="98002"/>
                      </a:cubicBezTo>
                      <a:cubicBezTo>
                        <a:pt x="52846" y="98072"/>
                        <a:pt x="52775" y="98072"/>
                        <a:pt x="52634" y="98072"/>
                      </a:cubicBezTo>
                      <a:cubicBezTo>
                        <a:pt x="51788" y="98284"/>
                        <a:pt x="50941" y="98496"/>
                        <a:pt x="50024" y="98637"/>
                      </a:cubicBezTo>
                      <a:cubicBezTo>
                        <a:pt x="49248" y="98778"/>
                        <a:pt x="48542" y="98919"/>
                        <a:pt x="47766" y="99060"/>
                      </a:cubicBezTo>
                      <a:cubicBezTo>
                        <a:pt x="47413" y="99130"/>
                        <a:pt x="47060" y="99201"/>
                        <a:pt x="46708" y="99201"/>
                      </a:cubicBezTo>
                      <a:cubicBezTo>
                        <a:pt x="45720" y="99342"/>
                        <a:pt x="44732" y="99413"/>
                        <a:pt x="43744" y="99554"/>
                      </a:cubicBezTo>
                      <a:cubicBezTo>
                        <a:pt x="43180" y="99624"/>
                        <a:pt x="42686" y="99624"/>
                        <a:pt x="42121" y="99695"/>
                      </a:cubicBezTo>
                      <a:cubicBezTo>
                        <a:pt x="41486" y="99766"/>
                        <a:pt x="40922" y="99766"/>
                        <a:pt x="40287" y="99766"/>
                      </a:cubicBezTo>
                      <a:cubicBezTo>
                        <a:pt x="39652" y="99766"/>
                        <a:pt x="39088" y="99766"/>
                        <a:pt x="38453" y="99766"/>
                      </a:cubicBezTo>
                      <a:cubicBezTo>
                        <a:pt x="37747" y="99766"/>
                        <a:pt x="37042" y="99766"/>
                        <a:pt x="36406" y="99695"/>
                      </a:cubicBezTo>
                      <a:cubicBezTo>
                        <a:pt x="35842" y="99695"/>
                        <a:pt x="35207" y="99624"/>
                        <a:pt x="34643" y="99624"/>
                      </a:cubicBezTo>
                      <a:cubicBezTo>
                        <a:pt x="34361" y="99624"/>
                        <a:pt x="34078" y="99624"/>
                        <a:pt x="33867" y="99554"/>
                      </a:cubicBezTo>
                      <a:cubicBezTo>
                        <a:pt x="33373" y="99554"/>
                        <a:pt x="32879" y="99484"/>
                        <a:pt x="32385" y="99413"/>
                      </a:cubicBezTo>
                      <a:cubicBezTo>
                        <a:pt x="31679" y="99342"/>
                        <a:pt x="31044" y="99272"/>
                        <a:pt x="30339" y="99201"/>
                      </a:cubicBezTo>
                      <a:cubicBezTo>
                        <a:pt x="30339" y="99201"/>
                        <a:pt x="30339" y="99201"/>
                        <a:pt x="30339" y="99201"/>
                      </a:cubicBezTo>
                      <a:cubicBezTo>
                        <a:pt x="29704" y="99130"/>
                        <a:pt x="29139" y="99060"/>
                        <a:pt x="28575" y="98919"/>
                      </a:cubicBezTo>
                      <a:cubicBezTo>
                        <a:pt x="28434" y="98919"/>
                        <a:pt x="28222" y="98848"/>
                        <a:pt x="28010" y="98848"/>
                      </a:cubicBezTo>
                      <a:cubicBezTo>
                        <a:pt x="27728" y="98778"/>
                        <a:pt x="27375" y="98778"/>
                        <a:pt x="27093" y="98707"/>
                      </a:cubicBezTo>
                      <a:cubicBezTo>
                        <a:pt x="26599" y="98637"/>
                        <a:pt x="26176" y="98496"/>
                        <a:pt x="25682" y="98425"/>
                      </a:cubicBezTo>
                      <a:cubicBezTo>
                        <a:pt x="25682" y="98425"/>
                        <a:pt x="25611" y="98425"/>
                        <a:pt x="25611" y="98425"/>
                      </a:cubicBezTo>
                      <a:cubicBezTo>
                        <a:pt x="25047" y="98284"/>
                        <a:pt x="24483" y="98143"/>
                        <a:pt x="23918" y="98002"/>
                      </a:cubicBezTo>
                      <a:cubicBezTo>
                        <a:pt x="23213" y="97861"/>
                        <a:pt x="22578" y="97649"/>
                        <a:pt x="21872" y="97437"/>
                      </a:cubicBezTo>
                      <a:cubicBezTo>
                        <a:pt x="21096" y="97226"/>
                        <a:pt x="20320" y="97014"/>
                        <a:pt x="19614" y="96732"/>
                      </a:cubicBezTo>
                      <a:cubicBezTo>
                        <a:pt x="19473" y="96661"/>
                        <a:pt x="19332" y="96661"/>
                        <a:pt x="19120" y="96591"/>
                      </a:cubicBezTo>
                      <a:cubicBezTo>
                        <a:pt x="18768" y="96449"/>
                        <a:pt x="18344" y="96309"/>
                        <a:pt x="17992" y="96167"/>
                      </a:cubicBezTo>
                      <a:cubicBezTo>
                        <a:pt x="17568" y="96026"/>
                        <a:pt x="17145" y="95885"/>
                        <a:pt x="16722" y="95673"/>
                      </a:cubicBezTo>
                      <a:cubicBezTo>
                        <a:pt x="16157" y="95462"/>
                        <a:pt x="15522" y="95250"/>
                        <a:pt x="14958" y="94968"/>
                      </a:cubicBezTo>
                      <a:cubicBezTo>
                        <a:pt x="14534" y="94756"/>
                        <a:pt x="14111" y="94615"/>
                        <a:pt x="13688" y="94403"/>
                      </a:cubicBezTo>
                      <a:cubicBezTo>
                        <a:pt x="13335" y="94262"/>
                        <a:pt x="13053" y="94121"/>
                        <a:pt x="12700" y="93980"/>
                      </a:cubicBezTo>
                      <a:cubicBezTo>
                        <a:pt x="12418" y="93839"/>
                        <a:pt x="12065" y="93698"/>
                        <a:pt x="11783" y="93557"/>
                      </a:cubicBezTo>
                      <a:lnTo>
                        <a:pt x="11783" y="93557"/>
                      </a:lnTo>
                      <a:cubicBezTo>
                        <a:pt x="11148" y="93275"/>
                        <a:pt x="10583" y="92992"/>
                        <a:pt x="9948" y="92639"/>
                      </a:cubicBezTo>
                      <a:cubicBezTo>
                        <a:pt x="9384" y="92357"/>
                        <a:pt x="8819" y="92075"/>
                        <a:pt x="8326" y="91722"/>
                      </a:cubicBezTo>
                      <a:cubicBezTo>
                        <a:pt x="8255" y="91722"/>
                        <a:pt x="8255" y="91652"/>
                        <a:pt x="8184" y="91652"/>
                      </a:cubicBezTo>
                      <a:cubicBezTo>
                        <a:pt x="8184" y="91652"/>
                        <a:pt x="8114" y="91652"/>
                        <a:pt x="8114" y="91581"/>
                      </a:cubicBezTo>
                      <a:cubicBezTo>
                        <a:pt x="2963" y="82621"/>
                        <a:pt x="0" y="72249"/>
                        <a:pt x="0" y="61101"/>
                      </a:cubicBezTo>
                      <a:cubicBezTo>
                        <a:pt x="0" y="27376"/>
                        <a:pt x="27375" y="0"/>
                        <a:pt x="61101" y="0"/>
                      </a:cubicBezTo>
                      <a:cubicBezTo>
                        <a:pt x="72178" y="0"/>
                        <a:pt x="82550" y="2963"/>
                        <a:pt x="91510" y="8114"/>
                      </a:cubicBezTo>
                      <a:cubicBezTo>
                        <a:pt x="91510" y="8114"/>
                        <a:pt x="91510" y="8185"/>
                        <a:pt x="91510" y="8185"/>
                      </a:cubicBezTo>
                      <a:cubicBezTo>
                        <a:pt x="91793" y="8749"/>
                        <a:pt x="92146" y="9243"/>
                        <a:pt x="92428" y="9807"/>
                      </a:cubicBezTo>
                      <a:cubicBezTo>
                        <a:pt x="92569" y="10160"/>
                        <a:pt x="92781" y="10513"/>
                        <a:pt x="92922" y="10795"/>
                      </a:cubicBezTo>
                      <a:cubicBezTo>
                        <a:pt x="93063" y="11077"/>
                        <a:pt x="93274" y="11430"/>
                        <a:pt x="93415" y="11712"/>
                      </a:cubicBezTo>
                      <a:cubicBezTo>
                        <a:pt x="93980" y="12841"/>
                        <a:pt x="94474" y="13900"/>
                        <a:pt x="94968" y="15099"/>
                      </a:cubicBezTo>
                      <a:lnTo>
                        <a:pt x="94968" y="15099"/>
                      </a:lnTo>
                      <a:cubicBezTo>
                        <a:pt x="95462" y="16228"/>
                        <a:pt x="95885" y="17357"/>
                        <a:pt x="96238" y="18556"/>
                      </a:cubicBezTo>
                      <a:cubicBezTo>
                        <a:pt x="96449" y="19121"/>
                        <a:pt x="96661" y="19755"/>
                        <a:pt x="96802" y="20320"/>
                      </a:cubicBezTo>
                      <a:cubicBezTo>
                        <a:pt x="97014" y="20885"/>
                        <a:pt x="97155" y="21519"/>
                        <a:pt x="97296" y="22084"/>
                      </a:cubicBezTo>
                      <a:cubicBezTo>
                        <a:pt x="97437" y="22648"/>
                        <a:pt x="97578" y="23213"/>
                        <a:pt x="97719" y="23777"/>
                      </a:cubicBezTo>
                      <a:cubicBezTo>
                        <a:pt x="97719" y="23848"/>
                        <a:pt x="97790" y="23918"/>
                        <a:pt x="97790" y="23989"/>
                      </a:cubicBezTo>
                      <a:cubicBezTo>
                        <a:pt x="97931" y="24554"/>
                        <a:pt x="98072" y="25188"/>
                        <a:pt x="98213" y="25753"/>
                      </a:cubicBezTo>
                      <a:cubicBezTo>
                        <a:pt x="98284" y="26176"/>
                        <a:pt x="98425" y="26600"/>
                        <a:pt x="98495" y="27023"/>
                      </a:cubicBezTo>
                      <a:cubicBezTo>
                        <a:pt x="98566" y="27376"/>
                        <a:pt x="98637" y="27799"/>
                        <a:pt x="98707" y="28152"/>
                      </a:cubicBezTo>
                      <a:cubicBezTo>
                        <a:pt x="98707" y="28293"/>
                        <a:pt x="98778" y="28363"/>
                        <a:pt x="98778" y="28505"/>
                      </a:cubicBezTo>
                      <a:cubicBezTo>
                        <a:pt x="98848" y="28998"/>
                        <a:pt x="98919" y="29422"/>
                        <a:pt x="98989" y="29915"/>
                      </a:cubicBezTo>
                      <a:cubicBezTo>
                        <a:pt x="99060" y="30198"/>
                        <a:pt x="99060" y="30480"/>
                        <a:pt x="99130" y="30762"/>
                      </a:cubicBezTo>
                      <a:cubicBezTo>
                        <a:pt x="99201" y="31327"/>
                        <a:pt x="99272" y="31962"/>
                        <a:pt x="99342" y="32526"/>
                      </a:cubicBezTo>
                      <a:cubicBezTo>
                        <a:pt x="99342" y="32597"/>
                        <a:pt x="99342" y="32667"/>
                        <a:pt x="99342" y="32738"/>
                      </a:cubicBezTo>
                      <a:cubicBezTo>
                        <a:pt x="99413" y="33232"/>
                        <a:pt x="99413" y="33726"/>
                        <a:pt x="99483" y="34220"/>
                      </a:cubicBezTo>
                      <a:cubicBezTo>
                        <a:pt x="99483" y="34431"/>
                        <a:pt x="99554" y="34643"/>
                        <a:pt x="99554" y="34925"/>
                      </a:cubicBezTo>
                      <a:cubicBezTo>
                        <a:pt x="99624" y="35348"/>
                        <a:pt x="99624" y="35842"/>
                        <a:pt x="99624" y="36266"/>
                      </a:cubicBezTo>
                      <a:cubicBezTo>
                        <a:pt x="99624" y="36407"/>
                        <a:pt x="99624" y="36477"/>
                        <a:pt x="99624" y="36548"/>
                      </a:cubicBezTo>
                      <a:cubicBezTo>
                        <a:pt x="99483" y="37254"/>
                        <a:pt x="99554" y="37888"/>
                        <a:pt x="99554" y="385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9" name="Freeform: Shape 922"/>
                <p:cNvSpPr/>
                <p:nvPr/>
              </p:nvSpPr>
              <p:spPr>
                <a:xfrm>
                  <a:off x="5544114" y="3809506"/>
                  <a:ext cx="112889" cy="112889"/>
                </a:xfrm>
                <a:custGeom>
                  <a:avLst/>
                  <a:gdLst>
                    <a:gd name="connsiteX0" fmla="*/ 114018 w 112888"/>
                    <a:gd name="connsiteY0" fmla="*/ 53129 h 112888"/>
                    <a:gd name="connsiteX1" fmla="*/ 113736 w 112888"/>
                    <a:gd name="connsiteY1" fmla="*/ 59408 h 112888"/>
                    <a:gd name="connsiteX2" fmla="*/ 111760 w 112888"/>
                    <a:gd name="connsiteY2" fmla="*/ 69850 h 112888"/>
                    <a:gd name="connsiteX3" fmla="*/ 111266 w 112888"/>
                    <a:gd name="connsiteY3" fmla="*/ 71402 h 112888"/>
                    <a:gd name="connsiteX4" fmla="*/ 110843 w 112888"/>
                    <a:gd name="connsiteY4" fmla="*/ 72672 h 112888"/>
                    <a:gd name="connsiteX5" fmla="*/ 110349 w 112888"/>
                    <a:gd name="connsiteY5" fmla="*/ 74083 h 112888"/>
                    <a:gd name="connsiteX6" fmla="*/ 110349 w 112888"/>
                    <a:gd name="connsiteY6" fmla="*/ 74154 h 112888"/>
                    <a:gd name="connsiteX7" fmla="*/ 109855 w 112888"/>
                    <a:gd name="connsiteY7" fmla="*/ 75495 h 112888"/>
                    <a:gd name="connsiteX8" fmla="*/ 109290 w 112888"/>
                    <a:gd name="connsiteY8" fmla="*/ 76835 h 112888"/>
                    <a:gd name="connsiteX9" fmla="*/ 108091 w 112888"/>
                    <a:gd name="connsiteY9" fmla="*/ 79446 h 112888"/>
                    <a:gd name="connsiteX10" fmla="*/ 107386 w 112888"/>
                    <a:gd name="connsiteY10" fmla="*/ 80927 h 112888"/>
                    <a:gd name="connsiteX11" fmla="*/ 105833 w 112888"/>
                    <a:gd name="connsiteY11" fmla="*/ 83820 h 112888"/>
                    <a:gd name="connsiteX12" fmla="*/ 104987 w 112888"/>
                    <a:gd name="connsiteY12" fmla="*/ 85231 h 112888"/>
                    <a:gd name="connsiteX13" fmla="*/ 92075 w 112888"/>
                    <a:gd name="connsiteY13" fmla="*/ 100048 h 112888"/>
                    <a:gd name="connsiteX14" fmla="*/ 91934 w 112888"/>
                    <a:gd name="connsiteY14" fmla="*/ 100189 h 112888"/>
                    <a:gd name="connsiteX15" fmla="*/ 91934 w 112888"/>
                    <a:gd name="connsiteY15" fmla="*/ 100189 h 112888"/>
                    <a:gd name="connsiteX16" fmla="*/ 91793 w 112888"/>
                    <a:gd name="connsiteY16" fmla="*/ 100260 h 112888"/>
                    <a:gd name="connsiteX17" fmla="*/ 77399 w 112888"/>
                    <a:gd name="connsiteY17" fmla="*/ 109079 h 112888"/>
                    <a:gd name="connsiteX18" fmla="*/ 73660 w 112888"/>
                    <a:gd name="connsiteY18" fmla="*/ 110560 h 112888"/>
                    <a:gd name="connsiteX19" fmla="*/ 73589 w 112888"/>
                    <a:gd name="connsiteY19" fmla="*/ 110560 h 112888"/>
                    <a:gd name="connsiteX20" fmla="*/ 72037 w 112888"/>
                    <a:gd name="connsiteY20" fmla="*/ 111054 h 112888"/>
                    <a:gd name="connsiteX21" fmla="*/ 68862 w 112888"/>
                    <a:gd name="connsiteY21" fmla="*/ 111972 h 112888"/>
                    <a:gd name="connsiteX22" fmla="*/ 66393 w 112888"/>
                    <a:gd name="connsiteY22" fmla="*/ 112607 h 112888"/>
                    <a:gd name="connsiteX23" fmla="*/ 64841 w 112888"/>
                    <a:gd name="connsiteY23" fmla="*/ 112960 h 112888"/>
                    <a:gd name="connsiteX24" fmla="*/ 62371 w 112888"/>
                    <a:gd name="connsiteY24" fmla="*/ 113383 h 112888"/>
                    <a:gd name="connsiteX25" fmla="*/ 61031 w 112888"/>
                    <a:gd name="connsiteY25" fmla="*/ 113595 h 112888"/>
                    <a:gd name="connsiteX26" fmla="*/ 58349 w 112888"/>
                    <a:gd name="connsiteY26" fmla="*/ 113877 h 112888"/>
                    <a:gd name="connsiteX27" fmla="*/ 57079 w 112888"/>
                    <a:gd name="connsiteY27" fmla="*/ 113947 h 112888"/>
                    <a:gd name="connsiteX28" fmla="*/ 55104 w 112888"/>
                    <a:gd name="connsiteY28" fmla="*/ 114088 h 112888"/>
                    <a:gd name="connsiteX29" fmla="*/ 54257 w 112888"/>
                    <a:gd name="connsiteY29" fmla="*/ 114088 h 112888"/>
                    <a:gd name="connsiteX30" fmla="*/ 52917 w 112888"/>
                    <a:gd name="connsiteY30" fmla="*/ 114088 h 112888"/>
                    <a:gd name="connsiteX31" fmla="*/ 52917 w 112888"/>
                    <a:gd name="connsiteY31" fmla="*/ 114088 h 112888"/>
                    <a:gd name="connsiteX32" fmla="*/ 50870 w 112888"/>
                    <a:gd name="connsiteY32" fmla="*/ 114018 h 112888"/>
                    <a:gd name="connsiteX33" fmla="*/ 50518 w 112888"/>
                    <a:gd name="connsiteY33" fmla="*/ 114018 h 112888"/>
                    <a:gd name="connsiteX34" fmla="*/ 48825 w 112888"/>
                    <a:gd name="connsiteY34" fmla="*/ 113947 h 112888"/>
                    <a:gd name="connsiteX35" fmla="*/ 48613 w 112888"/>
                    <a:gd name="connsiteY35" fmla="*/ 113947 h 112888"/>
                    <a:gd name="connsiteX36" fmla="*/ 46990 w 112888"/>
                    <a:gd name="connsiteY36" fmla="*/ 113806 h 112888"/>
                    <a:gd name="connsiteX37" fmla="*/ 46919 w 112888"/>
                    <a:gd name="connsiteY37" fmla="*/ 113806 h 112888"/>
                    <a:gd name="connsiteX38" fmla="*/ 46073 w 112888"/>
                    <a:gd name="connsiteY38" fmla="*/ 113736 h 112888"/>
                    <a:gd name="connsiteX39" fmla="*/ 45438 w 112888"/>
                    <a:gd name="connsiteY39" fmla="*/ 113665 h 112888"/>
                    <a:gd name="connsiteX40" fmla="*/ 43886 w 112888"/>
                    <a:gd name="connsiteY40" fmla="*/ 113453 h 112888"/>
                    <a:gd name="connsiteX41" fmla="*/ 43180 w 112888"/>
                    <a:gd name="connsiteY41" fmla="*/ 113312 h 112888"/>
                    <a:gd name="connsiteX42" fmla="*/ 41134 w 112888"/>
                    <a:gd name="connsiteY42" fmla="*/ 112960 h 112888"/>
                    <a:gd name="connsiteX43" fmla="*/ 40005 w 112888"/>
                    <a:gd name="connsiteY43" fmla="*/ 112748 h 112888"/>
                    <a:gd name="connsiteX44" fmla="*/ 38594 w 112888"/>
                    <a:gd name="connsiteY44" fmla="*/ 112395 h 112888"/>
                    <a:gd name="connsiteX45" fmla="*/ 34431 w 112888"/>
                    <a:gd name="connsiteY45" fmla="*/ 111196 h 112888"/>
                    <a:gd name="connsiteX46" fmla="*/ 34361 w 112888"/>
                    <a:gd name="connsiteY46" fmla="*/ 111196 h 112888"/>
                    <a:gd name="connsiteX47" fmla="*/ 34078 w 112888"/>
                    <a:gd name="connsiteY47" fmla="*/ 111125 h 112888"/>
                    <a:gd name="connsiteX48" fmla="*/ 33937 w 112888"/>
                    <a:gd name="connsiteY48" fmla="*/ 111054 h 112888"/>
                    <a:gd name="connsiteX49" fmla="*/ 14182 w 112888"/>
                    <a:gd name="connsiteY49" fmla="*/ 100189 h 112888"/>
                    <a:gd name="connsiteX50" fmla="*/ 13899 w 112888"/>
                    <a:gd name="connsiteY50" fmla="*/ 99977 h 112888"/>
                    <a:gd name="connsiteX51" fmla="*/ 0 w 112888"/>
                    <a:gd name="connsiteY51" fmla="*/ 83467 h 112888"/>
                    <a:gd name="connsiteX52" fmla="*/ 141 w 112888"/>
                    <a:gd name="connsiteY52" fmla="*/ 83538 h 112888"/>
                    <a:gd name="connsiteX53" fmla="*/ 1764 w 112888"/>
                    <a:gd name="connsiteY53" fmla="*/ 84455 h 112888"/>
                    <a:gd name="connsiteX54" fmla="*/ 3598 w 112888"/>
                    <a:gd name="connsiteY54" fmla="*/ 85372 h 112888"/>
                    <a:gd name="connsiteX55" fmla="*/ 3598 w 112888"/>
                    <a:gd name="connsiteY55" fmla="*/ 85372 h 112888"/>
                    <a:gd name="connsiteX56" fmla="*/ 4516 w 112888"/>
                    <a:gd name="connsiteY56" fmla="*/ 85796 h 112888"/>
                    <a:gd name="connsiteX57" fmla="*/ 5503 w 112888"/>
                    <a:gd name="connsiteY57" fmla="*/ 86219 h 112888"/>
                    <a:gd name="connsiteX58" fmla="*/ 6773 w 112888"/>
                    <a:gd name="connsiteY58" fmla="*/ 86783 h 112888"/>
                    <a:gd name="connsiteX59" fmla="*/ 8537 w 112888"/>
                    <a:gd name="connsiteY59" fmla="*/ 87489 h 112888"/>
                    <a:gd name="connsiteX60" fmla="*/ 9807 w 112888"/>
                    <a:gd name="connsiteY60" fmla="*/ 87983 h 112888"/>
                    <a:gd name="connsiteX61" fmla="*/ 10936 w 112888"/>
                    <a:gd name="connsiteY61" fmla="*/ 88406 h 112888"/>
                    <a:gd name="connsiteX62" fmla="*/ 11430 w 112888"/>
                    <a:gd name="connsiteY62" fmla="*/ 88547 h 112888"/>
                    <a:gd name="connsiteX63" fmla="*/ 13688 w 112888"/>
                    <a:gd name="connsiteY63" fmla="*/ 89253 h 112888"/>
                    <a:gd name="connsiteX64" fmla="*/ 15734 w 112888"/>
                    <a:gd name="connsiteY64" fmla="*/ 89817 h 112888"/>
                    <a:gd name="connsiteX65" fmla="*/ 17427 w 112888"/>
                    <a:gd name="connsiteY65" fmla="*/ 90240 h 112888"/>
                    <a:gd name="connsiteX66" fmla="*/ 17498 w 112888"/>
                    <a:gd name="connsiteY66" fmla="*/ 90240 h 112888"/>
                    <a:gd name="connsiteX67" fmla="*/ 18909 w 112888"/>
                    <a:gd name="connsiteY67" fmla="*/ 90523 h 112888"/>
                    <a:gd name="connsiteX68" fmla="*/ 19826 w 112888"/>
                    <a:gd name="connsiteY68" fmla="*/ 90664 h 112888"/>
                    <a:gd name="connsiteX69" fmla="*/ 20391 w 112888"/>
                    <a:gd name="connsiteY69" fmla="*/ 90734 h 112888"/>
                    <a:gd name="connsiteX70" fmla="*/ 22155 w 112888"/>
                    <a:gd name="connsiteY70" fmla="*/ 91017 h 112888"/>
                    <a:gd name="connsiteX71" fmla="*/ 22155 w 112888"/>
                    <a:gd name="connsiteY71" fmla="*/ 91017 h 112888"/>
                    <a:gd name="connsiteX72" fmla="*/ 24201 w 112888"/>
                    <a:gd name="connsiteY72" fmla="*/ 91228 h 112888"/>
                    <a:gd name="connsiteX73" fmla="*/ 25682 w 112888"/>
                    <a:gd name="connsiteY73" fmla="*/ 91370 h 112888"/>
                    <a:gd name="connsiteX74" fmla="*/ 26458 w 112888"/>
                    <a:gd name="connsiteY74" fmla="*/ 91440 h 112888"/>
                    <a:gd name="connsiteX75" fmla="*/ 28222 w 112888"/>
                    <a:gd name="connsiteY75" fmla="*/ 91511 h 112888"/>
                    <a:gd name="connsiteX76" fmla="*/ 30268 w 112888"/>
                    <a:gd name="connsiteY76" fmla="*/ 91581 h 112888"/>
                    <a:gd name="connsiteX77" fmla="*/ 32103 w 112888"/>
                    <a:gd name="connsiteY77" fmla="*/ 91581 h 112888"/>
                    <a:gd name="connsiteX78" fmla="*/ 33937 w 112888"/>
                    <a:gd name="connsiteY78" fmla="*/ 91511 h 112888"/>
                    <a:gd name="connsiteX79" fmla="*/ 35560 w 112888"/>
                    <a:gd name="connsiteY79" fmla="*/ 91370 h 112888"/>
                    <a:gd name="connsiteX80" fmla="*/ 38523 w 112888"/>
                    <a:gd name="connsiteY80" fmla="*/ 91017 h 112888"/>
                    <a:gd name="connsiteX81" fmla="*/ 39582 w 112888"/>
                    <a:gd name="connsiteY81" fmla="*/ 90876 h 112888"/>
                    <a:gd name="connsiteX82" fmla="*/ 41839 w 112888"/>
                    <a:gd name="connsiteY82" fmla="*/ 90452 h 112888"/>
                    <a:gd name="connsiteX83" fmla="*/ 44450 w 112888"/>
                    <a:gd name="connsiteY83" fmla="*/ 89888 h 112888"/>
                    <a:gd name="connsiteX84" fmla="*/ 44803 w 112888"/>
                    <a:gd name="connsiteY84" fmla="*/ 89817 h 112888"/>
                    <a:gd name="connsiteX85" fmla="*/ 45156 w 112888"/>
                    <a:gd name="connsiteY85" fmla="*/ 89747 h 112888"/>
                    <a:gd name="connsiteX86" fmla="*/ 46567 w 112888"/>
                    <a:gd name="connsiteY86" fmla="*/ 89394 h 112888"/>
                    <a:gd name="connsiteX87" fmla="*/ 49318 w 112888"/>
                    <a:gd name="connsiteY87" fmla="*/ 88547 h 112888"/>
                    <a:gd name="connsiteX88" fmla="*/ 50870 w 112888"/>
                    <a:gd name="connsiteY88" fmla="*/ 87983 h 112888"/>
                    <a:gd name="connsiteX89" fmla="*/ 50941 w 112888"/>
                    <a:gd name="connsiteY89" fmla="*/ 87983 h 112888"/>
                    <a:gd name="connsiteX90" fmla="*/ 52423 w 112888"/>
                    <a:gd name="connsiteY90" fmla="*/ 87418 h 112888"/>
                    <a:gd name="connsiteX91" fmla="*/ 53763 w 112888"/>
                    <a:gd name="connsiteY91" fmla="*/ 86854 h 112888"/>
                    <a:gd name="connsiteX92" fmla="*/ 54398 w 112888"/>
                    <a:gd name="connsiteY92" fmla="*/ 86572 h 112888"/>
                    <a:gd name="connsiteX93" fmla="*/ 56656 w 112888"/>
                    <a:gd name="connsiteY93" fmla="*/ 85584 h 112888"/>
                    <a:gd name="connsiteX94" fmla="*/ 59831 w 112888"/>
                    <a:gd name="connsiteY94" fmla="*/ 83961 h 112888"/>
                    <a:gd name="connsiteX95" fmla="*/ 61172 w 112888"/>
                    <a:gd name="connsiteY95" fmla="*/ 83185 h 112888"/>
                    <a:gd name="connsiteX96" fmla="*/ 67945 w 112888"/>
                    <a:gd name="connsiteY96" fmla="*/ 78599 h 112888"/>
                    <a:gd name="connsiteX97" fmla="*/ 71826 w 112888"/>
                    <a:gd name="connsiteY97" fmla="*/ 75283 h 112888"/>
                    <a:gd name="connsiteX98" fmla="*/ 72743 w 112888"/>
                    <a:gd name="connsiteY98" fmla="*/ 74365 h 112888"/>
                    <a:gd name="connsiteX99" fmla="*/ 77117 w 112888"/>
                    <a:gd name="connsiteY99" fmla="*/ 69638 h 112888"/>
                    <a:gd name="connsiteX100" fmla="*/ 77823 w 112888"/>
                    <a:gd name="connsiteY100" fmla="*/ 68792 h 112888"/>
                    <a:gd name="connsiteX101" fmla="*/ 79587 w 112888"/>
                    <a:gd name="connsiteY101" fmla="*/ 66534 h 112888"/>
                    <a:gd name="connsiteX102" fmla="*/ 80575 w 112888"/>
                    <a:gd name="connsiteY102" fmla="*/ 65123 h 112888"/>
                    <a:gd name="connsiteX103" fmla="*/ 89323 w 112888"/>
                    <a:gd name="connsiteY103" fmla="*/ 46002 h 112888"/>
                    <a:gd name="connsiteX104" fmla="*/ 89747 w 112888"/>
                    <a:gd name="connsiteY104" fmla="*/ 44309 h 112888"/>
                    <a:gd name="connsiteX105" fmla="*/ 90099 w 112888"/>
                    <a:gd name="connsiteY105" fmla="*/ 42545 h 112888"/>
                    <a:gd name="connsiteX106" fmla="*/ 90452 w 112888"/>
                    <a:gd name="connsiteY106" fmla="*/ 40781 h 112888"/>
                    <a:gd name="connsiteX107" fmla="*/ 90452 w 112888"/>
                    <a:gd name="connsiteY107" fmla="*/ 40781 h 112888"/>
                    <a:gd name="connsiteX108" fmla="*/ 90735 w 112888"/>
                    <a:gd name="connsiteY108" fmla="*/ 38735 h 112888"/>
                    <a:gd name="connsiteX109" fmla="*/ 90735 w 112888"/>
                    <a:gd name="connsiteY109" fmla="*/ 38523 h 112888"/>
                    <a:gd name="connsiteX110" fmla="*/ 90946 w 112888"/>
                    <a:gd name="connsiteY110" fmla="*/ 36830 h 112888"/>
                    <a:gd name="connsiteX111" fmla="*/ 91017 w 112888"/>
                    <a:gd name="connsiteY111" fmla="*/ 36407 h 112888"/>
                    <a:gd name="connsiteX112" fmla="*/ 91158 w 112888"/>
                    <a:gd name="connsiteY112" fmla="*/ 34925 h 112888"/>
                    <a:gd name="connsiteX113" fmla="*/ 91228 w 112888"/>
                    <a:gd name="connsiteY113" fmla="*/ 34431 h 112888"/>
                    <a:gd name="connsiteX114" fmla="*/ 91299 w 112888"/>
                    <a:gd name="connsiteY114" fmla="*/ 32738 h 112888"/>
                    <a:gd name="connsiteX115" fmla="*/ 91370 w 112888"/>
                    <a:gd name="connsiteY115" fmla="*/ 30339 h 112888"/>
                    <a:gd name="connsiteX116" fmla="*/ 91299 w 112888"/>
                    <a:gd name="connsiteY116" fmla="*/ 28363 h 112888"/>
                    <a:gd name="connsiteX117" fmla="*/ 91299 w 112888"/>
                    <a:gd name="connsiteY117" fmla="*/ 28081 h 112888"/>
                    <a:gd name="connsiteX118" fmla="*/ 91228 w 112888"/>
                    <a:gd name="connsiteY118" fmla="*/ 26740 h 112888"/>
                    <a:gd name="connsiteX119" fmla="*/ 91158 w 112888"/>
                    <a:gd name="connsiteY119" fmla="*/ 26035 h 112888"/>
                    <a:gd name="connsiteX120" fmla="*/ 91017 w 112888"/>
                    <a:gd name="connsiteY120" fmla="*/ 24553 h 112888"/>
                    <a:gd name="connsiteX121" fmla="*/ 91017 w 112888"/>
                    <a:gd name="connsiteY121" fmla="*/ 24342 h 112888"/>
                    <a:gd name="connsiteX122" fmla="*/ 90805 w 112888"/>
                    <a:gd name="connsiteY122" fmla="*/ 22578 h 112888"/>
                    <a:gd name="connsiteX123" fmla="*/ 90664 w 112888"/>
                    <a:gd name="connsiteY123" fmla="*/ 21731 h 112888"/>
                    <a:gd name="connsiteX124" fmla="*/ 90452 w 112888"/>
                    <a:gd name="connsiteY124" fmla="*/ 20320 h 112888"/>
                    <a:gd name="connsiteX125" fmla="*/ 90382 w 112888"/>
                    <a:gd name="connsiteY125" fmla="*/ 19967 h 112888"/>
                    <a:gd name="connsiteX126" fmla="*/ 90170 w 112888"/>
                    <a:gd name="connsiteY126" fmla="*/ 18838 h 112888"/>
                    <a:gd name="connsiteX127" fmla="*/ 89888 w 112888"/>
                    <a:gd name="connsiteY127" fmla="*/ 17568 h 112888"/>
                    <a:gd name="connsiteX128" fmla="*/ 89464 w 112888"/>
                    <a:gd name="connsiteY128" fmla="*/ 15804 h 112888"/>
                    <a:gd name="connsiteX129" fmla="*/ 89394 w 112888"/>
                    <a:gd name="connsiteY129" fmla="*/ 15593 h 112888"/>
                    <a:gd name="connsiteX130" fmla="*/ 88971 w 112888"/>
                    <a:gd name="connsiteY130" fmla="*/ 13900 h 112888"/>
                    <a:gd name="connsiteX131" fmla="*/ 88477 w 112888"/>
                    <a:gd name="connsiteY131" fmla="*/ 12136 h 112888"/>
                    <a:gd name="connsiteX132" fmla="*/ 87912 w 112888"/>
                    <a:gd name="connsiteY132" fmla="*/ 10372 h 112888"/>
                    <a:gd name="connsiteX133" fmla="*/ 86642 w 112888"/>
                    <a:gd name="connsiteY133" fmla="*/ 6914 h 112888"/>
                    <a:gd name="connsiteX134" fmla="*/ 86642 w 112888"/>
                    <a:gd name="connsiteY134" fmla="*/ 6914 h 112888"/>
                    <a:gd name="connsiteX135" fmla="*/ 85090 w 112888"/>
                    <a:gd name="connsiteY135" fmla="*/ 3528 h 112888"/>
                    <a:gd name="connsiteX136" fmla="*/ 84596 w 112888"/>
                    <a:gd name="connsiteY136" fmla="*/ 2611 h 112888"/>
                    <a:gd name="connsiteX137" fmla="*/ 84102 w 112888"/>
                    <a:gd name="connsiteY137" fmla="*/ 1623 h 112888"/>
                    <a:gd name="connsiteX138" fmla="*/ 83185 w 112888"/>
                    <a:gd name="connsiteY138" fmla="*/ 0 h 112888"/>
                    <a:gd name="connsiteX139" fmla="*/ 91440 w 112888"/>
                    <a:gd name="connsiteY139" fmla="*/ 5715 h 112888"/>
                    <a:gd name="connsiteX140" fmla="*/ 91581 w 112888"/>
                    <a:gd name="connsiteY140" fmla="*/ 5786 h 112888"/>
                    <a:gd name="connsiteX141" fmla="*/ 91722 w 112888"/>
                    <a:gd name="connsiteY141" fmla="*/ 5927 h 112888"/>
                    <a:gd name="connsiteX142" fmla="*/ 102799 w 112888"/>
                    <a:gd name="connsiteY142" fmla="*/ 17992 h 112888"/>
                    <a:gd name="connsiteX143" fmla="*/ 103717 w 112888"/>
                    <a:gd name="connsiteY143" fmla="*/ 19332 h 112888"/>
                    <a:gd name="connsiteX144" fmla="*/ 104563 w 112888"/>
                    <a:gd name="connsiteY144" fmla="*/ 20602 h 112888"/>
                    <a:gd name="connsiteX145" fmla="*/ 104704 w 112888"/>
                    <a:gd name="connsiteY145" fmla="*/ 20885 h 112888"/>
                    <a:gd name="connsiteX146" fmla="*/ 107033 w 112888"/>
                    <a:gd name="connsiteY146" fmla="*/ 25047 h 112888"/>
                    <a:gd name="connsiteX147" fmla="*/ 107597 w 112888"/>
                    <a:gd name="connsiteY147" fmla="*/ 26176 h 112888"/>
                    <a:gd name="connsiteX148" fmla="*/ 107880 w 112888"/>
                    <a:gd name="connsiteY148" fmla="*/ 26740 h 112888"/>
                    <a:gd name="connsiteX149" fmla="*/ 108303 w 112888"/>
                    <a:gd name="connsiteY149" fmla="*/ 27587 h 112888"/>
                    <a:gd name="connsiteX150" fmla="*/ 108656 w 112888"/>
                    <a:gd name="connsiteY150" fmla="*/ 28434 h 112888"/>
                    <a:gd name="connsiteX151" fmla="*/ 109008 w 112888"/>
                    <a:gd name="connsiteY151" fmla="*/ 29210 h 112888"/>
                    <a:gd name="connsiteX152" fmla="*/ 109643 w 112888"/>
                    <a:gd name="connsiteY152" fmla="*/ 30762 h 112888"/>
                    <a:gd name="connsiteX153" fmla="*/ 110349 w 112888"/>
                    <a:gd name="connsiteY153" fmla="*/ 32597 h 112888"/>
                    <a:gd name="connsiteX154" fmla="*/ 110349 w 112888"/>
                    <a:gd name="connsiteY154" fmla="*/ 32597 h 112888"/>
                    <a:gd name="connsiteX155" fmla="*/ 110984 w 112888"/>
                    <a:gd name="connsiteY155" fmla="*/ 34502 h 112888"/>
                    <a:gd name="connsiteX156" fmla="*/ 114018 w 112888"/>
                    <a:gd name="connsiteY156" fmla="*/ 53129 h 112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2888" h="112888">
                      <a:moveTo>
                        <a:pt x="114018" y="53129"/>
                      </a:moveTo>
                      <a:cubicBezTo>
                        <a:pt x="114018" y="55245"/>
                        <a:pt x="113877" y="57291"/>
                        <a:pt x="113736" y="59408"/>
                      </a:cubicBezTo>
                      <a:cubicBezTo>
                        <a:pt x="113383" y="63006"/>
                        <a:pt x="112677" y="66534"/>
                        <a:pt x="111760" y="69850"/>
                      </a:cubicBezTo>
                      <a:cubicBezTo>
                        <a:pt x="111619" y="70414"/>
                        <a:pt x="111478" y="70908"/>
                        <a:pt x="111266" y="71402"/>
                      </a:cubicBezTo>
                      <a:cubicBezTo>
                        <a:pt x="111125" y="71826"/>
                        <a:pt x="110984" y="72249"/>
                        <a:pt x="110843" y="72672"/>
                      </a:cubicBezTo>
                      <a:cubicBezTo>
                        <a:pt x="110702" y="73166"/>
                        <a:pt x="110490" y="73589"/>
                        <a:pt x="110349" y="74083"/>
                      </a:cubicBezTo>
                      <a:cubicBezTo>
                        <a:pt x="110349" y="74083"/>
                        <a:pt x="110349" y="74154"/>
                        <a:pt x="110349" y="74154"/>
                      </a:cubicBezTo>
                      <a:cubicBezTo>
                        <a:pt x="110208" y="74577"/>
                        <a:pt x="109996" y="75071"/>
                        <a:pt x="109855" y="75495"/>
                      </a:cubicBezTo>
                      <a:cubicBezTo>
                        <a:pt x="109714" y="75918"/>
                        <a:pt x="109502" y="76412"/>
                        <a:pt x="109290" y="76835"/>
                      </a:cubicBezTo>
                      <a:cubicBezTo>
                        <a:pt x="108938" y="77682"/>
                        <a:pt x="108514" y="78599"/>
                        <a:pt x="108091" y="79446"/>
                      </a:cubicBezTo>
                      <a:cubicBezTo>
                        <a:pt x="107880" y="79940"/>
                        <a:pt x="107597" y="80434"/>
                        <a:pt x="107386" y="80927"/>
                      </a:cubicBezTo>
                      <a:cubicBezTo>
                        <a:pt x="106892" y="81915"/>
                        <a:pt x="106327" y="82903"/>
                        <a:pt x="105833" y="83820"/>
                      </a:cubicBezTo>
                      <a:cubicBezTo>
                        <a:pt x="105551" y="84314"/>
                        <a:pt x="105269" y="84808"/>
                        <a:pt x="104987" y="85231"/>
                      </a:cubicBezTo>
                      <a:cubicBezTo>
                        <a:pt x="101530" y="90805"/>
                        <a:pt x="97085" y="95815"/>
                        <a:pt x="92075" y="100048"/>
                      </a:cubicBezTo>
                      <a:cubicBezTo>
                        <a:pt x="92005" y="100118"/>
                        <a:pt x="92005" y="100118"/>
                        <a:pt x="91934" y="100189"/>
                      </a:cubicBezTo>
                      <a:cubicBezTo>
                        <a:pt x="91934" y="100189"/>
                        <a:pt x="91934" y="100189"/>
                        <a:pt x="91934" y="100189"/>
                      </a:cubicBezTo>
                      <a:cubicBezTo>
                        <a:pt x="91863" y="100189"/>
                        <a:pt x="91863" y="100260"/>
                        <a:pt x="91793" y="100260"/>
                      </a:cubicBezTo>
                      <a:cubicBezTo>
                        <a:pt x="87489" y="103787"/>
                        <a:pt x="82620" y="106821"/>
                        <a:pt x="77399" y="109079"/>
                      </a:cubicBezTo>
                      <a:cubicBezTo>
                        <a:pt x="76200" y="109573"/>
                        <a:pt x="74930" y="110067"/>
                        <a:pt x="73660" y="110560"/>
                      </a:cubicBezTo>
                      <a:cubicBezTo>
                        <a:pt x="73660" y="110560"/>
                        <a:pt x="73660" y="110560"/>
                        <a:pt x="73589" y="110560"/>
                      </a:cubicBezTo>
                      <a:cubicBezTo>
                        <a:pt x="73096" y="110702"/>
                        <a:pt x="72602" y="110914"/>
                        <a:pt x="72037" y="111054"/>
                      </a:cubicBezTo>
                      <a:cubicBezTo>
                        <a:pt x="70979" y="111407"/>
                        <a:pt x="69921" y="111690"/>
                        <a:pt x="68862" y="111972"/>
                      </a:cubicBezTo>
                      <a:cubicBezTo>
                        <a:pt x="68086" y="112184"/>
                        <a:pt x="67239" y="112395"/>
                        <a:pt x="66393" y="112607"/>
                      </a:cubicBezTo>
                      <a:cubicBezTo>
                        <a:pt x="65899" y="112748"/>
                        <a:pt x="65335" y="112818"/>
                        <a:pt x="64841" y="112960"/>
                      </a:cubicBezTo>
                      <a:cubicBezTo>
                        <a:pt x="63994" y="113101"/>
                        <a:pt x="63218" y="113242"/>
                        <a:pt x="62371" y="113383"/>
                      </a:cubicBezTo>
                      <a:cubicBezTo>
                        <a:pt x="61948" y="113453"/>
                        <a:pt x="61524" y="113524"/>
                        <a:pt x="61031" y="113595"/>
                      </a:cubicBezTo>
                      <a:cubicBezTo>
                        <a:pt x="60113" y="113736"/>
                        <a:pt x="59267" y="113806"/>
                        <a:pt x="58349" y="113877"/>
                      </a:cubicBezTo>
                      <a:cubicBezTo>
                        <a:pt x="57926" y="113947"/>
                        <a:pt x="57503" y="113947"/>
                        <a:pt x="57079" y="113947"/>
                      </a:cubicBezTo>
                      <a:cubicBezTo>
                        <a:pt x="56444" y="114018"/>
                        <a:pt x="55739" y="114018"/>
                        <a:pt x="55104" y="114088"/>
                      </a:cubicBezTo>
                      <a:cubicBezTo>
                        <a:pt x="54822" y="114088"/>
                        <a:pt x="54540" y="114088"/>
                        <a:pt x="54257" y="114088"/>
                      </a:cubicBezTo>
                      <a:cubicBezTo>
                        <a:pt x="53834" y="114088"/>
                        <a:pt x="53340" y="114088"/>
                        <a:pt x="52917" y="114088"/>
                      </a:cubicBezTo>
                      <a:cubicBezTo>
                        <a:pt x="52917" y="114088"/>
                        <a:pt x="52917" y="114088"/>
                        <a:pt x="52917" y="114088"/>
                      </a:cubicBezTo>
                      <a:cubicBezTo>
                        <a:pt x="52211" y="114088"/>
                        <a:pt x="51505" y="114088"/>
                        <a:pt x="50870" y="114018"/>
                      </a:cubicBezTo>
                      <a:cubicBezTo>
                        <a:pt x="50729" y="114018"/>
                        <a:pt x="50659" y="114018"/>
                        <a:pt x="50518" y="114018"/>
                      </a:cubicBezTo>
                      <a:cubicBezTo>
                        <a:pt x="49953" y="114018"/>
                        <a:pt x="49389" y="113947"/>
                        <a:pt x="48825" y="113947"/>
                      </a:cubicBezTo>
                      <a:cubicBezTo>
                        <a:pt x="48754" y="113947"/>
                        <a:pt x="48683" y="113947"/>
                        <a:pt x="48613" y="113947"/>
                      </a:cubicBezTo>
                      <a:cubicBezTo>
                        <a:pt x="48048" y="113947"/>
                        <a:pt x="47484" y="113877"/>
                        <a:pt x="46990" y="113806"/>
                      </a:cubicBezTo>
                      <a:cubicBezTo>
                        <a:pt x="46990" y="113806"/>
                        <a:pt x="46919" y="113806"/>
                        <a:pt x="46919" y="113806"/>
                      </a:cubicBezTo>
                      <a:cubicBezTo>
                        <a:pt x="46637" y="113806"/>
                        <a:pt x="46355" y="113736"/>
                        <a:pt x="46073" y="113736"/>
                      </a:cubicBezTo>
                      <a:cubicBezTo>
                        <a:pt x="45861" y="113736"/>
                        <a:pt x="45649" y="113665"/>
                        <a:pt x="45438" y="113665"/>
                      </a:cubicBezTo>
                      <a:cubicBezTo>
                        <a:pt x="44944" y="113595"/>
                        <a:pt x="44450" y="113524"/>
                        <a:pt x="43886" y="113453"/>
                      </a:cubicBezTo>
                      <a:cubicBezTo>
                        <a:pt x="43674" y="113453"/>
                        <a:pt x="43392" y="113383"/>
                        <a:pt x="43180" y="113312"/>
                      </a:cubicBezTo>
                      <a:cubicBezTo>
                        <a:pt x="42474" y="113171"/>
                        <a:pt x="41839" y="113101"/>
                        <a:pt x="41134" y="112960"/>
                      </a:cubicBezTo>
                      <a:cubicBezTo>
                        <a:pt x="40781" y="112889"/>
                        <a:pt x="40358" y="112818"/>
                        <a:pt x="40005" y="112748"/>
                      </a:cubicBezTo>
                      <a:cubicBezTo>
                        <a:pt x="39511" y="112607"/>
                        <a:pt x="39017" y="112536"/>
                        <a:pt x="38594" y="112395"/>
                      </a:cubicBezTo>
                      <a:cubicBezTo>
                        <a:pt x="37183" y="112042"/>
                        <a:pt x="35842" y="111690"/>
                        <a:pt x="34431" y="111196"/>
                      </a:cubicBezTo>
                      <a:cubicBezTo>
                        <a:pt x="34431" y="111196"/>
                        <a:pt x="34361" y="111196"/>
                        <a:pt x="34361" y="111196"/>
                      </a:cubicBezTo>
                      <a:cubicBezTo>
                        <a:pt x="34290" y="111196"/>
                        <a:pt x="34149" y="111125"/>
                        <a:pt x="34078" y="111125"/>
                      </a:cubicBezTo>
                      <a:cubicBezTo>
                        <a:pt x="34008" y="111125"/>
                        <a:pt x="34008" y="111054"/>
                        <a:pt x="33937" y="111054"/>
                      </a:cubicBezTo>
                      <a:cubicBezTo>
                        <a:pt x="26670" y="108656"/>
                        <a:pt x="19967" y="104987"/>
                        <a:pt x="14182" y="100189"/>
                      </a:cubicBezTo>
                      <a:cubicBezTo>
                        <a:pt x="14040" y="100118"/>
                        <a:pt x="13970" y="100048"/>
                        <a:pt x="13899" y="99977"/>
                      </a:cubicBezTo>
                      <a:cubicBezTo>
                        <a:pt x="8326" y="95391"/>
                        <a:pt x="3598" y="89817"/>
                        <a:pt x="0" y="83467"/>
                      </a:cubicBezTo>
                      <a:cubicBezTo>
                        <a:pt x="71" y="83467"/>
                        <a:pt x="71" y="83538"/>
                        <a:pt x="141" y="83538"/>
                      </a:cubicBezTo>
                      <a:cubicBezTo>
                        <a:pt x="706" y="83820"/>
                        <a:pt x="1270" y="84173"/>
                        <a:pt x="1764" y="84455"/>
                      </a:cubicBezTo>
                      <a:cubicBezTo>
                        <a:pt x="2328" y="84808"/>
                        <a:pt x="2963" y="85090"/>
                        <a:pt x="3598" y="85372"/>
                      </a:cubicBezTo>
                      <a:lnTo>
                        <a:pt x="3598" y="85372"/>
                      </a:lnTo>
                      <a:cubicBezTo>
                        <a:pt x="3880" y="85513"/>
                        <a:pt x="4233" y="85655"/>
                        <a:pt x="4516" y="85796"/>
                      </a:cubicBezTo>
                      <a:cubicBezTo>
                        <a:pt x="4868" y="85937"/>
                        <a:pt x="5151" y="86078"/>
                        <a:pt x="5503" y="86219"/>
                      </a:cubicBezTo>
                      <a:cubicBezTo>
                        <a:pt x="5927" y="86431"/>
                        <a:pt x="6350" y="86642"/>
                        <a:pt x="6773" y="86783"/>
                      </a:cubicBezTo>
                      <a:cubicBezTo>
                        <a:pt x="7338" y="86995"/>
                        <a:pt x="7973" y="87277"/>
                        <a:pt x="8537" y="87489"/>
                      </a:cubicBezTo>
                      <a:cubicBezTo>
                        <a:pt x="8960" y="87630"/>
                        <a:pt x="9384" y="87842"/>
                        <a:pt x="9807" y="87983"/>
                      </a:cubicBezTo>
                      <a:cubicBezTo>
                        <a:pt x="10160" y="88124"/>
                        <a:pt x="10583" y="88265"/>
                        <a:pt x="10936" y="88406"/>
                      </a:cubicBezTo>
                      <a:cubicBezTo>
                        <a:pt x="11077" y="88477"/>
                        <a:pt x="11289" y="88547"/>
                        <a:pt x="11430" y="88547"/>
                      </a:cubicBezTo>
                      <a:cubicBezTo>
                        <a:pt x="12206" y="88830"/>
                        <a:pt x="12982" y="89041"/>
                        <a:pt x="13688" y="89253"/>
                      </a:cubicBezTo>
                      <a:cubicBezTo>
                        <a:pt x="14393" y="89464"/>
                        <a:pt x="15028" y="89606"/>
                        <a:pt x="15734" y="89817"/>
                      </a:cubicBezTo>
                      <a:cubicBezTo>
                        <a:pt x="16298" y="89958"/>
                        <a:pt x="16863" y="90100"/>
                        <a:pt x="17427" y="90240"/>
                      </a:cubicBezTo>
                      <a:cubicBezTo>
                        <a:pt x="17427" y="90240"/>
                        <a:pt x="17498" y="90240"/>
                        <a:pt x="17498" y="90240"/>
                      </a:cubicBezTo>
                      <a:cubicBezTo>
                        <a:pt x="17992" y="90311"/>
                        <a:pt x="18415" y="90452"/>
                        <a:pt x="18909" y="90523"/>
                      </a:cubicBezTo>
                      <a:cubicBezTo>
                        <a:pt x="19191" y="90594"/>
                        <a:pt x="19544" y="90664"/>
                        <a:pt x="19826" y="90664"/>
                      </a:cubicBezTo>
                      <a:cubicBezTo>
                        <a:pt x="20038" y="90734"/>
                        <a:pt x="20179" y="90734"/>
                        <a:pt x="20391" y="90734"/>
                      </a:cubicBezTo>
                      <a:cubicBezTo>
                        <a:pt x="20955" y="90876"/>
                        <a:pt x="21590" y="90946"/>
                        <a:pt x="22155" y="91017"/>
                      </a:cubicBezTo>
                      <a:cubicBezTo>
                        <a:pt x="22155" y="91017"/>
                        <a:pt x="22155" y="91017"/>
                        <a:pt x="22155" y="91017"/>
                      </a:cubicBezTo>
                      <a:cubicBezTo>
                        <a:pt x="22790" y="91087"/>
                        <a:pt x="23495" y="91158"/>
                        <a:pt x="24201" y="91228"/>
                      </a:cubicBezTo>
                      <a:cubicBezTo>
                        <a:pt x="24694" y="91299"/>
                        <a:pt x="25188" y="91299"/>
                        <a:pt x="25682" y="91370"/>
                      </a:cubicBezTo>
                      <a:cubicBezTo>
                        <a:pt x="25964" y="91370"/>
                        <a:pt x="26247" y="91440"/>
                        <a:pt x="26458" y="91440"/>
                      </a:cubicBezTo>
                      <a:cubicBezTo>
                        <a:pt x="27023" y="91511"/>
                        <a:pt x="27658" y="91511"/>
                        <a:pt x="28222" y="91511"/>
                      </a:cubicBezTo>
                      <a:cubicBezTo>
                        <a:pt x="28928" y="91511"/>
                        <a:pt x="29633" y="91581"/>
                        <a:pt x="30268" y="91581"/>
                      </a:cubicBezTo>
                      <a:cubicBezTo>
                        <a:pt x="30903" y="91581"/>
                        <a:pt x="31468" y="91581"/>
                        <a:pt x="32103" y="91581"/>
                      </a:cubicBezTo>
                      <a:cubicBezTo>
                        <a:pt x="32738" y="91581"/>
                        <a:pt x="33302" y="91511"/>
                        <a:pt x="33937" y="91511"/>
                      </a:cubicBezTo>
                      <a:cubicBezTo>
                        <a:pt x="34502" y="91511"/>
                        <a:pt x="34995" y="91440"/>
                        <a:pt x="35560" y="91370"/>
                      </a:cubicBezTo>
                      <a:cubicBezTo>
                        <a:pt x="36548" y="91299"/>
                        <a:pt x="37536" y="91158"/>
                        <a:pt x="38523" y="91017"/>
                      </a:cubicBezTo>
                      <a:cubicBezTo>
                        <a:pt x="38876" y="90946"/>
                        <a:pt x="39229" y="90946"/>
                        <a:pt x="39582" y="90876"/>
                      </a:cubicBezTo>
                      <a:cubicBezTo>
                        <a:pt x="40358" y="90734"/>
                        <a:pt x="41063" y="90664"/>
                        <a:pt x="41839" y="90452"/>
                      </a:cubicBezTo>
                      <a:cubicBezTo>
                        <a:pt x="42686" y="90311"/>
                        <a:pt x="43533" y="90100"/>
                        <a:pt x="44450" y="89888"/>
                      </a:cubicBezTo>
                      <a:cubicBezTo>
                        <a:pt x="44591" y="89888"/>
                        <a:pt x="44662" y="89817"/>
                        <a:pt x="44803" y="89817"/>
                      </a:cubicBezTo>
                      <a:cubicBezTo>
                        <a:pt x="44944" y="89817"/>
                        <a:pt x="45014" y="89747"/>
                        <a:pt x="45156" y="89747"/>
                      </a:cubicBezTo>
                      <a:cubicBezTo>
                        <a:pt x="45649" y="89606"/>
                        <a:pt x="46073" y="89535"/>
                        <a:pt x="46567" y="89394"/>
                      </a:cubicBezTo>
                      <a:cubicBezTo>
                        <a:pt x="47484" y="89182"/>
                        <a:pt x="48401" y="88900"/>
                        <a:pt x="49318" y="88547"/>
                      </a:cubicBezTo>
                      <a:cubicBezTo>
                        <a:pt x="49812" y="88406"/>
                        <a:pt x="50377" y="88194"/>
                        <a:pt x="50870" y="87983"/>
                      </a:cubicBezTo>
                      <a:cubicBezTo>
                        <a:pt x="50870" y="87983"/>
                        <a:pt x="50941" y="87983"/>
                        <a:pt x="50941" y="87983"/>
                      </a:cubicBezTo>
                      <a:cubicBezTo>
                        <a:pt x="51435" y="87842"/>
                        <a:pt x="51929" y="87630"/>
                        <a:pt x="52423" y="87418"/>
                      </a:cubicBezTo>
                      <a:cubicBezTo>
                        <a:pt x="52846" y="87277"/>
                        <a:pt x="53340" y="87066"/>
                        <a:pt x="53763" y="86854"/>
                      </a:cubicBezTo>
                      <a:cubicBezTo>
                        <a:pt x="53975" y="86783"/>
                        <a:pt x="54187" y="86713"/>
                        <a:pt x="54398" y="86572"/>
                      </a:cubicBezTo>
                      <a:cubicBezTo>
                        <a:pt x="55174" y="86219"/>
                        <a:pt x="55880" y="85937"/>
                        <a:pt x="56656" y="85584"/>
                      </a:cubicBezTo>
                      <a:cubicBezTo>
                        <a:pt x="57714" y="85090"/>
                        <a:pt x="58843" y="84525"/>
                        <a:pt x="59831" y="83961"/>
                      </a:cubicBezTo>
                      <a:cubicBezTo>
                        <a:pt x="60255" y="83679"/>
                        <a:pt x="60748" y="83467"/>
                        <a:pt x="61172" y="83185"/>
                      </a:cubicBezTo>
                      <a:cubicBezTo>
                        <a:pt x="63571" y="81774"/>
                        <a:pt x="65828" y="80292"/>
                        <a:pt x="67945" y="78599"/>
                      </a:cubicBezTo>
                      <a:cubicBezTo>
                        <a:pt x="69286" y="77540"/>
                        <a:pt x="70556" y="76482"/>
                        <a:pt x="71826" y="75283"/>
                      </a:cubicBezTo>
                      <a:cubicBezTo>
                        <a:pt x="72108" y="75001"/>
                        <a:pt x="72460" y="74719"/>
                        <a:pt x="72743" y="74365"/>
                      </a:cubicBezTo>
                      <a:cubicBezTo>
                        <a:pt x="74295" y="72884"/>
                        <a:pt x="75777" y="71332"/>
                        <a:pt x="77117" y="69638"/>
                      </a:cubicBezTo>
                      <a:cubicBezTo>
                        <a:pt x="77329" y="69356"/>
                        <a:pt x="77611" y="69074"/>
                        <a:pt x="77823" y="68792"/>
                      </a:cubicBezTo>
                      <a:cubicBezTo>
                        <a:pt x="78458" y="68016"/>
                        <a:pt x="79022" y="67310"/>
                        <a:pt x="79587" y="66534"/>
                      </a:cubicBezTo>
                      <a:cubicBezTo>
                        <a:pt x="79939" y="66040"/>
                        <a:pt x="80292" y="65617"/>
                        <a:pt x="80575" y="65123"/>
                      </a:cubicBezTo>
                      <a:cubicBezTo>
                        <a:pt x="84526" y="59408"/>
                        <a:pt x="87559" y="52987"/>
                        <a:pt x="89323" y="46002"/>
                      </a:cubicBezTo>
                      <a:cubicBezTo>
                        <a:pt x="89464" y="45438"/>
                        <a:pt x="89606" y="44873"/>
                        <a:pt x="89747" y="44309"/>
                      </a:cubicBezTo>
                      <a:cubicBezTo>
                        <a:pt x="89888" y="43745"/>
                        <a:pt x="90029" y="43109"/>
                        <a:pt x="90099" y="42545"/>
                      </a:cubicBezTo>
                      <a:cubicBezTo>
                        <a:pt x="90241" y="41981"/>
                        <a:pt x="90311" y="41416"/>
                        <a:pt x="90452" y="40781"/>
                      </a:cubicBezTo>
                      <a:cubicBezTo>
                        <a:pt x="90452" y="40781"/>
                        <a:pt x="90452" y="40781"/>
                        <a:pt x="90452" y="40781"/>
                      </a:cubicBezTo>
                      <a:cubicBezTo>
                        <a:pt x="90593" y="40146"/>
                        <a:pt x="90664" y="39441"/>
                        <a:pt x="90735" y="38735"/>
                      </a:cubicBezTo>
                      <a:lnTo>
                        <a:pt x="90735" y="38523"/>
                      </a:lnTo>
                      <a:cubicBezTo>
                        <a:pt x="90805" y="37959"/>
                        <a:pt x="90876" y="37394"/>
                        <a:pt x="90946" y="36830"/>
                      </a:cubicBezTo>
                      <a:cubicBezTo>
                        <a:pt x="90946" y="36689"/>
                        <a:pt x="91017" y="36548"/>
                        <a:pt x="91017" y="36407"/>
                      </a:cubicBezTo>
                      <a:cubicBezTo>
                        <a:pt x="91087" y="35913"/>
                        <a:pt x="91087" y="35419"/>
                        <a:pt x="91158" y="34925"/>
                      </a:cubicBezTo>
                      <a:cubicBezTo>
                        <a:pt x="91158" y="34784"/>
                        <a:pt x="91158" y="34643"/>
                        <a:pt x="91228" y="34431"/>
                      </a:cubicBezTo>
                      <a:cubicBezTo>
                        <a:pt x="91299" y="33867"/>
                        <a:pt x="91299" y="33302"/>
                        <a:pt x="91299" y="32738"/>
                      </a:cubicBezTo>
                      <a:cubicBezTo>
                        <a:pt x="91370" y="31962"/>
                        <a:pt x="91370" y="31115"/>
                        <a:pt x="91370" y="30339"/>
                      </a:cubicBezTo>
                      <a:cubicBezTo>
                        <a:pt x="91370" y="29704"/>
                        <a:pt x="91370" y="28998"/>
                        <a:pt x="91299" y="28363"/>
                      </a:cubicBezTo>
                      <a:cubicBezTo>
                        <a:pt x="91299" y="28222"/>
                        <a:pt x="91299" y="28152"/>
                        <a:pt x="91299" y="28081"/>
                      </a:cubicBezTo>
                      <a:cubicBezTo>
                        <a:pt x="91299" y="27658"/>
                        <a:pt x="91299" y="27164"/>
                        <a:pt x="91228" y="26740"/>
                      </a:cubicBezTo>
                      <a:cubicBezTo>
                        <a:pt x="91228" y="26529"/>
                        <a:pt x="91228" y="26317"/>
                        <a:pt x="91158" y="26035"/>
                      </a:cubicBezTo>
                      <a:cubicBezTo>
                        <a:pt x="91158" y="25541"/>
                        <a:pt x="91087" y="25047"/>
                        <a:pt x="91017" y="24553"/>
                      </a:cubicBezTo>
                      <a:cubicBezTo>
                        <a:pt x="91017" y="24483"/>
                        <a:pt x="91017" y="24412"/>
                        <a:pt x="91017" y="24342"/>
                      </a:cubicBezTo>
                      <a:cubicBezTo>
                        <a:pt x="90946" y="23707"/>
                        <a:pt x="90876" y="23142"/>
                        <a:pt x="90805" y="22578"/>
                      </a:cubicBezTo>
                      <a:cubicBezTo>
                        <a:pt x="90805" y="22296"/>
                        <a:pt x="90735" y="22013"/>
                        <a:pt x="90664" y="21731"/>
                      </a:cubicBezTo>
                      <a:cubicBezTo>
                        <a:pt x="90593" y="21237"/>
                        <a:pt x="90523" y="20814"/>
                        <a:pt x="90452" y="20320"/>
                      </a:cubicBezTo>
                      <a:cubicBezTo>
                        <a:pt x="90452" y="20179"/>
                        <a:pt x="90382" y="20109"/>
                        <a:pt x="90382" y="19967"/>
                      </a:cubicBezTo>
                      <a:cubicBezTo>
                        <a:pt x="90311" y="19615"/>
                        <a:pt x="90241" y="19191"/>
                        <a:pt x="90170" y="18838"/>
                      </a:cubicBezTo>
                      <a:cubicBezTo>
                        <a:pt x="90099" y="18415"/>
                        <a:pt x="90029" y="17992"/>
                        <a:pt x="89888" y="17568"/>
                      </a:cubicBezTo>
                      <a:cubicBezTo>
                        <a:pt x="89747" y="17004"/>
                        <a:pt x="89606" y="16369"/>
                        <a:pt x="89464" y="15804"/>
                      </a:cubicBezTo>
                      <a:cubicBezTo>
                        <a:pt x="89464" y="15734"/>
                        <a:pt x="89464" y="15664"/>
                        <a:pt x="89394" y="15593"/>
                      </a:cubicBezTo>
                      <a:cubicBezTo>
                        <a:pt x="89253" y="15028"/>
                        <a:pt x="89112" y="14464"/>
                        <a:pt x="88971" y="13900"/>
                      </a:cubicBezTo>
                      <a:cubicBezTo>
                        <a:pt x="88829" y="13264"/>
                        <a:pt x="88618" y="12700"/>
                        <a:pt x="88477" y="12136"/>
                      </a:cubicBezTo>
                      <a:cubicBezTo>
                        <a:pt x="88265" y="11571"/>
                        <a:pt x="88124" y="10936"/>
                        <a:pt x="87912" y="10372"/>
                      </a:cubicBezTo>
                      <a:cubicBezTo>
                        <a:pt x="87489" y="9172"/>
                        <a:pt x="87066" y="8043"/>
                        <a:pt x="86642" y="6914"/>
                      </a:cubicBezTo>
                      <a:lnTo>
                        <a:pt x="86642" y="6914"/>
                      </a:lnTo>
                      <a:cubicBezTo>
                        <a:pt x="86148" y="5786"/>
                        <a:pt x="85655" y="4657"/>
                        <a:pt x="85090" y="3528"/>
                      </a:cubicBezTo>
                      <a:cubicBezTo>
                        <a:pt x="84949" y="3246"/>
                        <a:pt x="84808" y="2893"/>
                        <a:pt x="84596" y="2611"/>
                      </a:cubicBezTo>
                      <a:cubicBezTo>
                        <a:pt x="84455" y="2258"/>
                        <a:pt x="84243" y="1905"/>
                        <a:pt x="84102" y="1623"/>
                      </a:cubicBezTo>
                      <a:cubicBezTo>
                        <a:pt x="83820" y="1059"/>
                        <a:pt x="83467" y="494"/>
                        <a:pt x="83185" y="0"/>
                      </a:cubicBezTo>
                      <a:cubicBezTo>
                        <a:pt x="86078" y="1693"/>
                        <a:pt x="88829" y="3598"/>
                        <a:pt x="91440" y="5715"/>
                      </a:cubicBezTo>
                      <a:cubicBezTo>
                        <a:pt x="91511" y="5715"/>
                        <a:pt x="91581" y="5786"/>
                        <a:pt x="91581" y="5786"/>
                      </a:cubicBezTo>
                      <a:cubicBezTo>
                        <a:pt x="91652" y="5856"/>
                        <a:pt x="91652" y="5856"/>
                        <a:pt x="91722" y="5927"/>
                      </a:cubicBezTo>
                      <a:cubicBezTo>
                        <a:pt x="95956" y="9455"/>
                        <a:pt x="99695" y="13476"/>
                        <a:pt x="102799" y="17992"/>
                      </a:cubicBezTo>
                      <a:cubicBezTo>
                        <a:pt x="103082" y="18415"/>
                        <a:pt x="103434" y="18909"/>
                        <a:pt x="103717" y="19332"/>
                      </a:cubicBezTo>
                      <a:cubicBezTo>
                        <a:pt x="103999" y="19755"/>
                        <a:pt x="104281" y="20179"/>
                        <a:pt x="104563" y="20602"/>
                      </a:cubicBezTo>
                      <a:cubicBezTo>
                        <a:pt x="104634" y="20673"/>
                        <a:pt x="104704" y="20743"/>
                        <a:pt x="104704" y="20885"/>
                      </a:cubicBezTo>
                      <a:cubicBezTo>
                        <a:pt x="105551" y="22225"/>
                        <a:pt x="106327" y="23636"/>
                        <a:pt x="107033" y="25047"/>
                      </a:cubicBezTo>
                      <a:cubicBezTo>
                        <a:pt x="107245" y="25400"/>
                        <a:pt x="107386" y="25824"/>
                        <a:pt x="107597" y="26176"/>
                      </a:cubicBezTo>
                      <a:cubicBezTo>
                        <a:pt x="107738" y="26388"/>
                        <a:pt x="107809" y="26600"/>
                        <a:pt x="107880" y="26740"/>
                      </a:cubicBezTo>
                      <a:cubicBezTo>
                        <a:pt x="108021" y="27023"/>
                        <a:pt x="108162" y="27305"/>
                        <a:pt x="108303" y="27587"/>
                      </a:cubicBezTo>
                      <a:cubicBezTo>
                        <a:pt x="108444" y="27870"/>
                        <a:pt x="108585" y="28152"/>
                        <a:pt x="108656" y="28434"/>
                      </a:cubicBezTo>
                      <a:cubicBezTo>
                        <a:pt x="108797" y="28716"/>
                        <a:pt x="108867" y="28928"/>
                        <a:pt x="109008" y="29210"/>
                      </a:cubicBezTo>
                      <a:cubicBezTo>
                        <a:pt x="109220" y="29704"/>
                        <a:pt x="109432" y="30268"/>
                        <a:pt x="109643" y="30762"/>
                      </a:cubicBezTo>
                      <a:cubicBezTo>
                        <a:pt x="109855" y="31397"/>
                        <a:pt x="110137" y="32032"/>
                        <a:pt x="110349" y="32597"/>
                      </a:cubicBezTo>
                      <a:cubicBezTo>
                        <a:pt x="110349" y="32597"/>
                        <a:pt x="110349" y="32597"/>
                        <a:pt x="110349" y="32597"/>
                      </a:cubicBezTo>
                      <a:cubicBezTo>
                        <a:pt x="110561" y="33232"/>
                        <a:pt x="110772" y="33867"/>
                        <a:pt x="110984" y="34502"/>
                      </a:cubicBezTo>
                      <a:cubicBezTo>
                        <a:pt x="113030" y="40569"/>
                        <a:pt x="114018" y="46708"/>
                        <a:pt x="114018" y="531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0" name="Freeform: Shape 923"/>
                <p:cNvSpPr/>
                <p:nvPr/>
              </p:nvSpPr>
              <p:spPr>
                <a:xfrm>
                  <a:off x="5563447" y="3814939"/>
                  <a:ext cx="21167" cy="21167"/>
                </a:xfrm>
                <a:custGeom>
                  <a:avLst/>
                  <a:gdLst>
                    <a:gd name="connsiteX0" fmla="*/ 23707 w 21166"/>
                    <a:gd name="connsiteY0" fmla="*/ 11853 h 21166"/>
                    <a:gd name="connsiteX1" fmla="*/ 11853 w 21166"/>
                    <a:gd name="connsiteY1" fmla="*/ 23707 h 21166"/>
                    <a:gd name="connsiteX2" fmla="*/ 0 w 21166"/>
                    <a:gd name="connsiteY2" fmla="*/ 11853 h 21166"/>
                    <a:gd name="connsiteX3" fmla="*/ 11853 w 21166"/>
                    <a:gd name="connsiteY3" fmla="*/ 0 h 21166"/>
                    <a:gd name="connsiteX4" fmla="*/ 23707 w 21166"/>
                    <a:gd name="connsiteY4" fmla="*/ 11853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707" y="11853"/>
                      </a:moveTo>
                      <a:cubicBezTo>
                        <a:pt x="23707" y="18400"/>
                        <a:pt x="18400" y="23707"/>
                        <a:pt x="11853" y="23707"/>
                      </a:cubicBezTo>
                      <a:cubicBezTo>
                        <a:pt x="5307" y="23707"/>
                        <a:pt x="0" y="18400"/>
                        <a:pt x="0" y="11853"/>
                      </a:cubicBezTo>
                      <a:cubicBezTo>
                        <a:pt x="0" y="5307"/>
                        <a:pt x="5307" y="0"/>
                        <a:pt x="11853" y="0"/>
                      </a:cubicBezTo>
                      <a:cubicBezTo>
                        <a:pt x="18400" y="0"/>
                        <a:pt x="23707" y="5307"/>
                        <a:pt x="23707" y="1185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30" name="Graphic 3"/>
              <p:cNvGrpSpPr/>
              <p:nvPr/>
            </p:nvGrpSpPr>
            <p:grpSpPr>
              <a:xfrm>
                <a:off x="5367232" y="4193752"/>
                <a:ext cx="61172" cy="63571"/>
                <a:chOff x="5367232" y="4193752"/>
                <a:chExt cx="61172" cy="63571"/>
              </a:xfrm>
              <a:solidFill>
                <a:schemeClr val="accent1"/>
              </a:solidFill>
            </p:grpSpPr>
            <p:sp>
              <p:nvSpPr>
                <p:cNvPr id="31" name="Freeform: Shape 904"/>
                <p:cNvSpPr/>
                <p:nvPr/>
              </p:nvSpPr>
              <p:spPr>
                <a:xfrm>
                  <a:off x="5372947" y="4237990"/>
                  <a:ext cx="7056" cy="7056"/>
                </a:xfrm>
                <a:custGeom>
                  <a:avLst/>
                  <a:gdLst>
                    <a:gd name="connsiteX0" fmla="*/ 423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23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" y="212"/>
                      </a:moveTo>
                      <a:cubicBezTo>
                        <a:pt x="282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23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2" name="Freeform: Shape 905"/>
                <p:cNvSpPr/>
                <p:nvPr/>
              </p:nvSpPr>
              <p:spPr>
                <a:xfrm>
                  <a:off x="5371183" y="4237143"/>
                  <a:ext cx="14111" cy="7056"/>
                </a:xfrm>
                <a:custGeom>
                  <a:avLst/>
                  <a:gdLst>
                    <a:gd name="connsiteX0" fmla="*/ 16228 w 14111"/>
                    <a:gd name="connsiteY0" fmla="*/ 13124 h 7055"/>
                    <a:gd name="connsiteX1" fmla="*/ 0 w 14111"/>
                    <a:gd name="connsiteY1" fmla="*/ 0 h 7055"/>
                    <a:gd name="connsiteX2" fmla="*/ 0 w 14111"/>
                    <a:gd name="connsiteY2" fmla="*/ 0 h 7055"/>
                    <a:gd name="connsiteX3" fmla="*/ 6632 w 14111"/>
                    <a:gd name="connsiteY3" fmla="*/ 7832 h 7055"/>
                    <a:gd name="connsiteX4" fmla="*/ 6773 w 14111"/>
                    <a:gd name="connsiteY4" fmla="*/ 7973 h 7055"/>
                    <a:gd name="connsiteX5" fmla="*/ 16228 w 14111"/>
                    <a:gd name="connsiteY5" fmla="*/ 13124 h 7055"/>
                    <a:gd name="connsiteX6" fmla="*/ 16228 w 14111"/>
                    <a:gd name="connsiteY6" fmla="*/ 13124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7055">
                      <a:moveTo>
                        <a:pt x="16228" y="13124"/>
                      </a:moveTo>
                      <a:cubicBezTo>
                        <a:pt x="9313" y="10866"/>
                        <a:pt x="3598" y="6138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693" y="2964"/>
                        <a:pt x="3951" y="5645"/>
                        <a:pt x="6632" y="7832"/>
                      </a:cubicBezTo>
                      <a:cubicBezTo>
                        <a:pt x="6703" y="7902"/>
                        <a:pt x="6703" y="7902"/>
                        <a:pt x="6773" y="7973"/>
                      </a:cubicBezTo>
                      <a:cubicBezTo>
                        <a:pt x="9525" y="10160"/>
                        <a:pt x="12700" y="11924"/>
                        <a:pt x="16228" y="13124"/>
                      </a:cubicBezTo>
                      <a:cubicBezTo>
                        <a:pt x="16157" y="13053"/>
                        <a:pt x="16228" y="13124"/>
                        <a:pt x="16228" y="1312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3" name="Freeform: Shape 906"/>
                <p:cNvSpPr/>
                <p:nvPr/>
              </p:nvSpPr>
              <p:spPr>
                <a:xfrm>
                  <a:off x="5387552" y="4250267"/>
                  <a:ext cx="7056" cy="7056"/>
                </a:xfrm>
                <a:custGeom>
                  <a:avLst/>
                  <a:gdLst>
                    <a:gd name="connsiteX0" fmla="*/ 1976 w 0"/>
                    <a:gd name="connsiteY0" fmla="*/ 564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1976 w 0"/>
                    <a:gd name="connsiteY3" fmla="*/ 564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976" y="564"/>
                      </a:moveTo>
                      <a:cubicBezTo>
                        <a:pt x="1270" y="423"/>
                        <a:pt x="635" y="211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635" y="211"/>
                        <a:pt x="1341" y="423"/>
                        <a:pt x="1976" y="56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4" name="Freeform: Shape 907"/>
                <p:cNvSpPr/>
                <p:nvPr/>
              </p:nvSpPr>
              <p:spPr>
                <a:xfrm>
                  <a:off x="5411682" y="4199184"/>
                  <a:ext cx="7056" cy="7056"/>
                </a:xfrm>
                <a:custGeom>
                  <a:avLst/>
                  <a:gdLst>
                    <a:gd name="connsiteX0" fmla="*/ 705 w 0"/>
                    <a:gd name="connsiteY0" fmla="*/ 1623 h 0"/>
                    <a:gd name="connsiteX1" fmla="*/ 0 w 0"/>
                    <a:gd name="connsiteY1" fmla="*/ 0 h 0"/>
                    <a:gd name="connsiteX2" fmla="*/ 705 w 0"/>
                    <a:gd name="connsiteY2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05" y="1623"/>
                      </a:moveTo>
                      <a:cubicBezTo>
                        <a:pt x="494" y="1059"/>
                        <a:pt x="212" y="565"/>
                        <a:pt x="0" y="0"/>
                      </a:cubicBezTo>
                      <a:cubicBezTo>
                        <a:pt x="282" y="565"/>
                        <a:pt x="494" y="1059"/>
                        <a:pt x="70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5" name="Freeform: Shape 908"/>
                <p:cNvSpPr/>
                <p:nvPr/>
              </p:nvSpPr>
              <p:spPr>
                <a:xfrm>
                  <a:off x="5407872" y="4245045"/>
                  <a:ext cx="7056" cy="7056"/>
                </a:xfrm>
                <a:custGeom>
                  <a:avLst/>
                  <a:gdLst>
                    <a:gd name="connsiteX0" fmla="*/ 6915 w 0"/>
                    <a:gd name="connsiteY0" fmla="*/ 0 h 0"/>
                    <a:gd name="connsiteX1" fmla="*/ 0 w 0"/>
                    <a:gd name="connsiteY1" fmla="*/ 4234 h 0"/>
                    <a:gd name="connsiteX2" fmla="*/ 6915 w 0"/>
                    <a:gd name="connsiteY2" fmla="*/ 0 h 0"/>
                    <a:gd name="connsiteX3" fmla="*/ 6915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915" y="0"/>
                      </a:moveTo>
                      <a:cubicBezTo>
                        <a:pt x="4868" y="1694"/>
                        <a:pt x="2540" y="3175"/>
                        <a:pt x="0" y="4234"/>
                      </a:cubicBezTo>
                      <a:cubicBezTo>
                        <a:pt x="2469" y="3104"/>
                        <a:pt x="4798" y="1694"/>
                        <a:pt x="6915" y="0"/>
                      </a:cubicBezTo>
                      <a:cubicBezTo>
                        <a:pt x="6844" y="0"/>
                        <a:pt x="6915" y="0"/>
                        <a:pt x="6915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6" name="Freeform: Shape 909"/>
                <p:cNvSpPr/>
                <p:nvPr/>
              </p:nvSpPr>
              <p:spPr>
                <a:xfrm>
                  <a:off x="5414786" y="4237920"/>
                  <a:ext cx="7056" cy="7056"/>
                </a:xfrm>
                <a:custGeom>
                  <a:avLst/>
                  <a:gdLst>
                    <a:gd name="connsiteX0" fmla="*/ 6209 w 0"/>
                    <a:gd name="connsiteY0" fmla="*/ 0 h 7055"/>
                    <a:gd name="connsiteX1" fmla="*/ 0 w 0"/>
                    <a:gd name="connsiteY1" fmla="*/ 7126 h 7055"/>
                    <a:gd name="connsiteX2" fmla="*/ 70 w 0"/>
                    <a:gd name="connsiteY2" fmla="*/ 7056 h 7055"/>
                    <a:gd name="connsiteX3" fmla="*/ 6209 w 0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h="7055">
                      <a:moveTo>
                        <a:pt x="6209" y="0"/>
                      </a:moveTo>
                      <a:cubicBezTo>
                        <a:pt x="4515" y="2681"/>
                        <a:pt x="2469" y="5080"/>
                        <a:pt x="0" y="7126"/>
                      </a:cubicBezTo>
                      <a:cubicBezTo>
                        <a:pt x="0" y="7126"/>
                        <a:pt x="70" y="7056"/>
                        <a:pt x="70" y="7056"/>
                      </a:cubicBezTo>
                      <a:cubicBezTo>
                        <a:pt x="2469" y="5009"/>
                        <a:pt x="4515" y="2681"/>
                        <a:pt x="620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7" name="Freeform: Shape 910"/>
                <p:cNvSpPr/>
                <p:nvPr/>
              </p:nvSpPr>
              <p:spPr>
                <a:xfrm>
                  <a:off x="5421348" y="4235873"/>
                  <a:ext cx="7056" cy="7056"/>
                </a:xfrm>
                <a:custGeom>
                  <a:avLst/>
                  <a:gdLst>
                    <a:gd name="connsiteX0" fmla="*/ 776 w 0"/>
                    <a:gd name="connsiteY0" fmla="*/ 0 h 0"/>
                    <a:gd name="connsiteX1" fmla="*/ 0 w 0"/>
                    <a:gd name="connsiteY1" fmla="*/ 1411 h 0"/>
                    <a:gd name="connsiteX2" fmla="*/ 776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76" y="0"/>
                      </a:moveTo>
                      <a:cubicBezTo>
                        <a:pt x="564" y="494"/>
                        <a:pt x="282" y="917"/>
                        <a:pt x="0" y="1411"/>
                      </a:cubicBezTo>
                      <a:cubicBezTo>
                        <a:pt x="282" y="917"/>
                        <a:pt x="564" y="494"/>
                        <a:pt x="776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8" name="Freeform: Shape 911"/>
                <p:cNvSpPr/>
                <p:nvPr/>
              </p:nvSpPr>
              <p:spPr>
                <a:xfrm>
                  <a:off x="5367232" y="4193752"/>
                  <a:ext cx="42333" cy="42333"/>
                </a:xfrm>
                <a:custGeom>
                  <a:avLst/>
                  <a:gdLst>
                    <a:gd name="connsiteX0" fmla="*/ 47413 w 42333"/>
                    <a:gd name="connsiteY0" fmla="*/ 18203 h 42333"/>
                    <a:gd name="connsiteX1" fmla="*/ 47413 w 42333"/>
                    <a:gd name="connsiteY1" fmla="*/ 19332 h 42333"/>
                    <a:gd name="connsiteX2" fmla="*/ 47343 w 42333"/>
                    <a:gd name="connsiteY2" fmla="*/ 20108 h 42333"/>
                    <a:gd name="connsiteX3" fmla="*/ 47343 w 42333"/>
                    <a:gd name="connsiteY3" fmla="*/ 20320 h 42333"/>
                    <a:gd name="connsiteX4" fmla="*/ 47272 w 42333"/>
                    <a:gd name="connsiteY4" fmla="*/ 21025 h 42333"/>
                    <a:gd name="connsiteX5" fmla="*/ 47272 w 42333"/>
                    <a:gd name="connsiteY5" fmla="*/ 21237 h 42333"/>
                    <a:gd name="connsiteX6" fmla="*/ 47202 w 42333"/>
                    <a:gd name="connsiteY6" fmla="*/ 22013 h 42333"/>
                    <a:gd name="connsiteX7" fmla="*/ 47202 w 42333"/>
                    <a:gd name="connsiteY7" fmla="*/ 22084 h 42333"/>
                    <a:gd name="connsiteX8" fmla="*/ 47061 w 42333"/>
                    <a:gd name="connsiteY8" fmla="*/ 23071 h 42333"/>
                    <a:gd name="connsiteX9" fmla="*/ 47061 w 42333"/>
                    <a:gd name="connsiteY9" fmla="*/ 23071 h 42333"/>
                    <a:gd name="connsiteX10" fmla="*/ 46919 w 42333"/>
                    <a:gd name="connsiteY10" fmla="*/ 23918 h 42333"/>
                    <a:gd name="connsiteX11" fmla="*/ 46708 w 42333"/>
                    <a:gd name="connsiteY11" fmla="*/ 24765 h 42333"/>
                    <a:gd name="connsiteX12" fmla="*/ 46496 w 42333"/>
                    <a:gd name="connsiteY12" fmla="*/ 25541 h 42333"/>
                    <a:gd name="connsiteX13" fmla="*/ 42333 w 42333"/>
                    <a:gd name="connsiteY13" fmla="*/ 34643 h 42333"/>
                    <a:gd name="connsiteX14" fmla="*/ 41840 w 42333"/>
                    <a:gd name="connsiteY14" fmla="*/ 35348 h 42333"/>
                    <a:gd name="connsiteX15" fmla="*/ 40993 w 42333"/>
                    <a:gd name="connsiteY15" fmla="*/ 36406 h 42333"/>
                    <a:gd name="connsiteX16" fmla="*/ 40640 w 42333"/>
                    <a:gd name="connsiteY16" fmla="*/ 36830 h 42333"/>
                    <a:gd name="connsiteX17" fmla="*/ 38523 w 42333"/>
                    <a:gd name="connsiteY17" fmla="*/ 39088 h 42333"/>
                    <a:gd name="connsiteX18" fmla="*/ 38100 w 42333"/>
                    <a:gd name="connsiteY18" fmla="*/ 39511 h 42333"/>
                    <a:gd name="connsiteX19" fmla="*/ 36266 w 42333"/>
                    <a:gd name="connsiteY19" fmla="*/ 41063 h 42333"/>
                    <a:gd name="connsiteX20" fmla="*/ 33020 w 42333"/>
                    <a:gd name="connsiteY20" fmla="*/ 43251 h 42333"/>
                    <a:gd name="connsiteX21" fmla="*/ 32385 w 42333"/>
                    <a:gd name="connsiteY21" fmla="*/ 43603 h 42333"/>
                    <a:gd name="connsiteX22" fmla="*/ 30833 w 42333"/>
                    <a:gd name="connsiteY22" fmla="*/ 44379 h 42333"/>
                    <a:gd name="connsiteX23" fmla="*/ 29774 w 42333"/>
                    <a:gd name="connsiteY23" fmla="*/ 44873 h 42333"/>
                    <a:gd name="connsiteX24" fmla="*/ 29492 w 42333"/>
                    <a:gd name="connsiteY24" fmla="*/ 45014 h 42333"/>
                    <a:gd name="connsiteX25" fmla="*/ 28857 w 42333"/>
                    <a:gd name="connsiteY25" fmla="*/ 45297 h 42333"/>
                    <a:gd name="connsiteX26" fmla="*/ 28152 w 42333"/>
                    <a:gd name="connsiteY26" fmla="*/ 45579 h 42333"/>
                    <a:gd name="connsiteX27" fmla="*/ 28081 w 42333"/>
                    <a:gd name="connsiteY27" fmla="*/ 45579 h 42333"/>
                    <a:gd name="connsiteX28" fmla="*/ 27305 w 42333"/>
                    <a:gd name="connsiteY28" fmla="*/ 45861 h 42333"/>
                    <a:gd name="connsiteX29" fmla="*/ 25965 w 42333"/>
                    <a:gd name="connsiteY29" fmla="*/ 46284 h 42333"/>
                    <a:gd name="connsiteX30" fmla="*/ 25329 w 42333"/>
                    <a:gd name="connsiteY30" fmla="*/ 46425 h 42333"/>
                    <a:gd name="connsiteX31" fmla="*/ 25188 w 42333"/>
                    <a:gd name="connsiteY31" fmla="*/ 46496 h 42333"/>
                    <a:gd name="connsiteX32" fmla="*/ 25047 w 42333"/>
                    <a:gd name="connsiteY32" fmla="*/ 46566 h 42333"/>
                    <a:gd name="connsiteX33" fmla="*/ 23848 w 42333"/>
                    <a:gd name="connsiteY33" fmla="*/ 46849 h 42333"/>
                    <a:gd name="connsiteX34" fmla="*/ 22790 w 42333"/>
                    <a:gd name="connsiteY34" fmla="*/ 47060 h 42333"/>
                    <a:gd name="connsiteX35" fmla="*/ 22296 w 42333"/>
                    <a:gd name="connsiteY35" fmla="*/ 47131 h 42333"/>
                    <a:gd name="connsiteX36" fmla="*/ 20885 w 42333"/>
                    <a:gd name="connsiteY36" fmla="*/ 47272 h 42333"/>
                    <a:gd name="connsiteX37" fmla="*/ 20108 w 42333"/>
                    <a:gd name="connsiteY37" fmla="*/ 47343 h 42333"/>
                    <a:gd name="connsiteX38" fmla="*/ 19262 w 42333"/>
                    <a:gd name="connsiteY38" fmla="*/ 47413 h 42333"/>
                    <a:gd name="connsiteX39" fmla="*/ 18415 w 42333"/>
                    <a:gd name="connsiteY39" fmla="*/ 47413 h 42333"/>
                    <a:gd name="connsiteX40" fmla="*/ 17427 w 42333"/>
                    <a:gd name="connsiteY40" fmla="*/ 47413 h 42333"/>
                    <a:gd name="connsiteX41" fmla="*/ 16581 w 42333"/>
                    <a:gd name="connsiteY41" fmla="*/ 47343 h 42333"/>
                    <a:gd name="connsiteX42" fmla="*/ 16228 w 42333"/>
                    <a:gd name="connsiteY42" fmla="*/ 47343 h 42333"/>
                    <a:gd name="connsiteX43" fmla="*/ 15522 w 42333"/>
                    <a:gd name="connsiteY43" fmla="*/ 47272 h 42333"/>
                    <a:gd name="connsiteX44" fmla="*/ 14534 w 42333"/>
                    <a:gd name="connsiteY44" fmla="*/ 47131 h 42333"/>
                    <a:gd name="connsiteX45" fmla="*/ 14534 w 42333"/>
                    <a:gd name="connsiteY45" fmla="*/ 47131 h 42333"/>
                    <a:gd name="connsiteX46" fmla="*/ 13688 w 42333"/>
                    <a:gd name="connsiteY46" fmla="*/ 46990 h 42333"/>
                    <a:gd name="connsiteX47" fmla="*/ 13406 w 42333"/>
                    <a:gd name="connsiteY47" fmla="*/ 46919 h 42333"/>
                    <a:gd name="connsiteX48" fmla="*/ 12982 w 42333"/>
                    <a:gd name="connsiteY48" fmla="*/ 46849 h 42333"/>
                    <a:gd name="connsiteX49" fmla="*/ 12347 w 42333"/>
                    <a:gd name="connsiteY49" fmla="*/ 46708 h 42333"/>
                    <a:gd name="connsiteX50" fmla="*/ 12277 w 42333"/>
                    <a:gd name="connsiteY50" fmla="*/ 46708 h 42333"/>
                    <a:gd name="connsiteX51" fmla="*/ 11430 w 42333"/>
                    <a:gd name="connsiteY51" fmla="*/ 46496 h 42333"/>
                    <a:gd name="connsiteX52" fmla="*/ 10442 w 42333"/>
                    <a:gd name="connsiteY52" fmla="*/ 46214 h 42333"/>
                    <a:gd name="connsiteX53" fmla="*/ 9384 w 42333"/>
                    <a:gd name="connsiteY53" fmla="*/ 45861 h 42333"/>
                    <a:gd name="connsiteX54" fmla="*/ 9172 w 42333"/>
                    <a:gd name="connsiteY54" fmla="*/ 45790 h 42333"/>
                    <a:gd name="connsiteX55" fmla="*/ 8608 w 42333"/>
                    <a:gd name="connsiteY55" fmla="*/ 45579 h 42333"/>
                    <a:gd name="connsiteX56" fmla="*/ 7973 w 42333"/>
                    <a:gd name="connsiteY56" fmla="*/ 45367 h 42333"/>
                    <a:gd name="connsiteX57" fmla="*/ 7126 w 42333"/>
                    <a:gd name="connsiteY57" fmla="*/ 45014 h 42333"/>
                    <a:gd name="connsiteX58" fmla="*/ 6491 w 42333"/>
                    <a:gd name="connsiteY58" fmla="*/ 44732 h 42333"/>
                    <a:gd name="connsiteX59" fmla="*/ 5997 w 42333"/>
                    <a:gd name="connsiteY59" fmla="*/ 44521 h 42333"/>
                    <a:gd name="connsiteX60" fmla="*/ 5574 w 42333"/>
                    <a:gd name="connsiteY60" fmla="*/ 44309 h 42333"/>
                    <a:gd name="connsiteX61" fmla="*/ 5574 w 42333"/>
                    <a:gd name="connsiteY61" fmla="*/ 44309 h 42333"/>
                    <a:gd name="connsiteX62" fmla="*/ 4727 w 42333"/>
                    <a:gd name="connsiteY62" fmla="*/ 43885 h 42333"/>
                    <a:gd name="connsiteX63" fmla="*/ 3951 w 42333"/>
                    <a:gd name="connsiteY63" fmla="*/ 43462 h 42333"/>
                    <a:gd name="connsiteX64" fmla="*/ 3881 w 42333"/>
                    <a:gd name="connsiteY64" fmla="*/ 43462 h 42333"/>
                    <a:gd name="connsiteX65" fmla="*/ 3881 w 42333"/>
                    <a:gd name="connsiteY65" fmla="*/ 43462 h 42333"/>
                    <a:gd name="connsiteX66" fmla="*/ 0 w 42333"/>
                    <a:gd name="connsiteY66" fmla="*/ 28998 h 42333"/>
                    <a:gd name="connsiteX67" fmla="*/ 28998 w 42333"/>
                    <a:gd name="connsiteY67" fmla="*/ 0 h 42333"/>
                    <a:gd name="connsiteX68" fmla="*/ 43462 w 42333"/>
                    <a:gd name="connsiteY68" fmla="*/ 3880 h 42333"/>
                    <a:gd name="connsiteX69" fmla="*/ 43462 w 42333"/>
                    <a:gd name="connsiteY69" fmla="*/ 3880 h 42333"/>
                    <a:gd name="connsiteX70" fmla="*/ 43886 w 42333"/>
                    <a:gd name="connsiteY70" fmla="*/ 4656 h 42333"/>
                    <a:gd name="connsiteX71" fmla="*/ 44097 w 42333"/>
                    <a:gd name="connsiteY71" fmla="*/ 5150 h 42333"/>
                    <a:gd name="connsiteX72" fmla="*/ 44309 w 42333"/>
                    <a:gd name="connsiteY72" fmla="*/ 5574 h 42333"/>
                    <a:gd name="connsiteX73" fmla="*/ 45014 w 42333"/>
                    <a:gd name="connsiteY73" fmla="*/ 7196 h 42333"/>
                    <a:gd name="connsiteX74" fmla="*/ 45014 w 42333"/>
                    <a:gd name="connsiteY74" fmla="*/ 7196 h 42333"/>
                    <a:gd name="connsiteX75" fmla="*/ 45649 w 42333"/>
                    <a:gd name="connsiteY75" fmla="*/ 8819 h 42333"/>
                    <a:gd name="connsiteX76" fmla="*/ 45932 w 42333"/>
                    <a:gd name="connsiteY76" fmla="*/ 9666 h 42333"/>
                    <a:gd name="connsiteX77" fmla="*/ 46214 w 42333"/>
                    <a:gd name="connsiteY77" fmla="*/ 10513 h 42333"/>
                    <a:gd name="connsiteX78" fmla="*/ 46426 w 42333"/>
                    <a:gd name="connsiteY78" fmla="*/ 11289 h 42333"/>
                    <a:gd name="connsiteX79" fmla="*/ 46426 w 42333"/>
                    <a:gd name="connsiteY79" fmla="*/ 11359 h 42333"/>
                    <a:gd name="connsiteX80" fmla="*/ 46637 w 42333"/>
                    <a:gd name="connsiteY80" fmla="*/ 12206 h 42333"/>
                    <a:gd name="connsiteX81" fmla="*/ 46778 w 42333"/>
                    <a:gd name="connsiteY81" fmla="*/ 12841 h 42333"/>
                    <a:gd name="connsiteX82" fmla="*/ 46849 w 42333"/>
                    <a:gd name="connsiteY82" fmla="*/ 13405 h 42333"/>
                    <a:gd name="connsiteX83" fmla="*/ 46849 w 42333"/>
                    <a:gd name="connsiteY83" fmla="*/ 13547 h 42333"/>
                    <a:gd name="connsiteX84" fmla="*/ 46919 w 42333"/>
                    <a:gd name="connsiteY84" fmla="*/ 14182 h 42333"/>
                    <a:gd name="connsiteX85" fmla="*/ 46990 w 42333"/>
                    <a:gd name="connsiteY85" fmla="*/ 14605 h 42333"/>
                    <a:gd name="connsiteX86" fmla="*/ 47061 w 42333"/>
                    <a:gd name="connsiteY86" fmla="*/ 15452 h 42333"/>
                    <a:gd name="connsiteX87" fmla="*/ 47061 w 42333"/>
                    <a:gd name="connsiteY87" fmla="*/ 15593 h 42333"/>
                    <a:gd name="connsiteX88" fmla="*/ 47131 w 42333"/>
                    <a:gd name="connsiteY88" fmla="*/ 16298 h 42333"/>
                    <a:gd name="connsiteX89" fmla="*/ 47131 w 42333"/>
                    <a:gd name="connsiteY89" fmla="*/ 16651 h 42333"/>
                    <a:gd name="connsiteX90" fmla="*/ 47131 w 42333"/>
                    <a:gd name="connsiteY90" fmla="*/ 17286 h 42333"/>
                    <a:gd name="connsiteX91" fmla="*/ 47131 w 42333"/>
                    <a:gd name="connsiteY91" fmla="*/ 17427 h 42333"/>
                    <a:gd name="connsiteX92" fmla="*/ 47413 w 42333"/>
                    <a:gd name="connsiteY92" fmla="*/ 18203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2333" h="42333">
                      <a:moveTo>
                        <a:pt x="47413" y="18203"/>
                      </a:moveTo>
                      <a:cubicBezTo>
                        <a:pt x="47413" y="18556"/>
                        <a:pt x="47413" y="18979"/>
                        <a:pt x="47413" y="19332"/>
                      </a:cubicBezTo>
                      <a:cubicBezTo>
                        <a:pt x="47413" y="19614"/>
                        <a:pt x="47413" y="19897"/>
                        <a:pt x="47343" y="20108"/>
                      </a:cubicBezTo>
                      <a:cubicBezTo>
                        <a:pt x="47343" y="20179"/>
                        <a:pt x="47343" y="20249"/>
                        <a:pt x="47343" y="20320"/>
                      </a:cubicBezTo>
                      <a:cubicBezTo>
                        <a:pt x="47343" y="20531"/>
                        <a:pt x="47343" y="20814"/>
                        <a:pt x="47272" y="21025"/>
                      </a:cubicBezTo>
                      <a:cubicBezTo>
                        <a:pt x="47272" y="21096"/>
                        <a:pt x="47272" y="21167"/>
                        <a:pt x="47272" y="21237"/>
                      </a:cubicBezTo>
                      <a:cubicBezTo>
                        <a:pt x="47272" y="21519"/>
                        <a:pt x="47202" y="21801"/>
                        <a:pt x="47202" y="22013"/>
                      </a:cubicBezTo>
                      <a:lnTo>
                        <a:pt x="47202" y="22084"/>
                      </a:lnTo>
                      <a:cubicBezTo>
                        <a:pt x="47131" y="22437"/>
                        <a:pt x="47131" y="22719"/>
                        <a:pt x="47061" y="23071"/>
                      </a:cubicBezTo>
                      <a:cubicBezTo>
                        <a:pt x="47061" y="23071"/>
                        <a:pt x="47061" y="23071"/>
                        <a:pt x="47061" y="23071"/>
                      </a:cubicBezTo>
                      <a:cubicBezTo>
                        <a:pt x="46990" y="23354"/>
                        <a:pt x="46990" y="23636"/>
                        <a:pt x="46919" y="23918"/>
                      </a:cubicBezTo>
                      <a:cubicBezTo>
                        <a:pt x="46849" y="24201"/>
                        <a:pt x="46778" y="24483"/>
                        <a:pt x="46708" y="24765"/>
                      </a:cubicBezTo>
                      <a:cubicBezTo>
                        <a:pt x="46637" y="25047"/>
                        <a:pt x="46567" y="25329"/>
                        <a:pt x="46496" y="25541"/>
                      </a:cubicBezTo>
                      <a:cubicBezTo>
                        <a:pt x="45649" y="28857"/>
                        <a:pt x="44238" y="31891"/>
                        <a:pt x="42333" y="34643"/>
                      </a:cubicBezTo>
                      <a:cubicBezTo>
                        <a:pt x="42192" y="34854"/>
                        <a:pt x="41981" y="35066"/>
                        <a:pt x="41840" y="35348"/>
                      </a:cubicBezTo>
                      <a:cubicBezTo>
                        <a:pt x="41557" y="35701"/>
                        <a:pt x="41275" y="36054"/>
                        <a:pt x="40993" y="36406"/>
                      </a:cubicBezTo>
                      <a:cubicBezTo>
                        <a:pt x="40852" y="36548"/>
                        <a:pt x="40781" y="36689"/>
                        <a:pt x="40640" y="36830"/>
                      </a:cubicBezTo>
                      <a:cubicBezTo>
                        <a:pt x="40005" y="37606"/>
                        <a:pt x="39299" y="38382"/>
                        <a:pt x="38523" y="39088"/>
                      </a:cubicBezTo>
                      <a:cubicBezTo>
                        <a:pt x="38382" y="39229"/>
                        <a:pt x="38241" y="39370"/>
                        <a:pt x="38100" y="39511"/>
                      </a:cubicBezTo>
                      <a:cubicBezTo>
                        <a:pt x="37536" y="40076"/>
                        <a:pt x="36901" y="40569"/>
                        <a:pt x="36266" y="41063"/>
                      </a:cubicBezTo>
                      <a:cubicBezTo>
                        <a:pt x="35278" y="41839"/>
                        <a:pt x="34149" y="42615"/>
                        <a:pt x="33020" y="43251"/>
                      </a:cubicBezTo>
                      <a:cubicBezTo>
                        <a:pt x="32808" y="43391"/>
                        <a:pt x="32597" y="43533"/>
                        <a:pt x="32385" y="43603"/>
                      </a:cubicBezTo>
                      <a:cubicBezTo>
                        <a:pt x="31891" y="43885"/>
                        <a:pt x="31397" y="44168"/>
                        <a:pt x="30833" y="44379"/>
                      </a:cubicBezTo>
                      <a:cubicBezTo>
                        <a:pt x="30480" y="44521"/>
                        <a:pt x="30127" y="44732"/>
                        <a:pt x="29774" y="44873"/>
                      </a:cubicBezTo>
                      <a:cubicBezTo>
                        <a:pt x="29704" y="44944"/>
                        <a:pt x="29563" y="44944"/>
                        <a:pt x="29492" y="45014"/>
                      </a:cubicBezTo>
                      <a:cubicBezTo>
                        <a:pt x="29281" y="45085"/>
                        <a:pt x="29069" y="45155"/>
                        <a:pt x="28857" y="45297"/>
                      </a:cubicBezTo>
                      <a:cubicBezTo>
                        <a:pt x="28646" y="45367"/>
                        <a:pt x="28434" y="45438"/>
                        <a:pt x="28152" y="45579"/>
                      </a:cubicBezTo>
                      <a:cubicBezTo>
                        <a:pt x="28152" y="45579"/>
                        <a:pt x="28152" y="45579"/>
                        <a:pt x="28081" y="45579"/>
                      </a:cubicBezTo>
                      <a:cubicBezTo>
                        <a:pt x="27870" y="45649"/>
                        <a:pt x="27587" y="45720"/>
                        <a:pt x="27305" y="45861"/>
                      </a:cubicBezTo>
                      <a:cubicBezTo>
                        <a:pt x="26882" y="46002"/>
                        <a:pt x="26458" y="46143"/>
                        <a:pt x="25965" y="46284"/>
                      </a:cubicBezTo>
                      <a:cubicBezTo>
                        <a:pt x="25753" y="46355"/>
                        <a:pt x="25541" y="46425"/>
                        <a:pt x="25329" y="46425"/>
                      </a:cubicBezTo>
                      <a:cubicBezTo>
                        <a:pt x="25259" y="46425"/>
                        <a:pt x="25259" y="46425"/>
                        <a:pt x="25188" y="46496"/>
                      </a:cubicBezTo>
                      <a:cubicBezTo>
                        <a:pt x="25118" y="46496"/>
                        <a:pt x="25047" y="46496"/>
                        <a:pt x="25047" y="46566"/>
                      </a:cubicBezTo>
                      <a:cubicBezTo>
                        <a:pt x="24624" y="46637"/>
                        <a:pt x="24201" y="46778"/>
                        <a:pt x="23848" y="46849"/>
                      </a:cubicBezTo>
                      <a:cubicBezTo>
                        <a:pt x="23495" y="46919"/>
                        <a:pt x="23142" y="46990"/>
                        <a:pt x="22790" y="47060"/>
                      </a:cubicBezTo>
                      <a:cubicBezTo>
                        <a:pt x="22648" y="47060"/>
                        <a:pt x="22437" y="47131"/>
                        <a:pt x="22296" y="47131"/>
                      </a:cubicBezTo>
                      <a:cubicBezTo>
                        <a:pt x="21802" y="47202"/>
                        <a:pt x="21378" y="47272"/>
                        <a:pt x="20885" y="47272"/>
                      </a:cubicBezTo>
                      <a:cubicBezTo>
                        <a:pt x="20602" y="47272"/>
                        <a:pt x="20391" y="47343"/>
                        <a:pt x="20108" y="47343"/>
                      </a:cubicBezTo>
                      <a:cubicBezTo>
                        <a:pt x="19826" y="47343"/>
                        <a:pt x="19544" y="47343"/>
                        <a:pt x="19262" y="47413"/>
                      </a:cubicBezTo>
                      <a:cubicBezTo>
                        <a:pt x="18979" y="47413"/>
                        <a:pt x="18697" y="47413"/>
                        <a:pt x="18415" y="47413"/>
                      </a:cubicBezTo>
                      <a:cubicBezTo>
                        <a:pt x="18062" y="47413"/>
                        <a:pt x="17780" y="47413"/>
                        <a:pt x="17427" y="47413"/>
                      </a:cubicBezTo>
                      <a:cubicBezTo>
                        <a:pt x="17145" y="47413"/>
                        <a:pt x="16863" y="47413"/>
                        <a:pt x="16581" y="47343"/>
                      </a:cubicBezTo>
                      <a:cubicBezTo>
                        <a:pt x="16440" y="47343"/>
                        <a:pt x="16298" y="47343"/>
                        <a:pt x="16228" y="47343"/>
                      </a:cubicBezTo>
                      <a:cubicBezTo>
                        <a:pt x="16016" y="47343"/>
                        <a:pt x="15734" y="47343"/>
                        <a:pt x="15522" y="47272"/>
                      </a:cubicBezTo>
                      <a:cubicBezTo>
                        <a:pt x="15169" y="47272"/>
                        <a:pt x="14887" y="47202"/>
                        <a:pt x="14534" y="47131"/>
                      </a:cubicBezTo>
                      <a:cubicBezTo>
                        <a:pt x="14534" y="47131"/>
                        <a:pt x="14534" y="47131"/>
                        <a:pt x="14534" y="47131"/>
                      </a:cubicBezTo>
                      <a:cubicBezTo>
                        <a:pt x="14252" y="47060"/>
                        <a:pt x="13970" y="47060"/>
                        <a:pt x="13688" y="46990"/>
                      </a:cubicBezTo>
                      <a:cubicBezTo>
                        <a:pt x="13617" y="46990"/>
                        <a:pt x="13547" y="46990"/>
                        <a:pt x="13406" y="46919"/>
                      </a:cubicBezTo>
                      <a:cubicBezTo>
                        <a:pt x="13264" y="46919"/>
                        <a:pt x="13123" y="46849"/>
                        <a:pt x="12982" y="46849"/>
                      </a:cubicBezTo>
                      <a:cubicBezTo>
                        <a:pt x="12771" y="46778"/>
                        <a:pt x="12559" y="46778"/>
                        <a:pt x="12347" y="46708"/>
                      </a:cubicBezTo>
                      <a:cubicBezTo>
                        <a:pt x="12347" y="46708"/>
                        <a:pt x="12347" y="46708"/>
                        <a:pt x="12277" y="46708"/>
                      </a:cubicBezTo>
                      <a:cubicBezTo>
                        <a:pt x="11995" y="46637"/>
                        <a:pt x="11712" y="46566"/>
                        <a:pt x="11430" y="46496"/>
                      </a:cubicBezTo>
                      <a:cubicBezTo>
                        <a:pt x="11077" y="46425"/>
                        <a:pt x="10795" y="46355"/>
                        <a:pt x="10442" y="46214"/>
                      </a:cubicBezTo>
                      <a:cubicBezTo>
                        <a:pt x="10090" y="46143"/>
                        <a:pt x="9737" y="46002"/>
                        <a:pt x="9384" y="45861"/>
                      </a:cubicBezTo>
                      <a:cubicBezTo>
                        <a:pt x="9313" y="45861"/>
                        <a:pt x="9243" y="45790"/>
                        <a:pt x="9172" y="45790"/>
                      </a:cubicBezTo>
                      <a:cubicBezTo>
                        <a:pt x="8961" y="45720"/>
                        <a:pt x="8819" y="45649"/>
                        <a:pt x="8608" y="45579"/>
                      </a:cubicBezTo>
                      <a:cubicBezTo>
                        <a:pt x="8396" y="45508"/>
                        <a:pt x="8184" y="45438"/>
                        <a:pt x="7973" y="45367"/>
                      </a:cubicBezTo>
                      <a:cubicBezTo>
                        <a:pt x="7691" y="45226"/>
                        <a:pt x="7408" y="45155"/>
                        <a:pt x="7126" y="45014"/>
                      </a:cubicBezTo>
                      <a:cubicBezTo>
                        <a:pt x="6915" y="44944"/>
                        <a:pt x="6703" y="44873"/>
                        <a:pt x="6491" y="44732"/>
                      </a:cubicBezTo>
                      <a:cubicBezTo>
                        <a:pt x="6350" y="44661"/>
                        <a:pt x="6209" y="44591"/>
                        <a:pt x="5997" y="44521"/>
                      </a:cubicBezTo>
                      <a:cubicBezTo>
                        <a:pt x="5856" y="44450"/>
                        <a:pt x="5715" y="44379"/>
                        <a:pt x="5574" y="44309"/>
                      </a:cubicBezTo>
                      <a:lnTo>
                        <a:pt x="5574" y="44309"/>
                      </a:lnTo>
                      <a:cubicBezTo>
                        <a:pt x="5292" y="44168"/>
                        <a:pt x="5010" y="44027"/>
                        <a:pt x="4727" y="43885"/>
                      </a:cubicBezTo>
                      <a:cubicBezTo>
                        <a:pt x="4445" y="43745"/>
                        <a:pt x="4233" y="43603"/>
                        <a:pt x="3951" y="43462"/>
                      </a:cubicBezTo>
                      <a:cubicBezTo>
                        <a:pt x="3951" y="43462"/>
                        <a:pt x="3881" y="43462"/>
                        <a:pt x="3881" y="43462"/>
                      </a:cubicBezTo>
                      <a:cubicBezTo>
                        <a:pt x="3881" y="43462"/>
                        <a:pt x="3881" y="43462"/>
                        <a:pt x="3881" y="43462"/>
                      </a:cubicBezTo>
                      <a:cubicBezTo>
                        <a:pt x="1411" y="39229"/>
                        <a:pt x="0" y="34290"/>
                        <a:pt x="0" y="28998"/>
                      </a:cubicBezTo>
                      <a:cubicBezTo>
                        <a:pt x="0" y="12982"/>
                        <a:pt x="12982" y="0"/>
                        <a:pt x="28998" y="0"/>
                      </a:cubicBezTo>
                      <a:cubicBezTo>
                        <a:pt x="34290" y="0"/>
                        <a:pt x="39158" y="1411"/>
                        <a:pt x="43462" y="3880"/>
                      </a:cubicBezTo>
                      <a:cubicBezTo>
                        <a:pt x="43462" y="3880"/>
                        <a:pt x="43462" y="3880"/>
                        <a:pt x="43462" y="3880"/>
                      </a:cubicBezTo>
                      <a:cubicBezTo>
                        <a:pt x="43603" y="4163"/>
                        <a:pt x="43745" y="4374"/>
                        <a:pt x="43886" y="4656"/>
                      </a:cubicBezTo>
                      <a:cubicBezTo>
                        <a:pt x="43956" y="4798"/>
                        <a:pt x="44027" y="5009"/>
                        <a:pt x="44097" y="5150"/>
                      </a:cubicBezTo>
                      <a:cubicBezTo>
                        <a:pt x="44168" y="5292"/>
                        <a:pt x="44238" y="5432"/>
                        <a:pt x="44309" y="5574"/>
                      </a:cubicBezTo>
                      <a:cubicBezTo>
                        <a:pt x="44591" y="6068"/>
                        <a:pt x="44803" y="6632"/>
                        <a:pt x="45014" y="7196"/>
                      </a:cubicBezTo>
                      <a:lnTo>
                        <a:pt x="45014" y="7196"/>
                      </a:lnTo>
                      <a:cubicBezTo>
                        <a:pt x="45226" y="7761"/>
                        <a:pt x="45438" y="8255"/>
                        <a:pt x="45649" y="8819"/>
                      </a:cubicBezTo>
                      <a:cubicBezTo>
                        <a:pt x="45720" y="9102"/>
                        <a:pt x="45861" y="9384"/>
                        <a:pt x="45932" y="9666"/>
                      </a:cubicBezTo>
                      <a:cubicBezTo>
                        <a:pt x="46002" y="9948"/>
                        <a:pt x="46073" y="10231"/>
                        <a:pt x="46214" y="10513"/>
                      </a:cubicBezTo>
                      <a:cubicBezTo>
                        <a:pt x="46284" y="10795"/>
                        <a:pt x="46355" y="11007"/>
                        <a:pt x="46426" y="11289"/>
                      </a:cubicBezTo>
                      <a:cubicBezTo>
                        <a:pt x="46426" y="11289"/>
                        <a:pt x="46426" y="11359"/>
                        <a:pt x="46426" y="11359"/>
                      </a:cubicBezTo>
                      <a:cubicBezTo>
                        <a:pt x="46496" y="11641"/>
                        <a:pt x="46567" y="11924"/>
                        <a:pt x="46637" y="12206"/>
                      </a:cubicBezTo>
                      <a:cubicBezTo>
                        <a:pt x="46708" y="12418"/>
                        <a:pt x="46708" y="12629"/>
                        <a:pt x="46778" y="12841"/>
                      </a:cubicBezTo>
                      <a:cubicBezTo>
                        <a:pt x="46849" y="13053"/>
                        <a:pt x="46849" y="13194"/>
                        <a:pt x="46849" y="13405"/>
                      </a:cubicBezTo>
                      <a:cubicBezTo>
                        <a:pt x="46849" y="13476"/>
                        <a:pt x="46849" y="13547"/>
                        <a:pt x="46849" y="13547"/>
                      </a:cubicBezTo>
                      <a:cubicBezTo>
                        <a:pt x="46919" y="13758"/>
                        <a:pt x="46919" y="13970"/>
                        <a:pt x="46919" y="14182"/>
                      </a:cubicBezTo>
                      <a:cubicBezTo>
                        <a:pt x="46919" y="14323"/>
                        <a:pt x="46990" y="14464"/>
                        <a:pt x="46990" y="14605"/>
                      </a:cubicBezTo>
                      <a:cubicBezTo>
                        <a:pt x="47061" y="14887"/>
                        <a:pt x="47061" y="15169"/>
                        <a:pt x="47061" y="15452"/>
                      </a:cubicBezTo>
                      <a:cubicBezTo>
                        <a:pt x="47061" y="15522"/>
                        <a:pt x="47061" y="15522"/>
                        <a:pt x="47061" y="15593"/>
                      </a:cubicBezTo>
                      <a:cubicBezTo>
                        <a:pt x="47061" y="15804"/>
                        <a:pt x="47131" y="16086"/>
                        <a:pt x="47131" y="16298"/>
                      </a:cubicBezTo>
                      <a:cubicBezTo>
                        <a:pt x="47131" y="16439"/>
                        <a:pt x="47131" y="16510"/>
                        <a:pt x="47131" y="16651"/>
                      </a:cubicBezTo>
                      <a:cubicBezTo>
                        <a:pt x="47131" y="16863"/>
                        <a:pt x="47131" y="17074"/>
                        <a:pt x="47131" y="17286"/>
                      </a:cubicBezTo>
                      <a:cubicBezTo>
                        <a:pt x="47131" y="17356"/>
                        <a:pt x="47131" y="17356"/>
                        <a:pt x="47131" y="17427"/>
                      </a:cubicBezTo>
                      <a:cubicBezTo>
                        <a:pt x="47413" y="17568"/>
                        <a:pt x="47413" y="17921"/>
                        <a:pt x="47413" y="182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9" name="Freeform: Shape 912"/>
                <p:cNvSpPr/>
                <p:nvPr/>
              </p:nvSpPr>
              <p:spPr>
                <a:xfrm>
                  <a:off x="5371112" y="4197350"/>
                  <a:ext cx="49389" cy="49389"/>
                </a:xfrm>
                <a:custGeom>
                  <a:avLst/>
                  <a:gdLst>
                    <a:gd name="connsiteX0" fmla="*/ 54187 w 49388"/>
                    <a:gd name="connsiteY0" fmla="*/ 25329 h 49388"/>
                    <a:gd name="connsiteX1" fmla="*/ 54046 w 49388"/>
                    <a:gd name="connsiteY1" fmla="*/ 28292 h 49388"/>
                    <a:gd name="connsiteX2" fmla="*/ 53128 w 49388"/>
                    <a:gd name="connsiteY2" fmla="*/ 33231 h 49388"/>
                    <a:gd name="connsiteX3" fmla="*/ 52917 w 49388"/>
                    <a:gd name="connsiteY3" fmla="*/ 34007 h 49388"/>
                    <a:gd name="connsiteX4" fmla="*/ 52705 w 49388"/>
                    <a:gd name="connsiteY4" fmla="*/ 34643 h 49388"/>
                    <a:gd name="connsiteX5" fmla="*/ 52493 w 49388"/>
                    <a:gd name="connsiteY5" fmla="*/ 35278 h 49388"/>
                    <a:gd name="connsiteX6" fmla="*/ 52493 w 49388"/>
                    <a:gd name="connsiteY6" fmla="*/ 35278 h 49388"/>
                    <a:gd name="connsiteX7" fmla="*/ 52211 w 49388"/>
                    <a:gd name="connsiteY7" fmla="*/ 35913 h 49388"/>
                    <a:gd name="connsiteX8" fmla="*/ 51929 w 49388"/>
                    <a:gd name="connsiteY8" fmla="*/ 36548 h 49388"/>
                    <a:gd name="connsiteX9" fmla="*/ 51364 w 49388"/>
                    <a:gd name="connsiteY9" fmla="*/ 37747 h 49388"/>
                    <a:gd name="connsiteX10" fmla="*/ 51012 w 49388"/>
                    <a:gd name="connsiteY10" fmla="*/ 38452 h 49388"/>
                    <a:gd name="connsiteX11" fmla="*/ 50236 w 49388"/>
                    <a:gd name="connsiteY11" fmla="*/ 39864 h 49388"/>
                    <a:gd name="connsiteX12" fmla="*/ 49812 w 49388"/>
                    <a:gd name="connsiteY12" fmla="*/ 40569 h 49388"/>
                    <a:gd name="connsiteX13" fmla="*/ 43674 w 49388"/>
                    <a:gd name="connsiteY13" fmla="*/ 47625 h 49388"/>
                    <a:gd name="connsiteX14" fmla="*/ 43603 w 49388"/>
                    <a:gd name="connsiteY14" fmla="*/ 47695 h 49388"/>
                    <a:gd name="connsiteX15" fmla="*/ 43603 w 49388"/>
                    <a:gd name="connsiteY15" fmla="*/ 47695 h 49388"/>
                    <a:gd name="connsiteX16" fmla="*/ 43533 w 49388"/>
                    <a:gd name="connsiteY16" fmla="*/ 47766 h 49388"/>
                    <a:gd name="connsiteX17" fmla="*/ 36689 w 49388"/>
                    <a:gd name="connsiteY17" fmla="*/ 51929 h 49388"/>
                    <a:gd name="connsiteX18" fmla="*/ 34925 w 49388"/>
                    <a:gd name="connsiteY18" fmla="*/ 52634 h 49388"/>
                    <a:gd name="connsiteX19" fmla="*/ 34925 w 49388"/>
                    <a:gd name="connsiteY19" fmla="*/ 52634 h 49388"/>
                    <a:gd name="connsiteX20" fmla="*/ 34219 w 49388"/>
                    <a:gd name="connsiteY20" fmla="*/ 52917 h 49388"/>
                    <a:gd name="connsiteX21" fmla="*/ 32738 w 49388"/>
                    <a:gd name="connsiteY21" fmla="*/ 53340 h 49388"/>
                    <a:gd name="connsiteX22" fmla="*/ 31609 w 49388"/>
                    <a:gd name="connsiteY22" fmla="*/ 53622 h 49388"/>
                    <a:gd name="connsiteX23" fmla="*/ 30903 w 49388"/>
                    <a:gd name="connsiteY23" fmla="*/ 53763 h 49388"/>
                    <a:gd name="connsiteX24" fmla="*/ 29704 w 49388"/>
                    <a:gd name="connsiteY24" fmla="*/ 53975 h 49388"/>
                    <a:gd name="connsiteX25" fmla="*/ 29069 w 49388"/>
                    <a:gd name="connsiteY25" fmla="*/ 54045 h 49388"/>
                    <a:gd name="connsiteX26" fmla="*/ 27799 w 49388"/>
                    <a:gd name="connsiteY26" fmla="*/ 54187 h 49388"/>
                    <a:gd name="connsiteX27" fmla="*/ 27234 w 49388"/>
                    <a:gd name="connsiteY27" fmla="*/ 54257 h 49388"/>
                    <a:gd name="connsiteX28" fmla="*/ 26317 w 49388"/>
                    <a:gd name="connsiteY28" fmla="*/ 54327 h 49388"/>
                    <a:gd name="connsiteX29" fmla="*/ 25894 w 49388"/>
                    <a:gd name="connsiteY29" fmla="*/ 54327 h 49388"/>
                    <a:gd name="connsiteX30" fmla="*/ 25259 w 49388"/>
                    <a:gd name="connsiteY30" fmla="*/ 54327 h 49388"/>
                    <a:gd name="connsiteX31" fmla="*/ 25259 w 49388"/>
                    <a:gd name="connsiteY31" fmla="*/ 54327 h 49388"/>
                    <a:gd name="connsiteX32" fmla="*/ 24271 w 49388"/>
                    <a:gd name="connsiteY32" fmla="*/ 54327 h 49388"/>
                    <a:gd name="connsiteX33" fmla="*/ 24130 w 49388"/>
                    <a:gd name="connsiteY33" fmla="*/ 54327 h 49388"/>
                    <a:gd name="connsiteX34" fmla="*/ 23354 w 49388"/>
                    <a:gd name="connsiteY34" fmla="*/ 54257 h 49388"/>
                    <a:gd name="connsiteX35" fmla="*/ 23213 w 49388"/>
                    <a:gd name="connsiteY35" fmla="*/ 54257 h 49388"/>
                    <a:gd name="connsiteX36" fmla="*/ 22437 w 49388"/>
                    <a:gd name="connsiteY36" fmla="*/ 54187 h 49388"/>
                    <a:gd name="connsiteX37" fmla="*/ 22437 w 49388"/>
                    <a:gd name="connsiteY37" fmla="*/ 54187 h 49388"/>
                    <a:gd name="connsiteX38" fmla="*/ 22013 w 49388"/>
                    <a:gd name="connsiteY38" fmla="*/ 54116 h 49388"/>
                    <a:gd name="connsiteX39" fmla="*/ 21731 w 49388"/>
                    <a:gd name="connsiteY39" fmla="*/ 54045 h 49388"/>
                    <a:gd name="connsiteX40" fmla="*/ 21025 w 49388"/>
                    <a:gd name="connsiteY40" fmla="*/ 53975 h 49388"/>
                    <a:gd name="connsiteX41" fmla="*/ 20673 w 49388"/>
                    <a:gd name="connsiteY41" fmla="*/ 53904 h 49388"/>
                    <a:gd name="connsiteX42" fmla="*/ 19685 w 49388"/>
                    <a:gd name="connsiteY42" fmla="*/ 53763 h 49388"/>
                    <a:gd name="connsiteX43" fmla="*/ 19120 w 49388"/>
                    <a:gd name="connsiteY43" fmla="*/ 53622 h 49388"/>
                    <a:gd name="connsiteX44" fmla="*/ 18415 w 49388"/>
                    <a:gd name="connsiteY44" fmla="*/ 53481 h 49388"/>
                    <a:gd name="connsiteX45" fmla="*/ 16439 w 49388"/>
                    <a:gd name="connsiteY45" fmla="*/ 52917 h 49388"/>
                    <a:gd name="connsiteX46" fmla="*/ 16369 w 49388"/>
                    <a:gd name="connsiteY46" fmla="*/ 52917 h 49388"/>
                    <a:gd name="connsiteX47" fmla="*/ 16228 w 49388"/>
                    <a:gd name="connsiteY47" fmla="*/ 52846 h 49388"/>
                    <a:gd name="connsiteX48" fmla="*/ 16157 w 49388"/>
                    <a:gd name="connsiteY48" fmla="*/ 52846 h 49388"/>
                    <a:gd name="connsiteX49" fmla="*/ 6773 w 49388"/>
                    <a:gd name="connsiteY49" fmla="*/ 47695 h 49388"/>
                    <a:gd name="connsiteX50" fmla="*/ 6632 w 49388"/>
                    <a:gd name="connsiteY50" fmla="*/ 47554 h 49388"/>
                    <a:gd name="connsiteX51" fmla="*/ 0 w 49388"/>
                    <a:gd name="connsiteY51" fmla="*/ 39723 h 49388"/>
                    <a:gd name="connsiteX52" fmla="*/ 70 w 49388"/>
                    <a:gd name="connsiteY52" fmla="*/ 39723 h 49388"/>
                    <a:gd name="connsiteX53" fmla="*/ 847 w 49388"/>
                    <a:gd name="connsiteY53" fmla="*/ 40146 h 49388"/>
                    <a:gd name="connsiteX54" fmla="*/ 1693 w 49388"/>
                    <a:gd name="connsiteY54" fmla="*/ 40569 h 49388"/>
                    <a:gd name="connsiteX55" fmla="*/ 1693 w 49388"/>
                    <a:gd name="connsiteY55" fmla="*/ 40569 h 49388"/>
                    <a:gd name="connsiteX56" fmla="*/ 2117 w 49388"/>
                    <a:gd name="connsiteY56" fmla="*/ 40781 h 49388"/>
                    <a:gd name="connsiteX57" fmla="*/ 2611 w 49388"/>
                    <a:gd name="connsiteY57" fmla="*/ 40993 h 49388"/>
                    <a:gd name="connsiteX58" fmla="*/ 3245 w 49388"/>
                    <a:gd name="connsiteY58" fmla="*/ 41275 h 49388"/>
                    <a:gd name="connsiteX59" fmla="*/ 4092 w 49388"/>
                    <a:gd name="connsiteY59" fmla="*/ 41628 h 49388"/>
                    <a:gd name="connsiteX60" fmla="*/ 4727 w 49388"/>
                    <a:gd name="connsiteY60" fmla="*/ 41839 h 49388"/>
                    <a:gd name="connsiteX61" fmla="*/ 5292 w 49388"/>
                    <a:gd name="connsiteY61" fmla="*/ 42051 h 49388"/>
                    <a:gd name="connsiteX62" fmla="*/ 5503 w 49388"/>
                    <a:gd name="connsiteY62" fmla="*/ 42121 h 49388"/>
                    <a:gd name="connsiteX63" fmla="*/ 6562 w 49388"/>
                    <a:gd name="connsiteY63" fmla="*/ 42474 h 49388"/>
                    <a:gd name="connsiteX64" fmla="*/ 7549 w 49388"/>
                    <a:gd name="connsiteY64" fmla="*/ 42757 h 49388"/>
                    <a:gd name="connsiteX65" fmla="*/ 8396 w 49388"/>
                    <a:gd name="connsiteY65" fmla="*/ 42968 h 49388"/>
                    <a:gd name="connsiteX66" fmla="*/ 8467 w 49388"/>
                    <a:gd name="connsiteY66" fmla="*/ 42968 h 49388"/>
                    <a:gd name="connsiteX67" fmla="*/ 9102 w 49388"/>
                    <a:gd name="connsiteY67" fmla="*/ 43109 h 49388"/>
                    <a:gd name="connsiteX68" fmla="*/ 9525 w 49388"/>
                    <a:gd name="connsiteY68" fmla="*/ 43180 h 49388"/>
                    <a:gd name="connsiteX69" fmla="*/ 9807 w 49388"/>
                    <a:gd name="connsiteY69" fmla="*/ 43251 h 49388"/>
                    <a:gd name="connsiteX70" fmla="*/ 10654 w 49388"/>
                    <a:gd name="connsiteY70" fmla="*/ 43391 h 49388"/>
                    <a:gd name="connsiteX71" fmla="*/ 10654 w 49388"/>
                    <a:gd name="connsiteY71" fmla="*/ 43391 h 49388"/>
                    <a:gd name="connsiteX72" fmla="*/ 11642 w 49388"/>
                    <a:gd name="connsiteY72" fmla="*/ 43533 h 49388"/>
                    <a:gd name="connsiteX73" fmla="*/ 12347 w 49388"/>
                    <a:gd name="connsiteY73" fmla="*/ 43603 h 49388"/>
                    <a:gd name="connsiteX74" fmla="*/ 12700 w 49388"/>
                    <a:gd name="connsiteY74" fmla="*/ 43603 h 49388"/>
                    <a:gd name="connsiteX75" fmla="*/ 13547 w 49388"/>
                    <a:gd name="connsiteY75" fmla="*/ 43674 h 49388"/>
                    <a:gd name="connsiteX76" fmla="*/ 14534 w 49388"/>
                    <a:gd name="connsiteY76" fmla="*/ 43674 h 49388"/>
                    <a:gd name="connsiteX77" fmla="*/ 15381 w 49388"/>
                    <a:gd name="connsiteY77" fmla="*/ 43674 h 49388"/>
                    <a:gd name="connsiteX78" fmla="*/ 16228 w 49388"/>
                    <a:gd name="connsiteY78" fmla="*/ 43603 h 49388"/>
                    <a:gd name="connsiteX79" fmla="*/ 17004 w 49388"/>
                    <a:gd name="connsiteY79" fmla="*/ 43533 h 49388"/>
                    <a:gd name="connsiteX80" fmla="*/ 18415 w 49388"/>
                    <a:gd name="connsiteY80" fmla="*/ 43391 h 49388"/>
                    <a:gd name="connsiteX81" fmla="*/ 18909 w 49388"/>
                    <a:gd name="connsiteY81" fmla="*/ 43321 h 49388"/>
                    <a:gd name="connsiteX82" fmla="*/ 19967 w 49388"/>
                    <a:gd name="connsiteY82" fmla="*/ 43109 h 49388"/>
                    <a:gd name="connsiteX83" fmla="*/ 21167 w 49388"/>
                    <a:gd name="connsiteY83" fmla="*/ 42827 h 49388"/>
                    <a:gd name="connsiteX84" fmla="*/ 21308 w 49388"/>
                    <a:gd name="connsiteY84" fmla="*/ 42757 h 49388"/>
                    <a:gd name="connsiteX85" fmla="*/ 21449 w 49388"/>
                    <a:gd name="connsiteY85" fmla="*/ 42686 h 49388"/>
                    <a:gd name="connsiteX86" fmla="*/ 22084 w 49388"/>
                    <a:gd name="connsiteY86" fmla="*/ 42545 h 49388"/>
                    <a:gd name="connsiteX87" fmla="*/ 23424 w 49388"/>
                    <a:gd name="connsiteY87" fmla="*/ 42121 h 49388"/>
                    <a:gd name="connsiteX88" fmla="*/ 24201 w 49388"/>
                    <a:gd name="connsiteY88" fmla="*/ 41839 h 49388"/>
                    <a:gd name="connsiteX89" fmla="*/ 24271 w 49388"/>
                    <a:gd name="connsiteY89" fmla="*/ 41839 h 49388"/>
                    <a:gd name="connsiteX90" fmla="*/ 24977 w 49388"/>
                    <a:gd name="connsiteY90" fmla="*/ 41557 h 49388"/>
                    <a:gd name="connsiteX91" fmla="*/ 25612 w 49388"/>
                    <a:gd name="connsiteY91" fmla="*/ 41275 h 49388"/>
                    <a:gd name="connsiteX92" fmla="*/ 25894 w 49388"/>
                    <a:gd name="connsiteY92" fmla="*/ 41134 h 49388"/>
                    <a:gd name="connsiteX93" fmla="*/ 26952 w 49388"/>
                    <a:gd name="connsiteY93" fmla="*/ 40640 h 49388"/>
                    <a:gd name="connsiteX94" fmla="*/ 28504 w 49388"/>
                    <a:gd name="connsiteY94" fmla="*/ 39864 h 49388"/>
                    <a:gd name="connsiteX95" fmla="*/ 29139 w 49388"/>
                    <a:gd name="connsiteY95" fmla="*/ 39511 h 49388"/>
                    <a:gd name="connsiteX96" fmla="*/ 32385 w 49388"/>
                    <a:gd name="connsiteY96" fmla="*/ 37324 h 49388"/>
                    <a:gd name="connsiteX97" fmla="*/ 34219 w 49388"/>
                    <a:gd name="connsiteY97" fmla="*/ 35771 h 49388"/>
                    <a:gd name="connsiteX98" fmla="*/ 34643 w 49388"/>
                    <a:gd name="connsiteY98" fmla="*/ 35348 h 49388"/>
                    <a:gd name="connsiteX99" fmla="*/ 36759 w 49388"/>
                    <a:gd name="connsiteY99" fmla="*/ 33091 h 49388"/>
                    <a:gd name="connsiteX100" fmla="*/ 37112 w 49388"/>
                    <a:gd name="connsiteY100" fmla="*/ 32667 h 49388"/>
                    <a:gd name="connsiteX101" fmla="*/ 37959 w 49388"/>
                    <a:gd name="connsiteY101" fmla="*/ 31609 h 49388"/>
                    <a:gd name="connsiteX102" fmla="*/ 38453 w 49388"/>
                    <a:gd name="connsiteY102" fmla="*/ 30903 h 49388"/>
                    <a:gd name="connsiteX103" fmla="*/ 42615 w 49388"/>
                    <a:gd name="connsiteY103" fmla="*/ 21801 h 49388"/>
                    <a:gd name="connsiteX104" fmla="*/ 42827 w 49388"/>
                    <a:gd name="connsiteY104" fmla="*/ 21025 h 49388"/>
                    <a:gd name="connsiteX105" fmla="*/ 43039 w 49388"/>
                    <a:gd name="connsiteY105" fmla="*/ 20179 h 49388"/>
                    <a:gd name="connsiteX106" fmla="*/ 43180 w 49388"/>
                    <a:gd name="connsiteY106" fmla="*/ 19332 h 49388"/>
                    <a:gd name="connsiteX107" fmla="*/ 43180 w 49388"/>
                    <a:gd name="connsiteY107" fmla="*/ 19332 h 49388"/>
                    <a:gd name="connsiteX108" fmla="*/ 43321 w 49388"/>
                    <a:gd name="connsiteY108" fmla="*/ 18344 h 49388"/>
                    <a:gd name="connsiteX109" fmla="*/ 43321 w 49388"/>
                    <a:gd name="connsiteY109" fmla="*/ 18274 h 49388"/>
                    <a:gd name="connsiteX110" fmla="*/ 43392 w 49388"/>
                    <a:gd name="connsiteY110" fmla="*/ 17498 h 49388"/>
                    <a:gd name="connsiteX111" fmla="*/ 43392 w 49388"/>
                    <a:gd name="connsiteY111" fmla="*/ 17286 h 49388"/>
                    <a:gd name="connsiteX112" fmla="*/ 43462 w 49388"/>
                    <a:gd name="connsiteY112" fmla="*/ 16580 h 49388"/>
                    <a:gd name="connsiteX113" fmla="*/ 43462 w 49388"/>
                    <a:gd name="connsiteY113" fmla="*/ 16369 h 49388"/>
                    <a:gd name="connsiteX114" fmla="*/ 43533 w 49388"/>
                    <a:gd name="connsiteY114" fmla="*/ 15593 h 49388"/>
                    <a:gd name="connsiteX115" fmla="*/ 43533 w 49388"/>
                    <a:gd name="connsiteY115" fmla="*/ 14464 h 49388"/>
                    <a:gd name="connsiteX116" fmla="*/ 43533 w 49388"/>
                    <a:gd name="connsiteY116" fmla="*/ 13547 h 49388"/>
                    <a:gd name="connsiteX117" fmla="*/ 43533 w 49388"/>
                    <a:gd name="connsiteY117" fmla="*/ 13405 h 49388"/>
                    <a:gd name="connsiteX118" fmla="*/ 43533 w 49388"/>
                    <a:gd name="connsiteY118" fmla="*/ 12771 h 49388"/>
                    <a:gd name="connsiteX119" fmla="*/ 43533 w 49388"/>
                    <a:gd name="connsiteY119" fmla="*/ 12417 h 49388"/>
                    <a:gd name="connsiteX120" fmla="*/ 43462 w 49388"/>
                    <a:gd name="connsiteY120" fmla="*/ 11712 h 49388"/>
                    <a:gd name="connsiteX121" fmla="*/ 43462 w 49388"/>
                    <a:gd name="connsiteY121" fmla="*/ 11571 h 49388"/>
                    <a:gd name="connsiteX122" fmla="*/ 43392 w 49388"/>
                    <a:gd name="connsiteY122" fmla="*/ 10724 h 49388"/>
                    <a:gd name="connsiteX123" fmla="*/ 43321 w 49388"/>
                    <a:gd name="connsiteY123" fmla="*/ 10301 h 49388"/>
                    <a:gd name="connsiteX124" fmla="*/ 43251 w 49388"/>
                    <a:gd name="connsiteY124" fmla="*/ 9666 h 49388"/>
                    <a:gd name="connsiteX125" fmla="*/ 43251 w 49388"/>
                    <a:gd name="connsiteY125" fmla="*/ 9525 h 49388"/>
                    <a:gd name="connsiteX126" fmla="*/ 43180 w 49388"/>
                    <a:gd name="connsiteY126" fmla="*/ 8960 h 49388"/>
                    <a:gd name="connsiteX127" fmla="*/ 43039 w 49388"/>
                    <a:gd name="connsiteY127" fmla="*/ 8326 h 49388"/>
                    <a:gd name="connsiteX128" fmla="*/ 42827 w 49388"/>
                    <a:gd name="connsiteY128" fmla="*/ 7479 h 49388"/>
                    <a:gd name="connsiteX129" fmla="*/ 42827 w 49388"/>
                    <a:gd name="connsiteY129" fmla="*/ 7408 h 49388"/>
                    <a:gd name="connsiteX130" fmla="*/ 42615 w 49388"/>
                    <a:gd name="connsiteY130" fmla="*/ 6632 h 49388"/>
                    <a:gd name="connsiteX131" fmla="*/ 42333 w 49388"/>
                    <a:gd name="connsiteY131" fmla="*/ 5785 h 49388"/>
                    <a:gd name="connsiteX132" fmla="*/ 42051 w 49388"/>
                    <a:gd name="connsiteY132" fmla="*/ 4939 h 49388"/>
                    <a:gd name="connsiteX133" fmla="*/ 41416 w 49388"/>
                    <a:gd name="connsiteY133" fmla="*/ 3316 h 49388"/>
                    <a:gd name="connsiteX134" fmla="*/ 41416 w 49388"/>
                    <a:gd name="connsiteY134" fmla="*/ 3316 h 49388"/>
                    <a:gd name="connsiteX135" fmla="*/ 40710 w 49388"/>
                    <a:gd name="connsiteY135" fmla="*/ 1693 h 49388"/>
                    <a:gd name="connsiteX136" fmla="*/ 40499 w 49388"/>
                    <a:gd name="connsiteY136" fmla="*/ 1270 h 49388"/>
                    <a:gd name="connsiteX137" fmla="*/ 40287 w 49388"/>
                    <a:gd name="connsiteY137" fmla="*/ 776 h 49388"/>
                    <a:gd name="connsiteX138" fmla="*/ 39864 w 49388"/>
                    <a:gd name="connsiteY138" fmla="*/ 0 h 49388"/>
                    <a:gd name="connsiteX139" fmla="*/ 43744 w 49388"/>
                    <a:gd name="connsiteY139" fmla="*/ 2681 h 49388"/>
                    <a:gd name="connsiteX140" fmla="*/ 43815 w 49388"/>
                    <a:gd name="connsiteY140" fmla="*/ 2751 h 49388"/>
                    <a:gd name="connsiteX141" fmla="*/ 43886 w 49388"/>
                    <a:gd name="connsiteY141" fmla="*/ 2822 h 49388"/>
                    <a:gd name="connsiteX142" fmla="*/ 49177 w 49388"/>
                    <a:gd name="connsiteY142" fmla="*/ 8537 h 49388"/>
                    <a:gd name="connsiteX143" fmla="*/ 49601 w 49388"/>
                    <a:gd name="connsiteY143" fmla="*/ 9172 h 49388"/>
                    <a:gd name="connsiteX144" fmla="*/ 50024 w 49388"/>
                    <a:gd name="connsiteY144" fmla="*/ 9807 h 49388"/>
                    <a:gd name="connsiteX145" fmla="*/ 50094 w 49388"/>
                    <a:gd name="connsiteY145" fmla="*/ 9948 h 49388"/>
                    <a:gd name="connsiteX146" fmla="*/ 51223 w 49388"/>
                    <a:gd name="connsiteY146" fmla="*/ 11924 h 49388"/>
                    <a:gd name="connsiteX147" fmla="*/ 51505 w 49388"/>
                    <a:gd name="connsiteY147" fmla="*/ 12488 h 49388"/>
                    <a:gd name="connsiteX148" fmla="*/ 51647 w 49388"/>
                    <a:gd name="connsiteY148" fmla="*/ 12771 h 49388"/>
                    <a:gd name="connsiteX149" fmla="*/ 51858 w 49388"/>
                    <a:gd name="connsiteY149" fmla="*/ 13194 h 49388"/>
                    <a:gd name="connsiteX150" fmla="*/ 51999 w 49388"/>
                    <a:gd name="connsiteY150" fmla="*/ 13617 h 49388"/>
                    <a:gd name="connsiteX151" fmla="*/ 52140 w 49388"/>
                    <a:gd name="connsiteY151" fmla="*/ 13970 h 49388"/>
                    <a:gd name="connsiteX152" fmla="*/ 52423 w 49388"/>
                    <a:gd name="connsiteY152" fmla="*/ 14746 h 49388"/>
                    <a:gd name="connsiteX153" fmla="*/ 52775 w 49388"/>
                    <a:gd name="connsiteY153" fmla="*/ 15663 h 49388"/>
                    <a:gd name="connsiteX154" fmla="*/ 52775 w 49388"/>
                    <a:gd name="connsiteY154" fmla="*/ 15663 h 49388"/>
                    <a:gd name="connsiteX155" fmla="*/ 53058 w 49388"/>
                    <a:gd name="connsiteY155" fmla="*/ 16580 h 49388"/>
                    <a:gd name="connsiteX156" fmla="*/ 54187 w 49388"/>
                    <a:gd name="connsiteY156" fmla="*/ 25329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49388" h="49388">
                      <a:moveTo>
                        <a:pt x="54187" y="25329"/>
                      </a:moveTo>
                      <a:cubicBezTo>
                        <a:pt x="54187" y="26317"/>
                        <a:pt x="54116" y="27305"/>
                        <a:pt x="54046" y="28292"/>
                      </a:cubicBezTo>
                      <a:cubicBezTo>
                        <a:pt x="53904" y="29986"/>
                        <a:pt x="53552" y="31679"/>
                        <a:pt x="53128" y="33231"/>
                      </a:cubicBezTo>
                      <a:cubicBezTo>
                        <a:pt x="53058" y="33514"/>
                        <a:pt x="52987" y="33725"/>
                        <a:pt x="52917" y="34007"/>
                      </a:cubicBezTo>
                      <a:cubicBezTo>
                        <a:pt x="52846" y="34219"/>
                        <a:pt x="52775" y="34431"/>
                        <a:pt x="52705" y="34643"/>
                      </a:cubicBezTo>
                      <a:cubicBezTo>
                        <a:pt x="52634" y="34854"/>
                        <a:pt x="52564" y="35066"/>
                        <a:pt x="52493" y="35278"/>
                      </a:cubicBezTo>
                      <a:cubicBezTo>
                        <a:pt x="52493" y="35278"/>
                        <a:pt x="52493" y="35278"/>
                        <a:pt x="52493" y="35278"/>
                      </a:cubicBezTo>
                      <a:cubicBezTo>
                        <a:pt x="52423" y="35489"/>
                        <a:pt x="52352" y="35701"/>
                        <a:pt x="52211" y="35913"/>
                      </a:cubicBezTo>
                      <a:cubicBezTo>
                        <a:pt x="52140" y="36124"/>
                        <a:pt x="52070" y="36336"/>
                        <a:pt x="51929" y="36548"/>
                      </a:cubicBezTo>
                      <a:cubicBezTo>
                        <a:pt x="51788" y="36971"/>
                        <a:pt x="51576" y="37394"/>
                        <a:pt x="51364" y="37747"/>
                      </a:cubicBezTo>
                      <a:cubicBezTo>
                        <a:pt x="51223" y="37959"/>
                        <a:pt x="51153" y="38241"/>
                        <a:pt x="51012" y="38452"/>
                      </a:cubicBezTo>
                      <a:cubicBezTo>
                        <a:pt x="50800" y="38946"/>
                        <a:pt x="50518" y="39370"/>
                        <a:pt x="50236" y="39864"/>
                      </a:cubicBezTo>
                      <a:cubicBezTo>
                        <a:pt x="50094" y="40076"/>
                        <a:pt x="49953" y="40287"/>
                        <a:pt x="49812" y="40569"/>
                      </a:cubicBezTo>
                      <a:cubicBezTo>
                        <a:pt x="48119" y="43251"/>
                        <a:pt x="46073" y="45579"/>
                        <a:pt x="43674" y="47625"/>
                      </a:cubicBezTo>
                      <a:cubicBezTo>
                        <a:pt x="43674" y="47625"/>
                        <a:pt x="43603" y="47695"/>
                        <a:pt x="43603" y="47695"/>
                      </a:cubicBezTo>
                      <a:cubicBezTo>
                        <a:pt x="43603" y="47695"/>
                        <a:pt x="43603" y="47695"/>
                        <a:pt x="43603" y="47695"/>
                      </a:cubicBezTo>
                      <a:cubicBezTo>
                        <a:pt x="43603" y="47695"/>
                        <a:pt x="43533" y="47695"/>
                        <a:pt x="43533" y="47766"/>
                      </a:cubicBezTo>
                      <a:cubicBezTo>
                        <a:pt x="41487" y="49459"/>
                        <a:pt x="39158" y="50870"/>
                        <a:pt x="36689" y="51929"/>
                      </a:cubicBezTo>
                      <a:cubicBezTo>
                        <a:pt x="36124" y="52211"/>
                        <a:pt x="35560" y="52423"/>
                        <a:pt x="34925" y="52634"/>
                      </a:cubicBezTo>
                      <a:cubicBezTo>
                        <a:pt x="34925" y="52634"/>
                        <a:pt x="34925" y="52634"/>
                        <a:pt x="34925" y="52634"/>
                      </a:cubicBezTo>
                      <a:cubicBezTo>
                        <a:pt x="34713" y="52705"/>
                        <a:pt x="34431" y="52775"/>
                        <a:pt x="34219" y="52917"/>
                      </a:cubicBezTo>
                      <a:cubicBezTo>
                        <a:pt x="33726" y="53057"/>
                        <a:pt x="33232" y="53199"/>
                        <a:pt x="32738" y="53340"/>
                      </a:cubicBezTo>
                      <a:cubicBezTo>
                        <a:pt x="32385" y="53410"/>
                        <a:pt x="31962" y="53551"/>
                        <a:pt x="31609" y="53622"/>
                      </a:cubicBezTo>
                      <a:cubicBezTo>
                        <a:pt x="31397" y="53693"/>
                        <a:pt x="31115" y="53763"/>
                        <a:pt x="30903" y="53763"/>
                      </a:cubicBezTo>
                      <a:cubicBezTo>
                        <a:pt x="30550" y="53834"/>
                        <a:pt x="30127" y="53904"/>
                        <a:pt x="29704" y="53975"/>
                      </a:cubicBezTo>
                      <a:cubicBezTo>
                        <a:pt x="29492" y="53975"/>
                        <a:pt x="29281" y="54045"/>
                        <a:pt x="29069" y="54045"/>
                      </a:cubicBezTo>
                      <a:cubicBezTo>
                        <a:pt x="28646" y="54116"/>
                        <a:pt x="28222" y="54116"/>
                        <a:pt x="27799" y="54187"/>
                      </a:cubicBezTo>
                      <a:cubicBezTo>
                        <a:pt x="27587" y="54187"/>
                        <a:pt x="27376" y="54187"/>
                        <a:pt x="27234" y="54257"/>
                      </a:cubicBezTo>
                      <a:cubicBezTo>
                        <a:pt x="26952" y="54257"/>
                        <a:pt x="26599" y="54327"/>
                        <a:pt x="26317" y="54327"/>
                      </a:cubicBezTo>
                      <a:cubicBezTo>
                        <a:pt x="26176" y="54327"/>
                        <a:pt x="26035" y="54327"/>
                        <a:pt x="25894" y="54327"/>
                      </a:cubicBezTo>
                      <a:cubicBezTo>
                        <a:pt x="25682" y="54327"/>
                        <a:pt x="25470" y="54327"/>
                        <a:pt x="25259" y="54327"/>
                      </a:cubicBezTo>
                      <a:cubicBezTo>
                        <a:pt x="25259" y="54327"/>
                        <a:pt x="25259" y="54327"/>
                        <a:pt x="25259" y="54327"/>
                      </a:cubicBezTo>
                      <a:cubicBezTo>
                        <a:pt x="24906" y="54327"/>
                        <a:pt x="24624" y="54327"/>
                        <a:pt x="24271" y="54327"/>
                      </a:cubicBezTo>
                      <a:cubicBezTo>
                        <a:pt x="24201" y="54327"/>
                        <a:pt x="24201" y="54327"/>
                        <a:pt x="24130" y="54327"/>
                      </a:cubicBezTo>
                      <a:cubicBezTo>
                        <a:pt x="23848" y="54327"/>
                        <a:pt x="23566" y="54327"/>
                        <a:pt x="23354" y="54257"/>
                      </a:cubicBezTo>
                      <a:cubicBezTo>
                        <a:pt x="23354" y="54257"/>
                        <a:pt x="23283" y="54257"/>
                        <a:pt x="23213" y="54257"/>
                      </a:cubicBezTo>
                      <a:cubicBezTo>
                        <a:pt x="22931" y="54257"/>
                        <a:pt x="22719" y="54187"/>
                        <a:pt x="22437" y="54187"/>
                      </a:cubicBezTo>
                      <a:cubicBezTo>
                        <a:pt x="22437" y="54187"/>
                        <a:pt x="22437" y="54187"/>
                        <a:pt x="22437" y="54187"/>
                      </a:cubicBezTo>
                      <a:cubicBezTo>
                        <a:pt x="22296" y="54187"/>
                        <a:pt x="22154" y="54187"/>
                        <a:pt x="22013" y="54116"/>
                      </a:cubicBezTo>
                      <a:cubicBezTo>
                        <a:pt x="21943" y="54116"/>
                        <a:pt x="21802" y="54116"/>
                        <a:pt x="21731" y="54045"/>
                      </a:cubicBezTo>
                      <a:cubicBezTo>
                        <a:pt x="21519" y="54045"/>
                        <a:pt x="21237" y="53975"/>
                        <a:pt x="21025" y="53975"/>
                      </a:cubicBezTo>
                      <a:cubicBezTo>
                        <a:pt x="20884" y="53975"/>
                        <a:pt x="20814" y="53975"/>
                        <a:pt x="20673" y="53904"/>
                      </a:cubicBezTo>
                      <a:cubicBezTo>
                        <a:pt x="20320" y="53834"/>
                        <a:pt x="20038" y="53763"/>
                        <a:pt x="19685" y="53763"/>
                      </a:cubicBezTo>
                      <a:cubicBezTo>
                        <a:pt x="19473" y="53693"/>
                        <a:pt x="19332" y="53693"/>
                        <a:pt x="19120" y="53622"/>
                      </a:cubicBezTo>
                      <a:cubicBezTo>
                        <a:pt x="18909" y="53551"/>
                        <a:pt x="18697" y="53551"/>
                        <a:pt x="18415" y="53481"/>
                      </a:cubicBezTo>
                      <a:cubicBezTo>
                        <a:pt x="17780" y="53340"/>
                        <a:pt x="17074" y="53128"/>
                        <a:pt x="16439" y="52917"/>
                      </a:cubicBezTo>
                      <a:cubicBezTo>
                        <a:pt x="16439" y="52917"/>
                        <a:pt x="16439" y="52917"/>
                        <a:pt x="16369" y="52917"/>
                      </a:cubicBezTo>
                      <a:cubicBezTo>
                        <a:pt x="16298" y="52917"/>
                        <a:pt x="16298" y="52917"/>
                        <a:pt x="16228" y="52846"/>
                      </a:cubicBezTo>
                      <a:cubicBezTo>
                        <a:pt x="16228" y="52846"/>
                        <a:pt x="16157" y="52846"/>
                        <a:pt x="16157" y="52846"/>
                      </a:cubicBezTo>
                      <a:cubicBezTo>
                        <a:pt x="12700" y="51717"/>
                        <a:pt x="9525" y="49953"/>
                        <a:pt x="6773" y="47695"/>
                      </a:cubicBezTo>
                      <a:cubicBezTo>
                        <a:pt x="6703" y="47695"/>
                        <a:pt x="6703" y="47625"/>
                        <a:pt x="6632" y="47554"/>
                      </a:cubicBezTo>
                      <a:cubicBezTo>
                        <a:pt x="4022" y="45367"/>
                        <a:pt x="1764" y="42686"/>
                        <a:pt x="0" y="39723"/>
                      </a:cubicBezTo>
                      <a:cubicBezTo>
                        <a:pt x="0" y="39723"/>
                        <a:pt x="70" y="39723"/>
                        <a:pt x="70" y="39723"/>
                      </a:cubicBezTo>
                      <a:cubicBezTo>
                        <a:pt x="353" y="39864"/>
                        <a:pt x="564" y="40005"/>
                        <a:pt x="847" y="40146"/>
                      </a:cubicBezTo>
                      <a:cubicBezTo>
                        <a:pt x="1129" y="40287"/>
                        <a:pt x="1411" y="40428"/>
                        <a:pt x="1693" y="40569"/>
                      </a:cubicBezTo>
                      <a:lnTo>
                        <a:pt x="1693" y="40569"/>
                      </a:lnTo>
                      <a:cubicBezTo>
                        <a:pt x="1834" y="40640"/>
                        <a:pt x="1976" y="40710"/>
                        <a:pt x="2117" y="40781"/>
                      </a:cubicBezTo>
                      <a:cubicBezTo>
                        <a:pt x="2258" y="40852"/>
                        <a:pt x="2399" y="40922"/>
                        <a:pt x="2611" y="40993"/>
                      </a:cubicBezTo>
                      <a:cubicBezTo>
                        <a:pt x="2822" y="41063"/>
                        <a:pt x="3034" y="41204"/>
                        <a:pt x="3245" y="41275"/>
                      </a:cubicBezTo>
                      <a:cubicBezTo>
                        <a:pt x="3528" y="41416"/>
                        <a:pt x="3810" y="41487"/>
                        <a:pt x="4092" y="41628"/>
                      </a:cubicBezTo>
                      <a:cubicBezTo>
                        <a:pt x="4304" y="41698"/>
                        <a:pt x="4515" y="41769"/>
                        <a:pt x="4727" y="41839"/>
                      </a:cubicBezTo>
                      <a:cubicBezTo>
                        <a:pt x="4868" y="41910"/>
                        <a:pt x="5080" y="41980"/>
                        <a:pt x="5292" y="42051"/>
                      </a:cubicBezTo>
                      <a:cubicBezTo>
                        <a:pt x="5362" y="42051"/>
                        <a:pt x="5433" y="42121"/>
                        <a:pt x="5503" y="42121"/>
                      </a:cubicBezTo>
                      <a:cubicBezTo>
                        <a:pt x="5856" y="42263"/>
                        <a:pt x="6209" y="42333"/>
                        <a:pt x="6562" y="42474"/>
                      </a:cubicBezTo>
                      <a:cubicBezTo>
                        <a:pt x="6914" y="42545"/>
                        <a:pt x="7197" y="42686"/>
                        <a:pt x="7549" y="42757"/>
                      </a:cubicBezTo>
                      <a:cubicBezTo>
                        <a:pt x="7832" y="42827"/>
                        <a:pt x="8114" y="42897"/>
                        <a:pt x="8396" y="42968"/>
                      </a:cubicBezTo>
                      <a:cubicBezTo>
                        <a:pt x="8396" y="42968"/>
                        <a:pt x="8396" y="42968"/>
                        <a:pt x="8467" y="42968"/>
                      </a:cubicBezTo>
                      <a:cubicBezTo>
                        <a:pt x="8678" y="43039"/>
                        <a:pt x="8890" y="43039"/>
                        <a:pt x="9102" y="43109"/>
                      </a:cubicBezTo>
                      <a:cubicBezTo>
                        <a:pt x="9243" y="43109"/>
                        <a:pt x="9384" y="43180"/>
                        <a:pt x="9525" y="43180"/>
                      </a:cubicBezTo>
                      <a:cubicBezTo>
                        <a:pt x="9595" y="43180"/>
                        <a:pt x="9666" y="43251"/>
                        <a:pt x="9807" y="43251"/>
                      </a:cubicBezTo>
                      <a:cubicBezTo>
                        <a:pt x="10089" y="43321"/>
                        <a:pt x="10372" y="43321"/>
                        <a:pt x="10654" y="43391"/>
                      </a:cubicBezTo>
                      <a:cubicBezTo>
                        <a:pt x="10654" y="43391"/>
                        <a:pt x="10654" y="43391"/>
                        <a:pt x="10654" y="43391"/>
                      </a:cubicBezTo>
                      <a:cubicBezTo>
                        <a:pt x="10936" y="43462"/>
                        <a:pt x="11289" y="43462"/>
                        <a:pt x="11642" y="43533"/>
                      </a:cubicBezTo>
                      <a:cubicBezTo>
                        <a:pt x="11853" y="43533"/>
                        <a:pt x="12136" y="43603"/>
                        <a:pt x="12347" y="43603"/>
                      </a:cubicBezTo>
                      <a:cubicBezTo>
                        <a:pt x="12488" y="43603"/>
                        <a:pt x="12629" y="43603"/>
                        <a:pt x="12700" y="43603"/>
                      </a:cubicBezTo>
                      <a:cubicBezTo>
                        <a:pt x="12982" y="43603"/>
                        <a:pt x="13264" y="43603"/>
                        <a:pt x="13547" y="43674"/>
                      </a:cubicBezTo>
                      <a:cubicBezTo>
                        <a:pt x="13899" y="43674"/>
                        <a:pt x="14182" y="43674"/>
                        <a:pt x="14534" y="43674"/>
                      </a:cubicBezTo>
                      <a:cubicBezTo>
                        <a:pt x="14816" y="43674"/>
                        <a:pt x="15099" y="43674"/>
                        <a:pt x="15381" y="43674"/>
                      </a:cubicBezTo>
                      <a:cubicBezTo>
                        <a:pt x="15663" y="43674"/>
                        <a:pt x="15945" y="43674"/>
                        <a:pt x="16228" y="43603"/>
                      </a:cubicBezTo>
                      <a:cubicBezTo>
                        <a:pt x="16510" y="43603"/>
                        <a:pt x="16722" y="43603"/>
                        <a:pt x="17004" y="43533"/>
                      </a:cubicBezTo>
                      <a:cubicBezTo>
                        <a:pt x="17498" y="43462"/>
                        <a:pt x="17921" y="43462"/>
                        <a:pt x="18415" y="43391"/>
                      </a:cubicBezTo>
                      <a:cubicBezTo>
                        <a:pt x="18556" y="43391"/>
                        <a:pt x="18768" y="43321"/>
                        <a:pt x="18909" y="43321"/>
                      </a:cubicBezTo>
                      <a:cubicBezTo>
                        <a:pt x="19262" y="43251"/>
                        <a:pt x="19614" y="43180"/>
                        <a:pt x="19967" y="43109"/>
                      </a:cubicBezTo>
                      <a:cubicBezTo>
                        <a:pt x="20390" y="43039"/>
                        <a:pt x="20814" y="42968"/>
                        <a:pt x="21167" y="42827"/>
                      </a:cubicBezTo>
                      <a:cubicBezTo>
                        <a:pt x="21237" y="42827"/>
                        <a:pt x="21308" y="42827"/>
                        <a:pt x="21308" y="42757"/>
                      </a:cubicBezTo>
                      <a:cubicBezTo>
                        <a:pt x="21378" y="42757"/>
                        <a:pt x="21378" y="42757"/>
                        <a:pt x="21449" y="42686"/>
                      </a:cubicBezTo>
                      <a:cubicBezTo>
                        <a:pt x="21660" y="42615"/>
                        <a:pt x="21872" y="42545"/>
                        <a:pt x="22084" y="42545"/>
                      </a:cubicBezTo>
                      <a:cubicBezTo>
                        <a:pt x="22507" y="42404"/>
                        <a:pt x="23001" y="42263"/>
                        <a:pt x="23424" y="42121"/>
                      </a:cubicBezTo>
                      <a:cubicBezTo>
                        <a:pt x="23707" y="42051"/>
                        <a:pt x="23918" y="41980"/>
                        <a:pt x="24201" y="41839"/>
                      </a:cubicBezTo>
                      <a:cubicBezTo>
                        <a:pt x="24201" y="41839"/>
                        <a:pt x="24201" y="41839"/>
                        <a:pt x="24271" y="41839"/>
                      </a:cubicBezTo>
                      <a:cubicBezTo>
                        <a:pt x="24483" y="41769"/>
                        <a:pt x="24765" y="41698"/>
                        <a:pt x="24977" y="41557"/>
                      </a:cubicBezTo>
                      <a:cubicBezTo>
                        <a:pt x="25188" y="41487"/>
                        <a:pt x="25400" y="41416"/>
                        <a:pt x="25612" y="41275"/>
                      </a:cubicBezTo>
                      <a:cubicBezTo>
                        <a:pt x="25682" y="41204"/>
                        <a:pt x="25823" y="41204"/>
                        <a:pt x="25894" y="41134"/>
                      </a:cubicBezTo>
                      <a:cubicBezTo>
                        <a:pt x="26247" y="40993"/>
                        <a:pt x="26599" y="40852"/>
                        <a:pt x="26952" y="40640"/>
                      </a:cubicBezTo>
                      <a:cubicBezTo>
                        <a:pt x="27446" y="40428"/>
                        <a:pt x="28011" y="40146"/>
                        <a:pt x="28504" y="39864"/>
                      </a:cubicBezTo>
                      <a:cubicBezTo>
                        <a:pt x="28716" y="39723"/>
                        <a:pt x="28928" y="39652"/>
                        <a:pt x="29139" y="39511"/>
                      </a:cubicBezTo>
                      <a:cubicBezTo>
                        <a:pt x="30268" y="38876"/>
                        <a:pt x="31327" y="38100"/>
                        <a:pt x="32385" y="37324"/>
                      </a:cubicBezTo>
                      <a:cubicBezTo>
                        <a:pt x="33020" y="36830"/>
                        <a:pt x="33655" y="36336"/>
                        <a:pt x="34219" y="35771"/>
                      </a:cubicBezTo>
                      <a:cubicBezTo>
                        <a:pt x="34361" y="35630"/>
                        <a:pt x="34502" y="35489"/>
                        <a:pt x="34643" y="35348"/>
                      </a:cubicBezTo>
                      <a:cubicBezTo>
                        <a:pt x="35348" y="34643"/>
                        <a:pt x="36054" y="33867"/>
                        <a:pt x="36759" y="33091"/>
                      </a:cubicBezTo>
                      <a:cubicBezTo>
                        <a:pt x="36900" y="32949"/>
                        <a:pt x="36971" y="32808"/>
                        <a:pt x="37112" y="32667"/>
                      </a:cubicBezTo>
                      <a:cubicBezTo>
                        <a:pt x="37394" y="32314"/>
                        <a:pt x="37677" y="31961"/>
                        <a:pt x="37959" y="31609"/>
                      </a:cubicBezTo>
                      <a:cubicBezTo>
                        <a:pt x="38100" y="31397"/>
                        <a:pt x="38312" y="31185"/>
                        <a:pt x="38453" y="30903"/>
                      </a:cubicBezTo>
                      <a:cubicBezTo>
                        <a:pt x="40358" y="28152"/>
                        <a:pt x="41769" y="25118"/>
                        <a:pt x="42615" y="21801"/>
                      </a:cubicBezTo>
                      <a:cubicBezTo>
                        <a:pt x="42686" y="21519"/>
                        <a:pt x="42757" y="21237"/>
                        <a:pt x="42827" y="21025"/>
                      </a:cubicBezTo>
                      <a:cubicBezTo>
                        <a:pt x="42898" y="20743"/>
                        <a:pt x="42968" y="20461"/>
                        <a:pt x="43039" y="20179"/>
                      </a:cubicBezTo>
                      <a:cubicBezTo>
                        <a:pt x="43109" y="19896"/>
                        <a:pt x="43180" y="19614"/>
                        <a:pt x="43180" y="19332"/>
                      </a:cubicBezTo>
                      <a:cubicBezTo>
                        <a:pt x="43180" y="19332"/>
                        <a:pt x="43180" y="19332"/>
                        <a:pt x="43180" y="19332"/>
                      </a:cubicBezTo>
                      <a:cubicBezTo>
                        <a:pt x="43251" y="19050"/>
                        <a:pt x="43321" y="18697"/>
                        <a:pt x="43321" y="18344"/>
                      </a:cubicBezTo>
                      <a:lnTo>
                        <a:pt x="43321" y="18274"/>
                      </a:lnTo>
                      <a:cubicBezTo>
                        <a:pt x="43392" y="17992"/>
                        <a:pt x="43392" y="17780"/>
                        <a:pt x="43392" y="17498"/>
                      </a:cubicBezTo>
                      <a:cubicBezTo>
                        <a:pt x="43392" y="17427"/>
                        <a:pt x="43392" y="17356"/>
                        <a:pt x="43392" y="17286"/>
                      </a:cubicBezTo>
                      <a:cubicBezTo>
                        <a:pt x="43392" y="17074"/>
                        <a:pt x="43462" y="16792"/>
                        <a:pt x="43462" y="16580"/>
                      </a:cubicBezTo>
                      <a:cubicBezTo>
                        <a:pt x="43462" y="16510"/>
                        <a:pt x="43462" y="16439"/>
                        <a:pt x="43462" y="16369"/>
                      </a:cubicBezTo>
                      <a:cubicBezTo>
                        <a:pt x="43462" y="16086"/>
                        <a:pt x="43462" y="15875"/>
                        <a:pt x="43533" y="15593"/>
                      </a:cubicBezTo>
                      <a:cubicBezTo>
                        <a:pt x="43533" y="15240"/>
                        <a:pt x="43533" y="14816"/>
                        <a:pt x="43533" y="14464"/>
                      </a:cubicBezTo>
                      <a:cubicBezTo>
                        <a:pt x="43533" y="14181"/>
                        <a:pt x="43533" y="13829"/>
                        <a:pt x="43533" y="13547"/>
                      </a:cubicBezTo>
                      <a:cubicBezTo>
                        <a:pt x="43533" y="13476"/>
                        <a:pt x="43533" y="13476"/>
                        <a:pt x="43533" y="13405"/>
                      </a:cubicBezTo>
                      <a:cubicBezTo>
                        <a:pt x="43533" y="13194"/>
                        <a:pt x="43533" y="12982"/>
                        <a:pt x="43533" y="12771"/>
                      </a:cubicBezTo>
                      <a:cubicBezTo>
                        <a:pt x="43533" y="12629"/>
                        <a:pt x="43533" y="12559"/>
                        <a:pt x="43533" y="12417"/>
                      </a:cubicBezTo>
                      <a:cubicBezTo>
                        <a:pt x="43533" y="12206"/>
                        <a:pt x="43533" y="11924"/>
                        <a:pt x="43462" y="11712"/>
                      </a:cubicBezTo>
                      <a:cubicBezTo>
                        <a:pt x="43462" y="11641"/>
                        <a:pt x="43462" y="11641"/>
                        <a:pt x="43462" y="11571"/>
                      </a:cubicBezTo>
                      <a:cubicBezTo>
                        <a:pt x="43462" y="11289"/>
                        <a:pt x="43392" y="11007"/>
                        <a:pt x="43392" y="10724"/>
                      </a:cubicBezTo>
                      <a:cubicBezTo>
                        <a:pt x="43392" y="10583"/>
                        <a:pt x="43392" y="10442"/>
                        <a:pt x="43321" y="10301"/>
                      </a:cubicBezTo>
                      <a:cubicBezTo>
                        <a:pt x="43321" y="10089"/>
                        <a:pt x="43251" y="9878"/>
                        <a:pt x="43251" y="9666"/>
                      </a:cubicBezTo>
                      <a:cubicBezTo>
                        <a:pt x="43251" y="9595"/>
                        <a:pt x="43251" y="9525"/>
                        <a:pt x="43251" y="9525"/>
                      </a:cubicBezTo>
                      <a:cubicBezTo>
                        <a:pt x="43251" y="9313"/>
                        <a:pt x="43180" y="9172"/>
                        <a:pt x="43180" y="8960"/>
                      </a:cubicBezTo>
                      <a:cubicBezTo>
                        <a:pt x="43109" y="8749"/>
                        <a:pt x="43109" y="8537"/>
                        <a:pt x="43039" y="8326"/>
                      </a:cubicBezTo>
                      <a:cubicBezTo>
                        <a:pt x="42968" y="8043"/>
                        <a:pt x="42898" y="7761"/>
                        <a:pt x="42827" y="7479"/>
                      </a:cubicBezTo>
                      <a:cubicBezTo>
                        <a:pt x="42827" y="7479"/>
                        <a:pt x="42827" y="7408"/>
                        <a:pt x="42827" y="7408"/>
                      </a:cubicBezTo>
                      <a:cubicBezTo>
                        <a:pt x="42757" y="7126"/>
                        <a:pt x="42686" y="6844"/>
                        <a:pt x="42615" y="6632"/>
                      </a:cubicBezTo>
                      <a:cubicBezTo>
                        <a:pt x="42545" y="6350"/>
                        <a:pt x="42474" y="6068"/>
                        <a:pt x="42333" y="5785"/>
                      </a:cubicBezTo>
                      <a:cubicBezTo>
                        <a:pt x="42263" y="5503"/>
                        <a:pt x="42192" y="5221"/>
                        <a:pt x="42051" y="4939"/>
                      </a:cubicBezTo>
                      <a:cubicBezTo>
                        <a:pt x="41839" y="4374"/>
                        <a:pt x="41628" y="3810"/>
                        <a:pt x="41416" y="3316"/>
                      </a:cubicBezTo>
                      <a:lnTo>
                        <a:pt x="41416" y="3316"/>
                      </a:lnTo>
                      <a:cubicBezTo>
                        <a:pt x="41204" y="2751"/>
                        <a:pt x="40922" y="2257"/>
                        <a:pt x="40710" y="1693"/>
                      </a:cubicBezTo>
                      <a:cubicBezTo>
                        <a:pt x="40640" y="1552"/>
                        <a:pt x="40569" y="1411"/>
                        <a:pt x="40499" y="1270"/>
                      </a:cubicBezTo>
                      <a:cubicBezTo>
                        <a:pt x="40428" y="1129"/>
                        <a:pt x="40358" y="917"/>
                        <a:pt x="40287" y="776"/>
                      </a:cubicBezTo>
                      <a:cubicBezTo>
                        <a:pt x="40146" y="494"/>
                        <a:pt x="40005" y="282"/>
                        <a:pt x="39864" y="0"/>
                      </a:cubicBezTo>
                      <a:cubicBezTo>
                        <a:pt x="41275" y="776"/>
                        <a:pt x="42545" y="1693"/>
                        <a:pt x="43744" y="2681"/>
                      </a:cubicBezTo>
                      <a:cubicBezTo>
                        <a:pt x="43744" y="2681"/>
                        <a:pt x="43815" y="2681"/>
                        <a:pt x="43815" y="2751"/>
                      </a:cubicBezTo>
                      <a:cubicBezTo>
                        <a:pt x="43815" y="2751"/>
                        <a:pt x="43886" y="2822"/>
                        <a:pt x="43886" y="2822"/>
                      </a:cubicBezTo>
                      <a:cubicBezTo>
                        <a:pt x="45861" y="4515"/>
                        <a:pt x="47695" y="6420"/>
                        <a:pt x="49177" y="8537"/>
                      </a:cubicBezTo>
                      <a:cubicBezTo>
                        <a:pt x="49318" y="8749"/>
                        <a:pt x="49459" y="8960"/>
                        <a:pt x="49601" y="9172"/>
                      </a:cubicBezTo>
                      <a:cubicBezTo>
                        <a:pt x="49742" y="9384"/>
                        <a:pt x="49883" y="9595"/>
                        <a:pt x="50024" y="9807"/>
                      </a:cubicBezTo>
                      <a:cubicBezTo>
                        <a:pt x="50024" y="9878"/>
                        <a:pt x="50094" y="9878"/>
                        <a:pt x="50094" y="9948"/>
                      </a:cubicBezTo>
                      <a:cubicBezTo>
                        <a:pt x="50518" y="10583"/>
                        <a:pt x="50870" y="11218"/>
                        <a:pt x="51223" y="11924"/>
                      </a:cubicBezTo>
                      <a:cubicBezTo>
                        <a:pt x="51294" y="12135"/>
                        <a:pt x="51435" y="12277"/>
                        <a:pt x="51505" y="12488"/>
                      </a:cubicBezTo>
                      <a:cubicBezTo>
                        <a:pt x="51576" y="12559"/>
                        <a:pt x="51576" y="12700"/>
                        <a:pt x="51647" y="12771"/>
                      </a:cubicBezTo>
                      <a:cubicBezTo>
                        <a:pt x="51717" y="12911"/>
                        <a:pt x="51788" y="13053"/>
                        <a:pt x="51858" y="13194"/>
                      </a:cubicBezTo>
                      <a:cubicBezTo>
                        <a:pt x="51929" y="13335"/>
                        <a:pt x="51999" y="13476"/>
                        <a:pt x="51999" y="13617"/>
                      </a:cubicBezTo>
                      <a:cubicBezTo>
                        <a:pt x="52070" y="13758"/>
                        <a:pt x="52140" y="13899"/>
                        <a:pt x="52140" y="13970"/>
                      </a:cubicBezTo>
                      <a:cubicBezTo>
                        <a:pt x="52282" y="14252"/>
                        <a:pt x="52352" y="14464"/>
                        <a:pt x="52423" y="14746"/>
                      </a:cubicBezTo>
                      <a:cubicBezTo>
                        <a:pt x="52564" y="15028"/>
                        <a:pt x="52634" y="15310"/>
                        <a:pt x="52775" y="15663"/>
                      </a:cubicBezTo>
                      <a:cubicBezTo>
                        <a:pt x="52775" y="15663"/>
                        <a:pt x="52775" y="15663"/>
                        <a:pt x="52775" y="15663"/>
                      </a:cubicBezTo>
                      <a:cubicBezTo>
                        <a:pt x="52846" y="15945"/>
                        <a:pt x="52987" y="16298"/>
                        <a:pt x="53058" y="16580"/>
                      </a:cubicBezTo>
                      <a:cubicBezTo>
                        <a:pt x="53763" y="19332"/>
                        <a:pt x="54187" y="22295"/>
                        <a:pt x="54187" y="253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0" name="Freeform: Shape 913"/>
                <p:cNvSpPr/>
                <p:nvPr/>
              </p:nvSpPr>
              <p:spPr>
                <a:xfrm>
                  <a:off x="5380355" y="4200031"/>
                  <a:ext cx="7056" cy="7056"/>
                </a:xfrm>
                <a:custGeom>
                  <a:avLst/>
                  <a:gdLst>
                    <a:gd name="connsiteX0" fmla="*/ 11289 w 7055"/>
                    <a:gd name="connsiteY0" fmla="*/ 5645 h 7055"/>
                    <a:gd name="connsiteX1" fmla="*/ 5645 w 7055"/>
                    <a:gd name="connsiteY1" fmla="*/ 11289 h 7055"/>
                    <a:gd name="connsiteX2" fmla="*/ 0 w 7055"/>
                    <a:gd name="connsiteY2" fmla="*/ 5645 h 7055"/>
                    <a:gd name="connsiteX3" fmla="*/ 5645 w 7055"/>
                    <a:gd name="connsiteY3" fmla="*/ 0 h 7055"/>
                    <a:gd name="connsiteX4" fmla="*/ 11289 w 7055"/>
                    <a:gd name="connsiteY4" fmla="*/ 5645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1289" y="5645"/>
                      </a:moveTo>
                      <a:cubicBezTo>
                        <a:pt x="11289" y="8762"/>
                        <a:pt x="8762" y="11289"/>
                        <a:pt x="5645" y="11289"/>
                      </a:cubicBezTo>
                      <a:cubicBezTo>
                        <a:pt x="2527" y="11289"/>
                        <a:pt x="0" y="8762"/>
                        <a:pt x="0" y="5645"/>
                      </a:cubicBezTo>
                      <a:cubicBezTo>
                        <a:pt x="0" y="2527"/>
                        <a:pt x="2527" y="0"/>
                        <a:pt x="5645" y="0"/>
                      </a:cubicBezTo>
                      <a:cubicBezTo>
                        <a:pt x="8762" y="0"/>
                        <a:pt x="11289" y="2527"/>
                        <a:pt x="11289" y="5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Раб стол\Телевидение\12\16952-group-working-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4485" y="3048000"/>
            <a:ext cx="2848427" cy="284842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156719" y="776905"/>
            <a:ext cx="1854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Жауабы:</a:t>
            </a:r>
          </a:p>
        </p:txBody>
      </p:sp>
      <p:pic>
        <p:nvPicPr>
          <p:cNvPr id="15" name="Picture 2" descr="D:\Раб стол\Телевидение\12\ezgif-2-92bbd32dcf4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0987" y="3009900"/>
            <a:ext cx="2648946" cy="281713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117600" y="1289447"/>
            <a:ext cx="9550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6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Елді мекендердің көбеюі, орман ағаштарын кесу,</a:t>
            </a:r>
          </a:p>
          <a:p>
            <a:r>
              <a:rPr lang="kk-KZ" sz="26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атмосферадан бөлінетін ұлы газдар, табиғи ландшафттардың антропогендік нысандарға айналуы, заңсыз аң аулау және т.б.</a:t>
            </a: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32114" y="824990"/>
            <a:ext cx="100565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– 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тапсырма</a:t>
            </a:r>
            <a:endParaRPr lang="kk-KZ" sz="26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sz="26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Дүниежүзінде жылына 1000 млрд. тонна шикізат өндіріліп, өңделеді. Оның 98 </a:t>
            </a:r>
            <a:r>
              <a:rPr lang="ru-RU" sz="26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%-ы </a:t>
            </a:r>
            <a:r>
              <a:rPr lang="kk-KZ" sz="26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үйіндіге айналады. Сіздің ойыңызша, адамзат шикізат ресурстарын қаншалықты тиімді пайдалануда?</a:t>
            </a:r>
            <a:endParaRPr lang="ru-RU" sz="2600" dirty="0"/>
          </a:p>
        </p:txBody>
      </p:sp>
      <p:grpSp>
        <p:nvGrpSpPr>
          <p:cNvPr id="14" name="Группа 4"/>
          <p:cNvGrpSpPr/>
          <p:nvPr/>
        </p:nvGrpSpPr>
        <p:grpSpPr>
          <a:xfrm>
            <a:off x="4415971" y="3086101"/>
            <a:ext cx="3386354" cy="2664086"/>
            <a:chOff x="6148779" y="1336155"/>
            <a:chExt cx="5695942" cy="4707745"/>
          </a:xfrm>
        </p:grpSpPr>
        <p:grpSp>
          <p:nvGrpSpPr>
            <p:cNvPr id="15" name="Group 4"/>
            <p:cNvGrpSpPr/>
            <p:nvPr/>
          </p:nvGrpSpPr>
          <p:grpSpPr>
            <a:xfrm>
              <a:off x="6148771" y="2196285"/>
              <a:ext cx="5695942" cy="3847625"/>
              <a:chOff x="6449293" y="2363916"/>
              <a:chExt cx="5178129" cy="3497835"/>
            </a:xfrm>
            <a:effectLst>
              <a:outerShdw blurRad="990600" dist="203200" dir="5400000" sx="101000" sy="101000" algn="t" rotWithShape="0">
                <a:prstClr val="black">
                  <a:alpha val="17000"/>
                </a:prstClr>
              </a:outerShdw>
            </a:effectLst>
          </p:grpSpPr>
          <p:sp>
            <p:nvSpPr>
              <p:cNvPr id="233" name="Freeform: Shape 5"/>
              <p:cNvSpPr/>
              <p:nvPr/>
            </p:nvSpPr>
            <p:spPr>
              <a:xfrm>
                <a:off x="6449294" y="4003658"/>
                <a:ext cx="2275239" cy="1769198"/>
              </a:xfrm>
              <a:custGeom>
                <a:avLst/>
                <a:gdLst>
                  <a:gd name="connsiteX0" fmla="*/ 22296 w 409222"/>
                  <a:gd name="connsiteY0" fmla="*/ 31044 h 289277"/>
                  <a:gd name="connsiteX1" fmla="*/ 71 w 409222"/>
                  <a:gd name="connsiteY1" fmla="*/ 0 h 289277"/>
                  <a:gd name="connsiteX2" fmla="*/ 0 w 409222"/>
                  <a:gd name="connsiteY2" fmla="*/ 36830 h 289277"/>
                  <a:gd name="connsiteX3" fmla="*/ 22225 w 409222"/>
                  <a:gd name="connsiteY3" fmla="*/ 67874 h 289277"/>
                  <a:gd name="connsiteX4" fmla="*/ 414796 w 409222"/>
                  <a:gd name="connsiteY4" fmla="*/ 294499 h 289277"/>
                  <a:gd name="connsiteX5" fmla="*/ 414867 w 409222"/>
                  <a:gd name="connsiteY5" fmla="*/ 257669 h 289277"/>
                  <a:gd name="connsiteX6" fmla="*/ 22296 w 409222"/>
                  <a:gd name="connsiteY6" fmla="*/ 31044 h 28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222" h="289277">
                    <a:moveTo>
                      <a:pt x="22296" y="31044"/>
                    </a:moveTo>
                    <a:cubicBezTo>
                      <a:pt x="7479" y="22507"/>
                      <a:pt x="71" y="11218"/>
                      <a:pt x="71" y="0"/>
                    </a:cubicBezTo>
                    <a:lnTo>
                      <a:pt x="0" y="36830"/>
                    </a:lnTo>
                    <a:cubicBezTo>
                      <a:pt x="0" y="48048"/>
                      <a:pt x="7408" y="59337"/>
                      <a:pt x="22225" y="67874"/>
                    </a:cubicBezTo>
                    <a:lnTo>
                      <a:pt x="414796" y="294499"/>
                    </a:lnTo>
                    <a:lnTo>
                      <a:pt x="414867" y="257669"/>
                    </a:lnTo>
                    <a:lnTo>
                      <a:pt x="22296" y="3104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4" name="Freeform: Shape 6"/>
              <p:cNvSpPr/>
              <p:nvPr/>
            </p:nvSpPr>
            <p:spPr>
              <a:xfrm>
                <a:off x="8756310" y="4006251"/>
                <a:ext cx="2863666" cy="1855500"/>
              </a:xfrm>
              <a:custGeom>
                <a:avLst/>
                <a:gdLst>
                  <a:gd name="connsiteX0" fmla="*/ 518019 w 515055"/>
                  <a:gd name="connsiteY0" fmla="*/ 2187 h 303388"/>
                  <a:gd name="connsiteX1" fmla="*/ 517736 w 515055"/>
                  <a:gd name="connsiteY1" fmla="*/ 4586 h 303388"/>
                  <a:gd name="connsiteX2" fmla="*/ 517243 w 515055"/>
                  <a:gd name="connsiteY2" fmla="*/ 6491 h 303388"/>
                  <a:gd name="connsiteX3" fmla="*/ 516608 w 515055"/>
                  <a:gd name="connsiteY3" fmla="*/ 8749 h 303388"/>
                  <a:gd name="connsiteX4" fmla="*/ 515832 w 515055"/>
                  <a:gd name="connsiteY4" fmla="*/ 10583 h 303388"/>
                  <a:gd name="connsiteX5" fmla="*/ 514703 w 515055"/>
                  <a:gd name="connsiteY5" fmla="*/ 12912 h 303388"/>
                  <a:gd name="connsiteX6" fmla="*/ 513715 w 515055"/>
                  <a:gd name="connsiteY6" fmla="*/ 14605 h 303388"/>
                  <a:gd name="connsiteX7" fmla="*/ 511951 w 515055"/>
                  <a:gd name="connsiteY7" fmla="*/ 17216 h 303388"/>
                  <a:gd name="connsiteX8" fmla="*/ 509976 w 515055"/>
                  <a:gd name="connsiteY8" fmla="*/ 19685 h 303388"/>
                  <a:gd name="connsiteX9" fmla="*/ 509482 w 515055"/>
                  <a:gd name="connsiteY9" fmla="*/ 20249 h 303388"/>
                  <a:gd name="connsiteX10" fmla="*/ 506307 w 515055"/>
                  <a:gd name="connsiteY10" fmla="*/ 23354 h 303388"/>
                  <a:gd name="connsiteX11" fmla="*/ 503978 w 515055"/>
                  <a:gd name="connsiteY11" fmla="*/ 25259 h 303388"/>
                  <a:gd name="connsiteX12" fmla="*/ 501861 w 515055"/>
                  <a:gd name="connsiteY12" fmla="*/ 26952 h 303388"/>
                  <a:gd name="connsiteX13" fmla="*/ 499181 w 515055"/>
                  <a:gd name="connsiteY13" fmla="*/ 28787 h 303388"/>
                  <a:gd name="connsiteX14" fmla="*/ 496358 w 515055"/>
                  <a:gd name="connsiteY14" fmla="*/ 30621 h 303388"/>
                  <a:gd name="connsiteX15" fmla="*/ 106398 w 515055"/>
                  <a:gd name="connsiteY15" fmla="*/ 257246 h 303388"/>
                  <a:gd name="connsiteX16" fmla="*/ 99272 w 515055"/>
                  <a:gd name="connsiteY16" fmla="*/ 260844 h 303388"/>
                  <a:gd name="connsiteX17" fmla="*/ 97155 w 515055"/>
                  <a:gd name="connsiteY17" fmla="*/ 261761 h 303388"/>
                  <a:gd name="connsiteX18" fmla="*/ 91228 w 515055"/>
                  <a:gd name="connsiteY18" fmla="*/ 264019 h 303388"/>
                  <a:gd name="connsiteX19" fmla="*/ 89041 w 515055"/>
                  <a:gd name="connsiteY19" fmla="*/ 264724 h 303388"/>
                  <a:gd name="connsiteX20" fmla="*/ 85160 w 515055"/>
                  <a:gd name="connsiteY20" fmla="*/ 265853 h 303388"/>
                  <a:gd name="connsiteX21" fmla="*/ 82197 w 515055"/>
                  <a:gd name="connsiteY21" fmla="*/ 266629 h 303388"/>
                  <a:gd name="connsiteX22" fmla="*/ 78034 w 515055"/>
                  <a:gd name="connsiteY22" fmla="*/ 267547 h 303388"/>
                  <a:gd name="connsiteX23" fmla="*/ 75212 w 515055"/>
                  <a:gd name="connsiteY23" fmla="*/ 268111 h 303388"/>
                  <a:gd name="connsiteX24" fmla="*/ 66675 w 515055"/>
                  <a:gd name="connsiteY24" fmla="*/ 269311 h 303388"/>
                  <a:gd name="connsiteX25" fmla="*/ 63994 w 515055"/>
                  <a:gd name="connsiteY25" fmla="*/ 269522 h 303388"/>
                  <a:gd name="connsiteX26" fmla="*/ 58914 w 515055"/>
                  <a:gd name="connsiteY26" fmla="*/ 269875 h 303388"/>
                  <a:gd name="connsiteX27" fmla="*/ 55668 w 515055"/>
                  <a:gd name="connsiteY27" fmla="*/ 269946 h 303388"/>
                  <a:gd name="connsiteX28" fmla="*/ 51505 w 515055"/>
                  <a:gd name="connsiteY28" fmla="*/ 269946 h 303388"/>
                  <a:gd name="connsiteX29" fmla="*/ 48048 w 515055"/>
                  <a:gd name="connsiteY29" fmla="*/ 269875 h 303388"/>
                  <a:gd name="connsiteX30" fmla="*/ 44238 w 515055"/>
                  <a:gd name="connsiteY30" fmla="*/ 269663 h 303388"/>
                  <a:gd name="connsiteX31" fmla="*/ 40781 w 515055"/>
                  <a:gd name="connsiteY31" fmla="*/ 269381 h 303388"/>
                  <a:gd name="connsiteX32" fmla="*/ 37042 w 515055"/>
                  <a:gd name="connsiteY32" fmla="*/ 268958 h 303388"/>
                  <a:gd name="connsiteX33" fmla="*/ 33655 w 515055"/>
                  <a:gd name="connsiteY33" fmla="*/ 268464 h 303388"/>
                  <a:gd name="connsiteX34" fmla="*/ 29704 w 515055"/>
                  <a:gd name="connsiteY34" fmla="*/ 267758 h 303388"/>
                  <a:gd name="connsiteX35" fmla="*/ 26599 w 515055"/>
                  <a:gd name="connsiteY35" fmla="*/ 267123 h 303388"/>
                  <a:gd name="connsiteX36" fmla="*/ 21943 w 515055"/>
                  <a:gd name="connsiteY36" fmla="*/ 265994 h 303388"/>
                  <a:gd name="connsiteX37" fmla="*/ 19403 w 515055"/>
                  <a:gd name="connsiteY37" fmla="*/ 265289 h 303388"/>
                  <a:gd name="connsiteX38" fmla="*/ 11359 w 515055"/>
                  <a:gd name="connsiteY38" fmla="*/ 262537 h 303388"/>
                  <a:gd name="connsiteX39" fmla="*/ 7549 w 515055"/>
                  <a:gd name="connsiteY39" fmla="*/ 260914 h 303388"/>
                  <a:gd name="connsiteX40" fmla="*/ 5574 w 515055"/>
                  <a:gd name="connsiteY40" fmla="*/ 260068 h 303388"/>
                  <a:gd name="connsiteX41" fmla="*/ 70 w 515055"/>
                  <a:gd name="connsiteY41" fmla="*/ 257175 h 303388"/>
                  <a:gd name="connsiteX42" fmla="*/ 0 w 515055"/>
                  <a:gd name="connsiteY42" fmla="*/ 294005 h 303388"/>
                  <a:gd name="connsiteX43" fmla="*/ 5503 w 515055"/>
                  <a:gd name="connsiteY43" fmla="*/ 296898 h 303388"/>
                  <a:gd name="connsiteX44" fmla="*/ 7479 w 515055"/>
                  <a:gd name="connsiteY44" fmla="*/ 297744 h 303388"/>
                  <a:gd name="connsiteX45" fmla="*/ 10865 w 515055"/>
                  <a:gd name="connsiteY45" fmla="*/ 299226 h 303388"/>
                  <a:gd name="connsiteX46" fmla="*/ 11289 w 515055"/>
                  <a:gd name="connsiteY46" fmla="*/ 299367 h 303388"/>
                  <a:gd name="connsiteX47" fmla="*/ 19332 w 515055"/>
                  <a:gd name="connsiteY47" fmla="*/ 302119 h 303388"/>
                  <a:gd name="connsiteX48" fmla="*/ 19967 w 515055"/>
                  <a:gd name="connsiteY48" fmla="*/ 302331 h 303388"/>
                  <a:gd name="connsiteX49" fmla="*/ 21872 w 515055"/>
                  <a:gd name="connsiteY49" fmla="*/ 302825 h 303388"/>
                  <a:gd name="connsiteX50" fmla="*/ 26529 w 515055"/>
                  <a:gd name="connsiteY50" fmla="*/ 303953 h 303388"/>
                  <a:gd name="connsiteX51" fmla="*/ 27799 w 515055"/>
                  <a:gd name="connsiteY51" fmla="*/ 304236 h 303388"/>
                  <a:gd name="connsiteX52" fmla="*/ 29704 w 515055"/>
                  <a:gd name="connsiteY52" fmla="*/ 304588 h 303388"/>
                  <a:gd name="connsiteX53" fmla="*/ 33655 w 515055"/>
                  <a:gd name="connsiteY53" fmla="*/ 305294 h 303388"/>
                  <a:gd name="connsiteX54" fmla="*/ 35278 w 515055"/>
                  <a:gd name="connsiteY54" fmla="*/ 305576 h 303388"/>
                  <a:gd name="connsiteX55" fmla="*/ 37042 w 515055"/>
                  <a:gd name="connsiteY55" fmla="*/ 305788 h 303388"/>
                  <a:gd name="connsiteX56" fmla="*/ 40781 w 515055"/>
                  <a:gd name="connsiteY56" fmla="*/ 306211 h 303388"/>
                  <a:gd name="connsiteX57" fmla="*/ 42545 w 515055"/>
                  <a:gd name="connsiteY57" fmla="*/ 306423 h 303388"/>
                  <a:gd name="connsiteX58" fmla="*/ 44238 w 515055"/>
                  <a:gd name="connsiteY58" fmla="*/ 306493 h 303388"/>
                  <a:gd name="connsiteX59" fmla="*/ 48048 w 515055"/>
                  <a:gd name="connsiteY59" fmla="*/ 306705 h 303388"/>
                  <a:gd name="connsiteX60" fmla="*/ 49953 w 515055"/>
                  <a:gd name="connsiteY60" fmla="*/ 306776 h 303388"/>
                  <a:gd name="connsiteX61" fmla="*/ 51505 w 515055"/>
                  <a:gd name="connsiteY61" fmla="*/ 306776 h 303388"/>
                  <a:gd name="connsiteX62" fmla="*/ 55668 w 515055"/>
                  <a:gd name="connsiteY62" fmla="*/ 306776 h 303388"/>
                  <a:gd name="connsiteX63" fmla="*/ 57714 w 515055"/>
                  <a:gd name="connsiteY63" fmla="*/ 306776 h 303388"/>
                  <a:gd name="connsiteX64" fmla="*/ 58914 w 515055"/>
                  <a:gd name="connsiteY64" fmla="*/ 306705 h 303388"/>
                  <a:gd name="connsiteX65" fmla="*/ 63994 w 515055"/>
                  <a:gd name="connsiteY65" fmla="*/ 306352 h 303388"/>
                  <a:gd name="connsiteX66" fmla="*/ 66040 w 515055"/>
                  <a:gd name="connsiteY66" fmla="*/ 306211 h 303388"/>
                  <a:gd name="connsiteX67" fmla="*/ 66675 w 515055"/>
                  <a:gd name="connsiteY67" fmla="*/ 306141 h 303388"/>
                  <a:gd name="connsiteX68" fmla="*/ 75212 w 515055"/>
                  <a:gd name="connsiteY68" fmla="*/ 304941 h 303388"/>
                  <a:gd name="connsiteX69" fmla="*/ 75635 w 515055"/>
                  <a:gd name="connsiteY69" fmla="*/ 304871 h 303388"/>
                  <a:gd name="connsiteX70" fmla="*/ 78034 w 515055"/>
                  <a:gd name="connsiteY70" fmla="*/ 304377 h 303388"/>
                  <a:gd name="connsiteX71" fmla="*/ 82197 w 515055"/>
                  <a:gd name="connsiteY71" fmla="*/ 303459 h 303388"/>
                  <a:gd name="connsiteX72" fmla="*/ 85160 w 515055"/>
                  <a:gd name="connsiteY72" fmla="*/ 302683 h 303388"/>
                  <a:gd name="connsiteX73" fmla="*/ 89041 w 515055"/>
                  <a:gd name="connsiteY73" fmla="*/ 301554 h 303388"/>
                  <a:gd name="connsiteX74" fmla="*/ 89888 w 515055"/>
                  <a:gd name="connsiteY74" fmla="*/ 301343 h 303388"/>
                  <a:gd name="connsiteX75" fmla="*/ 91228 w 515055"/>
                  <a:gd name="connsiteY75" fmla="*/ 300849 h 303388"/>
                  <a:gd name="connsiteX76" fmla="*/ 97155 w 515055"/>
                  <a:gd name="connsiteY76" fmla="*/ 298591 h 303388"/>
                  <a:gd name="connsiteX77" fmla="*/ 99272 w 515055"/>
                  <a:gd name="connsiteY77" fmla="*/ 297674 h 303388"/>
                  <a:gd name="connsiteX78" fmla="*/ 106398 w 515055"/>
                  <a:gd name="connsiteY78" fmla="*/ 294076 h 303388"/>
                  <a:gd name="connsiteX79" fmla="*/ 496358 w 515055"/>
                  <a:gd name="connsiteY79" fmla="*/ 67451 h 303388"/>
                  <a:gd name="connsiteX80" fmla="*/ 497275 w 515055"/>
                  <a:gd name="connsiteY80" fmla="*/ 66887 h 303388"/>
                  <a:gd name="connsiteX81" fmla="*/ 499181 w 515055"/>
                  <a:gd name="connsiteY81" fmla="*/ 65617 h 303388"/>
                  <a:gd name="connsiteX82" fmla="*/ 501861 w 515055"/>
                  <a:gd name="connsiteY82" fmla="*/ 63782 h 303388"/>
                  <a:gd name="connsiteX83" fmla="*/ 503978 w 515055"/>
                  <a:gd name="connsiteY83" fmla="*/ 62089 h 303388"/>
                  <a:gd name="connsiteX84" fmla="*/ 506307 w 515055"/>
                  <a:gd name="connsiteY84" fmla="*/ 60184 h 303388"/>
                  <a:gd name="connsiteX85" fmla="*/ 506800 w 515055"/>
                  <a:gd name="connsiteY85" fmla="*/ 59831 h 303388"/>
                  <a:gd name="connsiteX86" fmla="*/ 509482 w 515055"/>
                  <a:gd name="connsiteY86" fmla="*/ 57079 h 303388"/>
                  <a:gd name="connsiteX87" fmla="*/ 509976 w 515055"/>
                  <a:gd name="connsiteY87" fmla="*/ 56515 h 303388"/>
                  <a:gd name="connsiteX88" fmla="*/ 511457 w 515055"/>
                  <a:gd name="connsiteY88" fmla="*/ 54822 h 303388"/>
                  <a:gd name="connsiteX89" fmla="*/ 511951 w 515055"/>
                  <a:gd name="connsiteY89" fmla="*/ 54046 h 303388"/>
                  <a:gd name="connsiteX90" fmla="*/ 513715 w 515055"/>
                  <a:gd name="connsiteY90" fmla="*/ 51435 h 303388"/>
                  <a:gd name="connsiteX91" fmla="*/ 514491 w 515055"/>
                  <a:gd name="connsiteY91" fmla="*/ 50306 h 303388"/>
                  <a:gd name="connsiteX92" fmla="*/ 514773 w 515055"/>
                  <a:gd name="connsiteY92" fmla="*/ 49742 h 303388"/>
                  <a:gd name="connsiteX93" fmla="*/ 515902 w 515055"/>
                  <a:gd name="connsiteY93" fmla="*/ 47413 h 303388"/>
                  <a:gd name="connsiteX94" fmla="*/ 516537 w 515055"/>
                  <a:gd name="connsiteY94" fmla="*/ 46073 h 303388"/>
                  <a:gd name="connsiteX95" fmla="*/ 516678 w 515055"/>
                  <a:gd name="connsiteY95" fmla="*/ 45579 h 303388"/>
                  <a:gd name="connsiteX96" fmla="*/ 517313 w 515055"/>
                  <a:gd name="connsiteY96" fmla="*/ 43321 h 303388"/>
                  <a:gd name="connsiteX97" fmla="*/ 517736 w 515055"/>
                  <a:gd name="connsiteY97" fmla="*/ 41769 h 303388"/>
                  <a:gd name="connsiteX98" fmla="*/ 517807 w 515055"/>
                  <a:gd name="connsiteY98" fmla="*/ 41346 h 303388"/>
                  <a:gd name="connsiteX99" fmla="*/ 518089 w 515055"/>
                  <a:gd name="connsiteY99" fmla="*/ 39017 h 303388"/>
                  <a:gd name="connsiteX100" fmla="*/ 518301 w 515055"/>
                  <a:gd name="connsiteY100" fmla="*/ 37465 h 303388"/>
                  <a:gd name="connsiteX101" fmla="*/ 518301 w 515055"/>
                  <a:gd name="connsiteY101" fmla="*/ 36830 h 303388"/>
                  <a:gd name="connsiteX102" fmla="*/ 518371 w 515055"/>
                  <a:gd name="connsiteY102" fmla="*/ 0 h 303388"/>
                  <a:gd name="connsiteX103" fmla="*/ 518019 w 515055"/>
                  <a:gd name="connsiteY103" fmla="*/ 2187 h 30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15055" h="303388">
                    <a:moveTo>
                      <a:pt x="518019" y="2187"/>
                    </a:moveTo>
                    <a:cubicBezTo>
                      <a:pt x="517948" y="2963"/>
                      <a:pt x="517878" y="3739"/>
                      <a:pt x="517736" y="4586"/>
                    </a:cubicBezTo>
                    <a:cubicBezTo>
                      <a:pt x="517595" y="5221"/>
                      <a:pt x="517454" y="5856"/>
                      <a:pt x="517243" y="6491"/>
                    </a:cubicBezTo>
                    <a:cubicBezTo>
                      <a:pt x="517031" y="7267"/>
                      <a:pt x="516890" y="7973"/>
                      <a:pt x="516608" y="8749"/>
                    </a:cubicBezTo>
                    <a:cubicBezTo>
                      <a:pt x="516396" y="9384"/>
                      <a:pt x="516114" y="9948"/>
                      <a:pt x="515832" y="10583"/>
                    </a:cubicBezTo>
                    <a:cubicBezTo>
                      <a:pt x="515479" y="11359"/>
                      <a:pt x="515126" y="12136"/>
                      <a:pt x="514703" y="12912"/>
                    </a:cubicBezTo>
                    <a:cubicBezTo>
                      <a:pt x="514420" y="13476"/>
                      <a:pt x="514068" y="14041"/>
                      <a:pt x="513715" y="14605"/>
                    </a:cubicBezTo>
                    <a:cubicBezTo>
                      <a:pt x="513150" y="15522"/>
                      <a:pt x="512586" y="16369"/>
                      <a:pt x="511951" y="17216"/>
                    </a:cubicBezTo>
                    <a:cubicBezTo>
                      <a:pt x="511316" y="18062"/>
                      <a:pt x="510681" y="18909"/>
                      <a:pt x="509976" y="19685"/>
                    </a:cubicBezTo>
                    <a:cubicBezTo>
                      <a:pt x="509834" y="19897"/>
                      <a:pt x="509623" y="20038"/>
                      <a:pt x="509482" y="20249"/>
                    </a:cubicBezTo>
                    <a:cubicBezTo>
                      <a:pt x="508494" y="21308"/>
                      <a:pt x="507435" y="22366"/>
                      <a:pt x="506307" y="23354"/>
                    </a:cubicBezTo>
                    <a:cubicBezTo>
                      <a:pt x="505601" y="23989"/>
                      <a:pt x="504754" y="24624"/>
                      <a:pt x="503978" y="25259"/>
                    </a:cubicBezTo>
                    <a:cubicBezTo>
                      <a:pt x="503273" y="25823"/>
                      <a:pt x="502638" y="26388"/>
                      <a:pt x="501861" y="26952"/>
                    </a:cubicBezTo>
                    <a:cubicBezTo>
                      <a:pt x="501015" y="27587"/>
                      <a:pt x="500098" y="28152"/>
                      <a:pt x="499181" y="28787"/>
                    </a:cubicBezTo>
                    <a:cubicBezTo>
                      <a:pt x="498263" y="29422"/>
                      <a:pt x="497346" y="30057"/>
                      <a:pt x="496358" y="30621"/>
                    </a:cubicBezTo>
                    <a:lnTo>
                      <a:pt x="106398" y="257246"/>
                    </a:lnTo>
                    <a:cubicBezTo>
                      <a:pt x="104140" y="258586"/>
                      <a:pt x="101741" y="259715"/>
                      <a:pt x="99272" y="260844"/>
                    </a:cubicBezTo>
                    <a:cubicBezTo>
                      <a:pt x="98566" y="261197"/>
                      <a:pt x="97861" y="261479"/>
                      <a:pt x="97155" y="261761"/>
                    </a:cubicBezTo>
                    <a:cubicBezTo>
                      <a:pt x="95250" y="262537"/>
                      <a:pt x="93274" y="263313"/>
                      <a:pt x="91228" y="264019"/>
                    </a:cubicBezTo>
                    <a:cubicBezTo>
                      <a:pt x="90523" y="264231"/>
                      <a:pt x="89817" y="264513"/>
                      <a:pt x="89041" y="264724"/>
                    </a:cubicBezTo>
                    <a:cubicBezTo>
                      <a:pt x="87771" y="265148"/>
                      <a:pt x="86431" y="265501"/>
                      <a:pt x="85160" y="265853"/>
                    </a:cubicBezTo>
                    <a:cubicBezTo>
                      <a:pt x="84173" y="266136"/>
                      <a:pt x="83185" y="266418"/>
                      <a:pt x="82197" y="266629"/>
                    </a:cubicBezTo>
                    <a:cubicBezTo>
                      <a:pt x="80857" y="266982"/>
                      <a:pt x="79445" y="267264"/>
                      <a:pt x="78034" y="267547"/>
                    </a:cubicBezTo>
                    <a:cubicBezTo>
                      <a:pt x="77117" y="267758"/>
                      <a:pt x="76129" y="267970"/>
                      <a:pt x="75212" y="268111"/>
                    </a:cubicBezTo>
                    <a:cubicBezTo>
                      <a:pt x="72390" y="268605"/>
                      <a:pt x="69568" y="269028"/>
                      <a:pt x="66675" y="269311"/>
                    </a:cubicBezTo>
                    <a:cubicBezTo>
                      <a:pt x="65758" y="269381"/>
                      <a:pt x="64911" y="269452"/>
                      <a:pt x="63994" y="269522"/>
                    </a:cubicBezTo>
                    <a:cubicBezTo>
                      <a:pt x="62300" y="269663"/>
                      <a:pt x="60607" y="269804"/>
                      <a:pt x="58914" y="269875"/>
                    </a:cubicBezTo>
                    <a:cubicBezTo>
                      <a:pt x="57855" y="269946"/>
                      <a:pt x="56727" y="269946"/>
                      <a:pt x="55668" y="269946"/>
                    </a:cubicBezTo>
                    <a:cubicBezTo>
                      <a:pt x="54257" y="269946"/>
                      <a:pt x="52917" y="270016"/>
                      <a:pt x="51505" y="269946"/>
                    </a:cubicBezTo>
                    <a:cubicBezTo>
                      <a:pt x="50377" y="269946"/>
                      <a:pt x="49177" y="269875"/>
                      <a:pt x="48048" y="269875"/>
                    </a:cubicBezTo>
                    <a:cubicBezTo>
                      <a:pt x="46778" y="269804"/>
                      <a:pt x="45508" y="269734"/>
                      <a:pt x="44238" y="269663"/>
                    </a:cubicBezTo>
                    <a:cubicBezTo>
                      <a:pt x="43109" y="269593"/>
                      <a:pt x="41910" y="269452"/>
                      <a:pt x="40781" y="269381"/>
                    </a:cubicBezTo>
                    <a:cubicBezTo>
                      <a:pt x="39511" y="269240"/>
                      <a:pt x="38241" y="269099"/>
                      <a:pt x="37042" y="268958"/>
                    </a:cubicBezTo>
                    <a:cubicBezTo>
                      <a:pt x="35913" y="268817"/>
                      <a:pt x="34784" y="268676"/>
                      <a:pt x="33655" y="268464"/>
                    </a:cubicBezTo>
                    <a:cubicBezTo>
                      <a:pt x="32314" y="268252"/>
                      <a:pt x="30974" y="268041"/>
                      <a:pt x="29704" y="267758"/>
                    </a:cubicBezTo>
                    <a:cubicBezTo>
                      <a:pt x="28646" y="267547"/>
                      <a:pt x="27587" y="267335"/>
                      <a:pt x="26599" y="267123"/>
                    </a:cubicBezTo>
                    <a:cubicBezTo>
                      <a:pt x="25047" y="266771"/>
                      <a:pt x="23495" y="266418"/>
                      <a:pt x="21943" y="265994"/>
                    </a:cubicBezTo>
                    <a:cubicBezTo>
                      <a:pt x="21096" y="265783"/>
                      <a:pt x="20249" y="265571"/>
                      <a:pt x="19403" y="265289"/>
                    </a:cubicBezTo>
                    <a:cubicBezTo>
                      <a:pt x="16651" y="264513"/>
                      <a:pt x="13970" y="263596"/>
                      <a:pt x="11359" y="262537"/>
                    </a:cubicBezTo>
                    <a:cubicBezTo>
                      <a:pt x="10089" y="262043"/>
                      <a:pt x="8819" y="261479"/>
                      <a:pt x="7549" y="260914"/>
                    </a:cubicBezTo>
                    <a:cubicBezTo>
                      <a:pt x="6914" y="260632"/>
                      <a:pt x="6209" y="260350"/>
                      <a:pt x="5574" y="260068"/>
                    </a:cubicBezTo>
                    <a:cubicBezTo>
                      <a:pt x="3669" y="259151"/>
                      <a:pt x="1834" y="258233"/>
                      <a:pt x="70" y="257175"/>
                    </a:cubicBezTo>
                    <a:lnTo>
                      <a:pt x="0" y="294005"/>
                    </a:lnTo>
                    <a:cubicBezTo>
                      <a:pt x="1764" y="295063"/>
                      <a:pt x="3598" y="295981"/>
                      <a:pt x="5503" y="296898"/>
                    </a:cubicBezTo>
                    <a:cubicBezTo>
                      <a:pt x="6138" y="297180"/>
                      <a:pt x="6773" y="297462"/>
                      <a:pt x="7479" y="297744"/>
                    </a:cubicBezTo>
                    <a:cubicBezTo>
                      <a:pt x="8608" y="298238"/>
                      <a:pt x="9736" y="298732"/>
                      <a:pt x="10865" y="299226"/>
                    </a:cubicBezTo>
                    <a:cubicBezTo>
                      <a:pt x="11007" y="299297"/>
                      <a:pt x="11148" y="299297"/>
                      <a:pt x="11289" y="299367"/>
                    </a:cubicBezTo>
                    <a:cubicBezTo>
                      <a:pt x="13899" y="300355"/>
                      <a:pt x="16580" y="301272"/>
                      <a:pt x="19332" y="302119"/>
                    </a:cubicBezTo>
                    <a:cubicBezTo>
                      <a:pt x="19544" y="302189"/>
                      <a:pt x="19755" y="302260"/>
                      <a:pt x="19967" y="302331"/>
                    </a:cubicBezTo>
                    <a:cubicBezTo>
                      <a:pt x="20602" y="302542"/>
                      <a:pt x="21237" y="302613"/>
                      <a:pt x="21872" y="302825"/>
                    </a:cubicBezTo>
                    <a:cubicBezTo>
                      <a:pt x="23424" y="303248"/>
                      <a:pt x="24977" y="303601"/>
                      <a:pt x="26529" y="303953"/>
                    </a:cubicBezTo>
                    <a:cubicBezTo>
                      <a:pt x="26952" y="304024"/>
                      <a:pt x="27375" y="304165"/>
                      <a:pt x="27799" y="304236"/>
                    </a:cubicBezTo>
                    <a:cubicBezTo>
                      <a:pt x="28434" y="304377"/>
                      <a:pt x="29069" y="304447"/>
                      <a:pt x="29704" y="304588"/>
                    </a:cubicBezTo>
                    <a:cubicBezTo>
                      <a:pt x="31044" y="304871"/>
                      <a:pt x="32385" y="305082"/>
                      <a:pt x="33655" y="305294"/>
                    </a:cubicBezTo>
                    <a:cubicBezTo>
                      <a:pt x="34219" y="305365"/>
                      <a:pt x="34713" y="305506"/>
                      <a:pt x="35278" y="305576"/>
                    </a:cubicBezTo>
                    <a:cubicBezTo>
                      <a:pt x="35842" y="305647"/>
                      <a:pt x="36477" y="305717"/>
                      <a:pt x="37042" y="305788"/>
                    </a:cubicBezTo>
                    <a:cubicBezTo>
                      <a:pt x="38312" y="305929"/>
                      <a:pt x="39511" y="306070"/>
                      <a:pt x="40781" y="306211"/>
                    </a:cubicBezTo>
                    <a:cubicBezTo>
                      <a:pt x="41345" y="306282"/>
                      <a:pt x="41980" y="306352"/>
                      <a:pt x="42545" y="306423"/>
                    </a:cubicBezTo>
                    <a:cubicBezTo>
                      <a:pt x="43109" y="306493"/>
                      <a:pt x="43674" y="306493"/>
                      <a:pt x="44238" y="306493"/>
                    </a:cubicBezTo>
                    <a:cubicBezTo>
                      <a:pt x="45508" y="306564"/>
                      <a:pt x="46778" y="306634"/>
                      <a:pt x="48048" y="306705"/>
                    </a:cubicBezTo>
                    <a:cubicBezTo>
                      <a:pt x="48683" y="306705"/>
                      <a:pt x="49318" y="306776"/>
                      <a:pt x="49953" y="306776"/>
                    </a:cubicBezTo>
                    <a:cubicBezTo>
                      <a:pt x="50447" y="306776"/>
                      <a:pt x="51012" y="306776"/>
                      <a:pt x="51505" y="306776"/>
                    </a:cubicBezTo>
                    <a:cubicBezTo>
                      <a:pt x="52917" y="306776"/>
                      <a:pt x="54257" y="306776"/>
                      <a:pt x="55668" y="306776"/>
                    </a:cubicBezTo>
                    <a:cubicBezTo>
                      <a:pt x="56374" y="306776"/>
                      <a:pt x="57009" y="306776"/>
                      <a:pt x="57714" y="306776"/>
                    </a:cubicBezTo>
                    <a:cubicBezTo>
                      <a:pt x="58138" y="306776"/>
                      <a:pt x="58561" y="306705"/>
                      <a:pt x="58914" y="306705"/>
                    </a:cubicBezTo>
                    <a:cubicBezTo>
                      <a:pt x="60607" y="306634"/>
                      <a:pt x="62300" y="306493"/>
                      <a:pt x="63994" y="306352"/>
                    </a:cubicBezTo>
                    <a:cubicBezTo>
                      <a:pt x="64699" y="306282"/>
                      <a:pt x="65334" y="306282"/>
                      <a:pt x="66040" y="306211"/>
                    </a:cubicBezTo>
                    <a:cubicBezTo>
                      <a:pt x="66252" y="306211"/>
                      <a:pt x="66463" y="306141"/>
                      <a:pt x="66675" y="306141"/>
                    </a:cubicBezTo>
                    <a:cubicBezTo>
                      <a:pt x="69568" y="305858"/>
                      <a:pt x="72390" y="305435"/>
                      <a:pt x="75212" y="304941"/>
                    </a:cubicBezTo>
                    <a:cubicBezTo>
                      <a:pt x="75353" y="304941"/>
                      <a:pt x="75494" y="304941"/>
                      <a:pt x="75635" y="304871"/>
                    </a:cubicBezTo>
                    <a:cubicBezTo>
                      <a:pt x="76482" y="304729"/>
                      <a:pt x="77258" y="304518"/>
                      <a:pt x="78034" y="304377"/>
                    </a:cubicBezTo>
                    <a:cubicBezTo>
                      <a:pt x="79445" y="304094"/>
                      <a:pt x="80857" y="303812"/>
                      <a:pt x="82197" y="303459"/>
                    </a:cubicBezTo>
                    <a:cubicBezTo>
                      <a:pt x="83185" y="303248"/>
                      <a:pt x="84173" y="302966"/>
                      <a:pt x="85160" y="302683"/>
                    </a:cubicBezTo>
                    <a:cubicBezTo>
                      <a:pt x="86431" y="302331"/>
                      <a:pt x="87771" y="301978"/>
                      <a:pt x="89041" y="301554"/>
                    </a:cubicBezTo>
                    <a:cubicBezTo>
                      <a:pt x="89323" y="301484"/>
                      <a:pt x="89605" y="301413"/>
                      <a:pt x="89888" y="301343"/>
                    </a:cubicBezTo>
                    <a:cubicBezTo>
                      <a:pt x="90382" y="301202"/>
                      <a:pt x="90734" y="300990"/>
                      <a:pt x="91228" y="300849"/>
                    </a:cubicBezTo>
                    <a:cubicBezTo>
                      <a:pt x="93274" y="300143"/>
                      <a:pt x="95250" y="299438"/>
                      <a:pt x="97155" y="298591"/>
                    </a:cubicBezTo>
                    <a:cubicBezTo>
                      <a:pt x="97861" y="298309"/>
                      <a:pt x="98566" y="298027"/>
                      <a:pt x="99272" y="297674"/>
                    </a:cubicBezTo>
                    <a:cubicBezTo>
                      <a:pt x="101741" y="296545"/>
                      <a:pt x="104140" y="295416"/>
                      <a:pt x="106398" y="294076"/>
                    </a:cubicBezTo>
                    <a:lnTo>
                      <a:pt x="496358" y="67451"/>
                    </a:lnTo>
                    <a:cubicBezTo>
                      <a:pt x="496640" y="67239"/>
                      <a:pt x="496993" y="67098"/>
                      <a:pt x="497275" y="66887"/>
                    </a:cubicBezTo>
                    <a:cubicBezTo>
                      <a:pt x="497981" y="66463"/>
                      <a:pt x="498545" y="66040"/>
                      <a:pt x="499181" y="65617"/>
                    </a:cubicBezTo>
                    <a:cubicBezTo>
                      <a:pt x="500098" y="65052"/>
                      <a:pt x="501015" y="64417"/>
                      <a:pt x="501861" y="63782"/>
                    </a:cubicBezTo>
                    <a:cubicBezTo>
                      <a:pt x="502638" y="63218"/>
                      <a:pt x="503273" y="62653"/>
                      <a:pt x="503978" y="62089"/>
                    </a:cubicBezTo>
                    <a:cubicBezTo>
                      <a:pt x="504754" y="61454"/>
                      <a:pt x="505601" y="60819"/>
                      <a:pt x="506307" y="60184"/>
                    </a:cubicBezTo>
                    <a:cubicBezTo>
                      <a:pt x="506448" y="60043"/>
                      <a:pt x="506659" y="59902"/>
                      <a:pt x="506800" y="59831"/>
                    </a:cubicBezTo>
                    <a:cubicBezTo>
                      <a:pt x="507788" y="58914"/>
                      <a:pt x="508635" y="57997"/>
                      <a:pt x="509482" y="57079"/>
                    </a:cubicBezTo>
                    <a:cubicBezTo>
                      <a:pt x="509623" y="56868"/>
                      <a:pt x="509834" y="56727"/>
                      <a:pt x="509976" y="56515"/>
                    </a:cubicBezTo>
                    <a:cubicBezTo>
                      <a:pt x="510469" y="55951"/>
                      <a:pt x="510963" y="55386"/>
                      <a:pt x="511457" y="54822"/>
                    </a:cubicBezTo>
                    <a:cubicBezTo>
                      <a:pt x="511669" y="54539"/>
                      <a:pt x="511810" y="54328"/>
                      <a:pt x="511951" y="54046"/>
                    </a:cubicBezTo>
                    <a:cubicBezTo>
                      <a:pt x="512586" y="53199"/>
                      <a:pt x="513150" y="52282"/>
                      <a:pt x="513715" y="51435"/>
                    </a:cubicBezTo>
                    <a:cubicBezTo>
                      <a:pt x="513927" y="51082"/>
                      <a:pt x="514279" y="50729"/>
                      <a:pt x="514491" y="50306"/>
                    </a:cubicBezTo>
                    <a:cubicBezTo>
                      <a:pt x="514632" y="50094"/>
                      <a:pt x="514632" y="49953"/>
                      <a:pt x="514773" y="49742"/>
                    </a:cubicBezTo>
                    <a:cubicBezTo>
                      <a:pt x="515197" y="48966"/>
                      <a:pt x="515549" y="48189"/>
                      <a:pt x="515902" y="47413"/>
                    </a:cubicBezTo>
                    <a:cubicBezTo>
                      <a:pt x="516114" y="46919"/>
                      <a:pt x="516396" y="46496"/>
                      <a:pt x="516537" y="46073"/>
                    </a:cubicBezTo>
                    <a:cubicBezTo>
                      <a:pt x="516608" y="45932"/>
                      <a:pt x="516608" y="45791"/>
                      <a:pt x="516678" y="45579"/>
                    </a:cubicBezTo>
                    <a:cubicBezTo>
                      <a:pt x="516960" y="44803"/>
                      <a:pt x="517101" y="44097"/>
                      <a:pt x="517313" y="43321"/>
                    </a:cubicBezTo>
                    <a:cubicBezTo>
                      <a:pt x="517454" y="42827"/>
                      <a:pt x="517666" y="42333"/>
                      <a:pt x="517736" y="41769"/>
                    </a:cubicBezTo>
                    <a:cubicBezTo>
                      <a:pt x="517736" y="41628"/>
                      <a:pt x="517736" y="41487"/>
                      <a:pt x="517807" y="41346"/>
                    </a:cubicBezTo>
                    <a:cubicBezTo>
                      <a:pt x="517948" y="40569"/>
                      <a:pt x="518019" y="39793"/>
                      <a:pt x="518089" y="39017"/>
                    </a:cubicBezTo>
                    <a:cubicBezTo>
                      <a:pt x="518160" y="38523"/>
                      <a:pt x="518230" y="37959"/>
                      <a:pt x="518301" y="37465"/>
                    </a:cubicBezTo>
                    <a:cubicBezTo>
                      <a:pt x="518301" y="37253"/>
                      <a:pt x="518301" y="37042"/>
                      <a:pt x="518301" y="36830"/>
                    </a:cubicBezTo>
                    <a:lnTo>
                      <a:pt x="518371" y="0"/>
                    </a:lnTo>
                    <a:cubicBezTo>
                      <a:pt x="518160" y="706"/>
                      <a:pt x="518089" y="1482"/>
                      <a:pt x="518019" y="218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5" name="Freeform: Shape 7"/>
              <p:cNvSpPr/>
              <p:nvPr/>
            </p:nvSpPr>
            <p:spPr>
              <a:xfrm>
                <a:off x="6449293" y="2363916"/>
                <a:ext cx="5178129" cy="3279484"/>
              </a:xfrm>
              <a:custGeom>
                <a:avLst/>
                <a:gdLst>
                  <a:gd name="connsiteX0" fmla="*/ 910793 w 931333"/>
                  <a:gd name="connsiteY0" fmla="*/ 239377 h 536222"/>
                  <a:gd name="connsiteX1" fmla="*/ 911146 w 931333"/>
                  <a:gd name="connsiteY1" fmla="*/ 301043 h 536222"/>
                  <a:gd name="connsiteX2" fmla="*/ 521185 w 931333"/>
                  <a:gd name="connsiteY2" fmla="*/ 527667 h 536222"/>
                  <a:gd name="connsiteX3" fmla="*/ 414788 w 931333"/>
                  <a:gd name="connsiteY3" fmla="*/ 527667 h 536222"/>
                  <a:gd name="connsiteX4" fmla="*/ 22217 w 931333"/>
                  <a:gd name="connsiteY4" fmla="*/ 301043 h 536222"/>
                  <a:gd name="connsiteX5" fmla="*/ 21864 w 931333"/>
                  <a:gd name="connsiteY5" fmla="*/ 239377 h 536222"/>
                  <a:gd name="connsiteX6" fmla="*/ 411824 w 931333"/>
                  <a:gd name="connsiteY6" fmla="*/ 12753 h 536222"/>
                  <a:gd name="connsiteX7" fmla="*/ 518293 w 931333"/>
                  <a:gd name="connsiteY7" fmla="*/ 12753 h 536222"/>
                  <a:gd name="connsiteX8" fmla="*/ 910793 w 931333"/>
                  <a:gd name="connsiteY8" fmla="*/ 239377 h 53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1333" h="536222">
                    <a:moveTo>
                      <a:pt x="910793" y="239377"/>
                    </a:moveTo>
                    <a:cubicBezTo>
                      <a:pt x="940285" y="256381"/>
                      <a:pt x="940427" y="283968"/>
                      <a:pt x="911146" y="301043"/>
                    </a:cubicBezTo>
                    <a:lnTo>
                      <a:pt x="521185" y="527667"/>
                    </a:lnTo>
                    <a:cubicBezTo>
                      <a:pt x="491905" y="544671"/>
                      <a:pt x="444209" y="544742"/>
                      <a:pt x="414788" y="527667"/>
                    </a:cubicBezTo>
                    <a:lnTo>
                      <a:pt x="22217" y="301043"/>
                    </a:lnTo>
                    <a:cubicBezTo>
                      <a:pt x="-7276" y="284039"/>
                      <a:pt x="-7417" y="256381"/>
                      <a:pt x="21864" y="239377"/>
                    </a:cubicBezTo>
                    <a:lnTo>
                      <a:pt x="411824" y="12753"/>
                    </a:lnTo>
                    <a:cubicBezTo>
                      <a:pt x="441105" y="-4251"/>
                      <a:pt x="488800" y="-4251"/>
                      <a:pt x="518293" y="12753"/>
                    </a:cubicBezTo>
                    <a:lnTo>
                      <a:pt x="910793" y="23937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6" name="Graphic 3"/>
            <p:cNvGrpSpPr/>
            <p:nvPr/>
          </p:nvGrpSpPr>
          <p:grpSpPr>
            <a:xfrm>
              <a:off x="7844994" y="3235361"/>
              <a:ext cx="3118008" cy="1948916"/>
              <a:chOff x="387018" y="2707274"/>
              <a:chExt cx="6076115" cy="3797890"/>
            </a:xfrm>
            <a:solidFill>
              <a:schemeClr val="accent1"/>
            </a:solidFill>
          </p:grpSpPr>
          <p:sp>
            <p:nvSpPr>
              <p:cNvPr id="198" name="Freeform: Shape 108"/>
              <p:cNvSpPr/>
              <p:nvPr/>
            </p:nvSpPr>
            <p:spPr>
              <a:xfrm>
                <a:off x="490676" y="4745712"/>
                <a:ext cx="2338505" cy="1611509"/>
              </a:xfrm>
              <a:custGeom>
                <a:avLst/>
                <a:gdLst>
                  <a:gd name="connsiteX0" fmla="*/ 2340747 w 2338505"/>
                  <a:gd name="connsiteY0" fmla="*/ 1330222 h 1611508"/>
                  <a:gd name="connsiteX1" fmla="*/ 2340747 w 2338505"/>
                  <a:gd name="connsiteY1" fmla="*/ 1615265 h 1611508"/>
                  <a:gd name="connsiteX2" fmla="*/ 0 w 2338505"/>
                  <a:gd name="connsiteY2" fmla="*/ 241847 h 1611508"/>
                  <a:gd name="connsiteX3" fmla="*/ 0 w 2338505"/>
                  <a:gd name="connsiteY3" fmla="*/ 0 h 161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8505" h="1611508">
                    <a:moveTo>
                      <a:pt x="2340747" y="1330222"/>
                    </a:moveTo>
                    <a:lnTo>
                      <a:pt x="2340747" y="1615265"/>
                    </a:lnTo>
                    <a:lnTo>
                      <a:pt x="0" y="2418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99" name="Freeform: Shape 109"/>
              <p:cNvSpPr/>
              <p:nvPr/>
            </p:nvSpPr>
            <p:spPr>
              <a:xfrm>
                <a:off x="490676" y="3724041"/>
                <a:ext cx="4131763" cy="2350622"/>
              </a:xfrm>
              <a:custGeom>
                <a:avLst/>
                <a:gdLst>
                  <a:gd name="connsiteX0" fmla="*/ 4133035 w 4131763"/>
                  <a:gd name="connsiteY0" fmla="*/ 1345608 h 2350621"/>
                  <a:gd name="connsiteX1" fmla="*/ 2340747 w 4131763"/>
                  <a:gd name="connsiteY1" fmla="*/ 2351893 h 2350621"/>
                  <a:gd name="connsiteX2" fmla="*/ 0 w 4131763"/>
                  <a:gd name="connsiteY2" fmla="*/ 1021671 h 2350621"/>
                  <a:gd name="connsiteX3" fmla="*/ 1809555 w 4131763"/>
                  <a:gd name="connsiteY3" fmla="*/ 6784 h 2350621"/>
                  <a:gd name="connsiteX4" fmla="*/ 4133035 w 4131763"/>
                  <a:gd name="connsiteY4" fmla="*/ 1345608 h 235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1763" h="2350621">
                    <a:moveTo>
                      <a:pt x="4133035" y="1345608"/>
                    </a:moveTo>
                    <a:cubicBezTo>
                      <a:pt x="3411794" y="1336945"/>
                      <a:pt x="2340747" y="2351893"/>
                      <a:pt x="2340747" y="2351893"/>
                    </a:cubicBezTo>
                    <a:lnTo>
                      <a:pt x="0" y="1021671"/>
                    </a:lnTo>
                    <a:cubicBezTo>
                      <a:pt x="0" y="1021671"/>
                      <a:pt x="1135811" y="-96874"/>
                      <a:pt x="1809555" y="6784"/>
                    </a:cubicBezTo>
                    <a:lnTo>
                      <a:pt x="4133035" y="1345608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0" name="Freeform: Shape 110"/>
              <p:cNvSpPr/>
              <p:nvPr/>
            </p:nvSpPr>
            <p:spPr>
              <a:xfrm>
                <a:off x="2831422" y="5069594"/>
                <a:ext cx="1787200" cy="1290419"/>
              </a:xfrm>
              <a:custGeom>
                <a:avLst/>
                <a:gdLst>
                  <a:gd name="connsiteX0" fmla="*/ 1792288 w 1787199"/>
                  <a:gd name="connsiteY0" fmla="*/ 55 h 1290418"/>
                  <a:gd name="connsiteX1" fmla="*/ 1792288 w 1787199"/>
                  <a:gd name="connsiteY1" fmla="*/ 116678 h 1290418"/>
                  <a:gd name="connsiteX2" fmla="*/ 1578430 w 1787199"/>
                  <a:gd name="connsiteY2" fmla="*/ 311573 h 1290418"/>
                  <a:gd name="connsiteX3" fmla="*/ 1543837 w 1787199"/>
                  <a:gd name="connsiteY3" fmla="*/ 343076 h 1290418"/>
                  <a:gd name="connsiteX4" fmla="*/ 1343308 w 1787199"/>
                  <a:gd name="connsiteY4" fmla="*/ 491808 h 1290418"/>
                  <a:gd name="connsiteX5" fmla="*/ 0 w 1787199"/>
                  <a:gd name="connsiteY5" fmla="*/ 1291382 h 1290418"/>
                  <a:gd name="connsiteX6" fmla="*/ 0 w 1787199"/>
                  <a:gd name="connsiteY6" fmla="*/ 1006339 h 1290418"/>
                  <a:gd name="connsiteX7" fmla="*/ 1792288 w 1787199"/>
                  <a:gd name="connsiteY7" fmla="*/ 55 h 129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7199" h="1290418">
                    <a:moveTo>
                      <a:pt x="1792288" y="55"/>
                    </a:moveTo>
                    <a:lnTo>
                      <a:pt x="1792288" y="116678"/>
                    </a:lnTo>
                    <a:lnTo>
                      <a:pt x="1578430" y="311573"/>
                    </a:lnTo>
                    <a:lnTo>
                      <a:pt x="1543837" y="343076"/>
                    </a:lnTo>
                    <a:cubicBezTo>
                      <a:pt x="1482164" y="399298"/>
                      <a:pt x="1414977" y="449097"/>
                      <a:pt x="1343308" y="491808"/>
                    </a:cubicBezTo>
                    <a:lnTo>
                      <a:pt x="0" y="1291382"/>
                    </a:lnTo>
                    <a:lnTo>
                      <a:pt x="0" y="1006339"/>
                    </a:lnTo>
                    <a:cubicBezTo>
                      <a:pt x="0" y="1006339"/>
                      <a:pt x="1071047" y="-8608"/>
                      <a:pt x="1792288" y="55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1" name="Freeform: Shape 111"/>
              <p:cNvSpPr/>
              <p:nvPr/>
            </p:nvSpPr>
            <p:spPr>
              <a:xfrm>
                <a:off x="4623711" y="4080631"/>
                <a:ext cx="1744792" cy="1102611"/>
              </a:xfrm>
              <a:custGeom>
                <a:avLst/>
                <a:gdLst>
                  <a:gd name="connsiteX0" fmla="*/ 1744792 w 1744791"/>
                  <a:gd name="connsiteY0" fmla="*/ 0 h 1102611"/>
                  <a:gd name="connsiteX1" fmla="*/ 1744792 w 1744791"/>
                  <a:gd name="connsiteY1" fmla="*/ 223794 h 1102611"/>
                  <a:gd name="connsiteX2" fmla="*/ 401423 w 1744791"/>
                  <a:gd name="connsiteY2" fmla="*/ 996591 h 1102611"/>
                  <a:gd name="connsiteX3" fmla="*/ 58281 w 1744791"/>
                  <a:gd name="connsiteY3" fmla="*/ 1101460 h 1102611"/>
                  <a:gd name="connsiteX4" fmla="*/ 0 w 1744791"/>
                  <a:gd name="connsiteY4" fmla="*/ 1105641 h 1102611"/>
                  <a:gd name="connsiteX5" fmla="*/ 0 w 1744791"/>
                  <a:gd name="connsiteY5" fmla="*/ 989018 h 1102611"/>
                  <a:gd name="connsiteX6" fmla="*/ 1744792 w 1744791"/>
                  <a:gd name="connsiteY6" fmla="*/ 0 h 110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791" h="1102611">
                    <a:moveTo>
                      <a:pt x="1744792" y="0"/>
                    </a:moveTo>
                    <a:lnTo>
                      <a:pt x="1744792" y="223794"/>
                    </a:lnTo>
                    <a:lnTo>
                      <a:pt x="401423" y="996591"/>
                    </a:lnTo>
                    <a:cubicBezTo>
                      <a:pt x="296433" y="1056993"/>
                      <a:pt x="179083" y="1092858"/>
                      <a:pt x="58281" y="1101460"/>
                    </a:cubicBezTo>
                    <a:lnTo>
                      <a:pt x="0" y="1105641"/>
                    </a:lnTo>
                    <a:lnTo>
                      <a:pt x="0" y="989018"/>
                    </a:lnTo>
                    <a:cubicBezTo>
                      <a:pt x="0" y="989018"/>
                      <a:pt x="604679" y="194351"/>
                      <a:pt x="1744792" y="0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2" name="Freeform: Shape 112"/>
              <p:cNvSpPr/>
              <p:nvPr/>
            </p:nvSpPr>
            <p:spPr>
              <a:xfrm>
                <a:off x="2300230" y="2707274"/>
                <a:ext cx="4065122" cy="2356680"/>
              </a:xfrm>
              <a:custGeom>
                <a:avLst/>
                <a:gdLst>
                  <a:gd name="connsiteX0" fmla="*/ 4068272 w 4065121"/>
                  <a:gd name="connsiteY0" fmla="*/ 1373357 h 2356680"/>
                  <a:gd name="connsiteX1" fmla="*/ 2323481 w 4065121"/>
                  <a:gd name="connsiteY1" fmla="*/ 2362375 h 2356680"/>
                  <a:gd name="connsiteX2" fmla="*/ 0 w 4065121"/>
                  <a:gd name="connsiteY2" fmla="*/ 1023551 h 2356680"/>
                  <a:gd name="connsiteX3" fmla="*/ 1727525 w 4065121"/>
                  <a:gd name="connsiteY3" fmla="*/ 0 h 2356680"/>
                  <a:gd name="connsiteX4" fmla="*/ 4068272 w 4065121"/>
                  <a:gd name="connsiteY4" fmla="*/ 1373357 h 23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5121" h="2356680">
                    <a:moveTo>
                      <a:pt x="4068272" y="1373357"/>
                    </a:moveTo>
                    <a:cubicBezTo>
                      <a:pt x="2928160" y="1567707"/>
                      <a:pt x="2323481" y="2362375"/>
                      <a:pt x="2323481" y="2362375"/>
                    </a:cubicBezTo>
                    <a:lnTo>
                      <a:pt x="0" y="1023551"/>
                    </a:lnTo>
                    <a:cubicBezTo>
                      <a:pt x="0" y="1023551"/>
                      <a:pt x="194350" y="397304"/>
                      <a:pt x="1727525" y="0"/>
                    </a:cubicBezTo>
                    <a:lnTo>
                      <a:pt x="4068272" y="1373357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3" name="Freeform: Shape 113"/>
              <p:cNvSpPr/>
              <p:nvPr/>
            </p:nvSpPr>
            <p:spPr>
              <a:xfrm>
                <a:off x="4681992" y="4266379"/>
                <a:ext cx="1781141" cy="975387"/>
              </a:xfrm>
              <a:custGeom>
                <a:avLst/>
                <a:gdLst>
                  <a:gd name="connsiteX0" fmla="*/ 1782959 w 1781141"/>
                  <a:gd name="connsiteY0" fmla="*/ 54646 h 975386"/>
                  <a:gd name="connsiteX1" fmla="*/ 156244 w 1781141"/>
                  <a:gd name="connsiteY1" fmla="*/ 978901 h 975386"/>
                  <a:gd name="connsiteX2" fmla="*/ 0 w 1781141"/>
                  <a:gd name="connsiteY2" fmla="*/ 915713 h 975386"/>
                  <a:gd name="connsiteX3" fmla="*/ 343142 w 1781141"/>
                  <a:gd name="connsiteY3" fmla="*/ 810844 h 975386"/>
                  <a:gd name="connsiteX4" fmla="*/ 1686511 w 1781141"/>
                  <a:gd name="connsiteY4" fmla="*/ 38046 h 975386"/>
                  <a:gd name="connsiteX5" fmla="*/ 1686511 w 1781141"/>
                  <a:gd name="connsiteY5" fmla="*/ 0 h 975386"/>
                  <a:gd name="connsiteX6" fmla="*/ 1782959 w 1781141"/>
                  <a:gd name="connsiteY6" fmla="*/ 54646 h 97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1141" h="975386">
                    <a:moveTo>
                      <a:pt x="1782959" y="54646"/>
                    </a:moveTo>
                    <a:lnTo>
                      <a:pt x="156244" y="978901"/>
                    </a:lnTo>
                    <a:lnTo>
                      <a:pt x="0" y="915713"/>
                    </a:lnTo>
                    <a:cubicBezTo>
                      <a:pt x="120803" y="907110"/>
                      <a:pt x="238152" y="871245"/>
                      <a:pt x="343142" y="810844"/>
                    </a:cubicBezTo>
                    <a:lnTo>
                      <a:pt x="1686511" y="38046"/>
                    </a:lnTo>
                    <a:lnTo>
                      <a:pt x="1686511" y="0"/>
                    </a:lnTo>
                    <a:lnTo>
                      <a:pt x="1782959" y="54646"/>
                    </a:lnTo>
                    <a:close/>
                  </a:path>
                </a:pathLst>
              </a:custGeom>
              <a:solidFill>
                <a:srgbClr val="C2C1E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4" name="Freeform: Shape 114"/>
              <p:cNvSpPr/>
              <p:nvPr/>
            </p:nvSpPr>
            <p:spPr>
              <a:xfrm>
                <a:off x="387018" y="4957328"/>
                <a:ext cx="4101472" cy="1490343"/>
              </a:xfrm>
              <a:custGeom>
                <a:avLst/>
                <a:gdLst>
                  <a:gd name="connsiteX0" fmla="*/ 4105713 w 4101471"/>
                  <a:gd name="connsiteY0" fmla="*/ 483755 h 1490342"/>
                  <a:gd name="connsiteX1" fmla="*/ 2444405 w 4101471"/>
                  <a:gd name="connsiteY1" fmla="*/ 1491433 h 1490342"/>
                  <a:gd name="connsiteX2" fmla="*/ 0 w 4101471"/>
                  <a:gd name="connsiteY2" fmla="*/ 45377 h 1490342"/>
                  <a:gd name="connsiteX3" fmla="*/ 103658 w 4101471"/>
                  <a:gd name="connsiteY3" fmla="*/ 0 h 1490342"/>
                  <a:gd name="connsiteX4" fmla="*/ 103658 w 4101471"/>
                  <a:gd name="connsiteY4" fmla="*/ 30231 h 1490342"/>
                  <a:gd name="connsiteX5" fmla="*/ 2444405 w 4101471"/>
                  <a:gd name="connsiteY5" fmla="*/ 1403648 h 1490342"/>
                  <a:gd name="connsiteX6" fmla="*/ 3787712 w 4101471"/>
                  <a:gd name="connsiteY6" fmla="*/ 604073 h 1490342"/>
                  <a:gd name="connsiteX7" fmla="*/ 3988242 w 4101471"/>
                  <a:gd name="connsiteY7" fmla="*/ 455342 h 1490342"/>
                  <a:gd name="connsiteX8" fmla="*/ 4022835 w 4101471"/>
                  <a:gd name="connsiteY8" fmla="*/ 423839 h 1490342"/>
                  <a:gd name="connsiteX9" fmla="*/ 4105713 w 4101471"/>
                  <a:gd name="connsiteY9" fmla="*/ 483755 h 1490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01471" h="1490342">
                    <a:moveTo>
                      <a:pt x="4105713" y="483755"/>
                    </a:moveTo>
                    <a:lnTo>
                      <a:pt x="2444405" y="1491433"/>
                    </a:lnTo>
                    <a:lnTo>
                      <a:pt x="0" y="45377"/>
                    </a:lnTo>
                    <a:lnTo>
                      <a:pt x="103658" y="0"/>
                    </a:lnTo>
                    <a:lnTo>
                      <a:pt x="103658" y="30231"/>
                    </a:lnTo>
                    <a:lnTo>
                      <a:pt x="2444405" y="1403648"/>
                    </a:lnTo>
                    <a:lnTo>
                      <a:pt x="3787712" y="604073"/>
                    </a:lnTo>
                    <a:cubicBezTo>
                      <a:pt x="3859382" y="561362"/>
                      <a:pt x="3926568" y="511563"/>
                      <a:pt x="3988242" y="455342"/>
                    </a:cubicBezTo>
                    <a:lnTo>
                      <a:pt x="4022835" y="423839"/>
                    </a:lnTo>
                    <a:lnTo>
                      <a:pt x="4105713" y="48375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5" name="Freeform: Shape 115"/>
              <p:cNvSpPr/>
              <p:nvPr/>
            </p:nvSpPr>
            <p:spPr>
              <a:xfrm>
                <a:off x="2831422" y="4321025"/>
                <a:ext cx="3628924" cy="2180989"/>
              </a:xfrm>
              <a:custGeom>
                <a:avLst/>
                <a:gdLst>
                  <a:gd name="connsiteX0" fmla="*/ 3633529 w 3628924"/>
                  <a:gd name="connsiteY0" fmla="*/ 0 h 2180989"/>
                  <a:gd name="connsiteX1" fmla="*/ 3633529 w 3628924"/>
                  <a:gd name="connsiteY1" fmla="*/ 60522 h 2180989"/>
                  <a:gd name="connsiteX2" fmla="*/ 2047101 w 3628924"/>
                  <a:gd name="connsiteY2" fmla="*/ 961695 h 2180989"/>
                  <a:gd name="connsiteX3" fmla="*/ 1829729 w 3628924"/>
                  <a:gd name="connsiteY3" fmla="*/ 1226564 h 2180989"/>
                  <a:gd name="connsiteX4" fmla="*/ 1635379 w 3628924"/>
                  <a:gd name="connsiteY4" fmla="*/ 1192032 h 2180989"/>
                  <a:gd name="connsiteX5" fmla="*/ 0 w 3628924"/>
                  <a:gd name="connsiteY5" fmla="*/ 2185351 h 2180989"/>
                  <a:gd name="connsiteX6" fmla="*/ 0 w 3628924"/>
                  <a:gd name="connsiteY6" fmla="*/ 2127737 h 2180989"/>
                  <a:gd name="connsiteX7" fmla="*/ 1661308 w 3628924"/>
                  <a:gd name="connsiteY7" fmla="*/ 1120059 h 2180989"/>
                  <a:gd name="connsiteX8" fmla="*/ 1842694 w 3628924"/>
                  <a:gd name="connsiteY8" fmla="*/ 1160347 h 2180989"/>
                  <a:gd name="connsiteX9" fmla="*/ 2006813 w 3628924"/>
                  <a:gd name="connsiteY9" fmla="*/ 924255 h 2180989"/>
                  <a:gd name="connsiteX10" fmla="*/ 3633529 w 3628924"/>
                  <a:gd name="connsiteY10" fmla="*/ 0 h 218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28924" h="2180989">
                    <a:moveTo>
                      <a:pt x="3633529" y="0"/>
                    </a:moveTo>
                    <a:lnTo>
                      <a:pt x="3633529" y="60522"/>
                    </a:lnTo>
                    <a:lnTo>
                      <a:pt x="2047101" y="961695"/>
                    </a:lnTo>
                    <a:cubicBezTo>
                      <a:pt x="2047101" y="961695"/>
                      <a:pt x="1989547" y="1166102"/>
                      <a:pt x="1829729" y="1226564"/>
                    </a:cubicBezTo>
                    <a:cubicBezTo>
                      <a:pt x="1669971" y="1287026"/>
                      <a:pt x="1635379" y="1192032"/>
                      <a:pt x="1635379" y="1192032"/>
                    </a:cubicBezTo>
                    <a:lnTo>
                      <a:pt x="0" y="2185351"/>
                    </a:lnTo>
                    <a:lnTo>
                      <a:pt x="0" y="2127737"/>
                    </a:lnTo>
                    <a:lnTo>
                      <a:pt x="1661308" y="1120059"/>
                    </a:lnTo>
                    <a:cubicBezTo>
                      <a:pt x="1661308" y="1120059"/>
                      <a:pt x="1718862" y="1226564"/>
                      <a:pt x="1842694" y="1160347"/>
                    </a:cubicBezTo>
                    <a:cubicBezTo>
                      <a:pt x="1966525" y="1094130"/>
                      <a:pt x="2006813" y="924255"/>
                      <a:pt x="2006813" y="924255"/>
                    </a:cubicBezTo>
                    <a:lnTo>
                      <a:pt x="363352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6" name="Freeform: Shape 116"/>
              <p:cNvSpPr/>
              <p:nvPr/>
            </p:nvSpPr>
            <p:spPr>
              <a:xfrm>
                <a:off x="387018" y="5002705"/>
                <a:ext cx="2441496" cy="1502459"/>
              </a:xfrm>
              <a:custGeom>
                <a:avLst/>
                <a:gdLst>
                  <a:gd name="connsiteX0" fmla="*/ 2444405 w 2441496"/>
                  <a:gd name="connsiteY0" fmla="*/ 1446056 h 1502459"/>
                  <a:gd name="connsiteX1" fmla="*/ 2444405 w 2441496"/>
                  <a:gd name="connsiteY1" fmla="*/ 1503671 h 1502459"/>
                  <a:gd name="connsiteX2" fmla="*/ 0 w 2441496"/>
                  <a:gd name="connsiteY2" fmla="*/ 65854 h 1502459"/>
                  <a:gd name="connsiteX3" fmla="*/ 0 w 2441496"/>
                  <a:gd name="connsiteY3" fmla="*/ 0 h 150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1496" h="1502459">
                    <a:moveTo>
                      <a:pt x="2444405" y="1446056"/>
                    </a:moveTo>
                    <a:lnTo>
                      <a:pt x="2444405" y="1503671"/>
                    </a:lnTo>
                    <a:lnTo>
                      <a:pt x="0" y="65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7" name="Freeform: Shape 117"/>
              <p:cNvSpPr/>
              <p:nvPr/>
            </p:nvSpPr>
            <p:spPr>
              <a:xfrm>
                <a:off x="4409853" y="5182091"/>
                <a:ext cx="424081" cy="315032"/>
              </a:xfrm>
              <a:custGeom>
                <a:avLst/>
                <a:gdLst>
                  <a:gd name="connsiteX0" fmla="*/ 428383 w 424081"/>
                  <a:gd name="connsiteY0" fmla="*/ 63188 h 315031"/>
                  <a:gd name="connsiteX1" fmla="*/ 264263 w 424081"/>
                  <a:gd name="connsiteY1" fmla="*/ 299280 h 315031"/>
                  <a:gd name="connsiteX2" fmla="*/ 82878 w 424081"/>
                  <a:gd name="connsiteY2" fmla="*/ 258992 h 315031"/>
                  <a:gd name="connsiteX3" fmla="*/ 0 w 424081"/>
                  <a:gd name="connsiteY3" fmla="*/ 199076 h 315031"/>
                  <a:gd name="connsiteX4" fmla="*/ 213858 w 424081"/>
                  <a:gd name="connsiteY4" fmla="*/ 4180 h 315031"/>
                  <a:gd name="connsiteX5" fmla="*/ 272139 w 424081"/>
                  <a:gd name="connsiteY5" fmla="*/ 0 h 315031"/>
                  <a:gd name="connsiteX6" fmla="*/ 428383 w 424081"/>
                  <a:gd name="connsiteY6" fmla="*/ 63188 h 315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4081" h="315031">
                    <a:moveTo>
                      <a:pt x="428383" y="63188"/>
                    </a:moveTo>
                    <a:cubicBezTo>
                      <a:pt x="428383" y="63188"/>
                      <a:pt x="388095" y="233063"/>
                      <a:pt x="264263" y="299280"/>
                    </a:cubicBezTo>
                    <a:cubicBezTo>
                      <a:pt x="140431" y="365498"/>
                      <a:pt x="82878" y="258992"/>
                      <a:pt x="82878" y="258992"/>
                    </a:cubicBezTo>
                    <a:lnTo>
                      <a:pt x="0" y="199076"/>
                    </a:lnTo>
                    <a:lnTo>
                      <a:pt x="213858" y="4180"/>
                    </a:lnTo>
                    <a:lnTo>
                      <a:pt x="272139" y="0"/>
                    </a:lnTo>
                    <a:lnTo>
                      <a:pt x="428383" y="6318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08" name="Graphic 3"/>
              <p:cNvGrpSpPr/>
              <p:nvPr/>
            </p:nvGrpSpPr>
            <p:grpSpPr>
              <a:xfrm>
                <a:off x="1108198" y="2992075"/>
                <a:ext cx="4378458" cy="2535461"/>
                <a:chOff x="1108198" y="2992075"/>
                <a:chExt cx="4378458" cy="2535461"/>
              </a:xfrm>
              <a:noFill/>
            </p:grpSpPr>
            <p:sp>
              <p:nvSpPr>
                <p:cNvPr id="211" name="Freeform: Shape 121"/>
                <p:cNvSpPr/>
                <p:nvPr/>
              </p:nvSpPr>
              <p:spPr>
                <a:xfrm>
                  <a:off x="1108198" y="396400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2" name="Freeform: Shape 122"/>
                <p:cNvSpPr/>
                <p:nvPr/>
              </p:nvSpPr>
              <p:spPr>
                <a:xfrm>
                  <a:off x="1248933" y="404585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3" name="Freeform: Shape 123"/>
                <p:cNvSpPr/>
                <p:nvPr/>
              </p:nvSpPr>
              <p:spPr>
                <a:xfrm>
                  <a:off x="1389667" y="412770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4" name="Freeform: Shape 124"/>
                <p:cNvSpPr/>
                <p:nvPr/>
              </p:nvSpPr>
              <p:spPr>
                <a:xfrm>
                  <a:off x="1530402" y="420949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5" name="Freeform: Shape 125"/>
                <p:cNvSpPr/>
                <p:nvPr/>
              </p:nvSpPr>
              <p:spPr>
                <a:xfrm>
                  <a:off x="1671136" y="429133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6" name="Freeform: Shape 126"/>
                <p:cNvSpPr/>
                <p:nvPr/>
              </p:nvSpPr>
              <p:spPr>
                <a:xfrm>
                  <a:off x="1811870" y="437318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7" name="Freeform: Shape 127"/>
                <p:cNvSpPr/>
                <p:nvPr/>
              </p:nvSpPr>
              <p:spPr>
                <a:xfrm>
                  <a:off x="1952605" y="445503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8" name="Freeform: Shape 128"/>
                <p:cNvSpPr/>
                <p:nvPr/>
              </p:nvSpPr>
              <p:spPr>
                <a:xfrm>
                  <a:off x="2093339" y="4536882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9" name="Freeform: Shape 129"/>
                <p:cNvSpPr/>
                <p:nvPr/>
              </p:nvSpPr>
              <p:spPr>
                <a:xfrm>
                  <a:off x="2234074" y="461873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0" name="Freeform: Shape 130"/>
                <p:cNvSpPr/>
                <p:nvPr/>
              </p:nvSpPr>
              <p:spPr>
                <a:xfrm>
                  <a:off x="2374808" y="470051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1" name="Freeform: Shape 131"/>
                <p:cNvSpPr/>
                <p:nvPr/>
              </p:nvSpPr>
              <p:spPr>
                <a:xfrm>
                  <a:off x="2515542" y="478236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2" name="Freeform: Shape 132"/>
                <p:cNvSpPr/>
                <p:nvPr/>
              </p:nvSpPr>
              <p:spPr>
                <a:xfrm>
                  <a:off x="2849537" y="299207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3" name="Freeform: Shape 133"/>
                <p:cNvSpPr/>
                <p:nvPr/>
              </p:nvSpPr>
              <p:spPr>
                <a:xfrm>
                  <a:off x="2990271" y="307392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4" name="Freeform: Shape 134"/>
                <p:cNvSpPr/>
                <p:nvPr/>
              </p:nvSpPr>
              <p:spPr>
                <a:xfrm>
                  <a:off x="3130945" y="315571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5" name="Freeform: Shape 135"/>
                <p:cNvSpPr/>
                <p:nvPr/>
              </p:nvSpPr>
              <p:spPr>
                <a:xfrm>
                  <a:off x="3271679" y="323755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6" name="Freeform: Shape 136"/>
                <p:cNvSpPr/>
                <p:nvPr/>
              </p:nvSpPr>
              <p:spPr>
                <a:xfrm>
                  <a:off x="3412414" y="331940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7" name="Freeform: Shape 137"/>
                <p:cNvSpPr/>
                <p:nvPr/>
              </p:nvSpPr>
              <p:spPr>
                <a:xfrm>
                  <a:off x="3553148" y="340125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8" name="Freeform: Shape 138"/>
                <p:cNvSpPr/>
                <p:nvPr/>
              </p:nvSpPr>
              <p:spPr>
                <a:xfrm>
                  <a:off x="3693883" y="348310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9" name="Freeform: Shape 139"/>
                <p:cNvSpPr/>
                <p:nvPr/>
              </p:nvSpPr>
              <p:spPr>
                <a:xfrm>
                  <a:off x="3834617" y="356494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0" name="Freeform: Shape 140"/>
                <p:cNvSpPr/>
                <p:nvPr/>
              </p:nvSpPr>
              <p:spPr>
                <a:xfrm>
                  <a:off x="3975351" y="364673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1" name="Freeform: Shape 141"/>
                <p:cNvSpPr/>
                <p:nvPr/>
              </p:nvSpPr>
              <p:spPr>
                <a:xfrm>
                  <a:off x="4116086" y="372858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2" name="Freeform: Shape 142"/>
                <p:cNvSpPr/>
                <p:nvPr/>
              </p:nvSpPr>
              <p:spPr>
                <a:xfrm>
                  <a:off x="4256820" y="381043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209" name="Freeform: Shape 119"/>
              <p:cNvSpPr/>
              <p:nvPr/>
            </p:nvSpPr>
            <p:spPr>
              <a:xfrm>
                <a:off x="4623711" y="4982955"/>
                <a:ext cx="90875" cy="296857"/>
              </a:xfrm>
              <a:custGeom>
                <a:avLst/>
                <a:gdLst>
                  <a:gd name="connsiteX0" fmla="*/ 74275 w 90874"/>
                  <a:gd name="connsiteY0" fmla="*/ 301098 h 296856"/>
                  <a:gd name="connsiteX1" fmla="*/ 35986 w 90874"/>
                  <a:gd name="connsiteY1" fmla="*/ 262324 h 296856"/>
                  <a:gd name="connsiteX2" fmla="*/ 0 w 90874"/>
                  <a:gd name="connsiteY2" fmla="*/ 301098 h 296856"/>
                  <a:gd name="connsiteX3" fmla="*/ 0 w 90874"/>
                  <a:gd name="connsiteY3" fmla="*/ 86694 h 296856"/>
                  <a:gd name="connsiteX4" fmla="*/ 74275 w 90874"/>
                  <a:gd name="connsiteY4" fmla="*/ 0 h 296856"/>
                  <a:gd name="connsiteX5" fmla="*/ 74275 w 90874"/>
                  <a:gd name="connsiteY5" fmla="*/ 301098 h 29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74" h="296856">
                    <a:moveTo>
                      <a:pt x="74275" y="301098"/>
                    </a:moveTo>
                    <a:lnTo>
                      <a:pt x="35986" y="262324"/>
                    </a:lnTo>
                    <a:lnTo>
                      <a:pt x="0" y="301098"/>
                    </a:lnTo>
                    <a:lnTo>
                      <a:pt x="0" y="86694"/>
                    </a:lnTo>
                    <a:lnTo>
                      <a:pt x="74275" y="0"/>
                    </a:lnTo>
                    <a:cubicBezTo>
                      <a:pt x="74275" y="0"/>
                      <a:pt x="119712" y="161333"/>
                      <a:pt x="74275" y="30109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10" name="Freeform: Shape 120"/>
              <p:cNvSpPr/>
              <p:nvPr/>
            </p:nvSpPr>
            <p:spPr>
              <a:xfrm>
                <a:off x="2300230" y="3651582"/>
                <a:ext cx="2393030" cy="1417643"/>
              </a:xfrm>
              <a:custGeom>
                <a:avLst/>
                <a:gdLst>
                  <a:gd name="connsiteX0" fmla="*/ 2397756 w 2393030"/>
                  <a:gd name="connsiteY0" fmla="*/ 1331373 h 1417643"/>
                  <a:gd name="connsiteX1" fmla="*/ 2323481 w 2393030"/>
                  <a:gd name="connsiteY1" fmla="*/ 1418067 h 1417643"/>
                  <a:gd name="connsiteX2" fmla="*/ 0 w 2393030"/>
                  <a:gd name="connsiteY2" fmla="*/ 79243 h 1417643"/>
                  <a:gd name="connsiteX3" fmla="*/ 38834 w 2393030"/>
                  <a:gd name="connsiteY3" fmla="*/ 0 h 1417643"/>
                  <a:gd name="connsiteX4" fmla="*/ 2397756 w 2393030"/>
                  <a:gd name="connsiteY4" fmla="*/ 1331373 h 141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3030" h="1417643">
                    <a:moveTo>
                      <a:pt x="2397756" y="1331373"/>
                    </a:moveTo>
                    <a:lnTo>
                      <a:pt x="2323481" y="1418067"/>
                    </a:lnTo>
                    <a:lnTo>
                      <a:pt x="0" y="79243"/>
                    </a:lnTo>
                    <a:cubicBezTo>
                      <a:pt x="0" y="79243"/>
                      <a:pt x="2120" y="29807"/>
                      <a:pt x="38834" y="0"/>
                    </a:cubicBezTo>
                    <a:lnTo>
                      <a:pt x="2397756" y="1331373"/>
                    </a:lnTo>
                    <a:close/>
                  </a:path>
                </a:pathLst>
              </a:custGeom>
              <a:solidFill>
                <a:schemeClr val="accent2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7" name="Graphic 3"/>
            <p:cNvGrpSpPr/>
            <p:nvPr/>
          </p:nvGrpSpPr>
          <p:grpSpPr>
            <a:xfrm>
              <a:off x="7895412" y="4260158"/>
              <a:ext cx="636315" cy="967984"/>
              <a:chOff x="485271" y="4704322"/>
              <a:chExt cx="1239996" cy="1886325"/>
            </a:xfrm>
            <a:solidFill>
              <a:schemeClr val="accent1"/>
            </a:solidFill>
          </p:grpSpPr>
          <p:sp>
            <p:nvSpPr>
              <p:cNvPr id="186" name="Freeform: Shape 96"/>
              <p:cNvSpPr/>
              <p:nvPr/>
            </p:nvSpPr>
            <p:spPr>
              <a:xfrm>
                <a:off x="714651" y="5738365"/>
                <a:ext cx="805754" cy="321090"/>
              </a:xfrm>
              <a:custGeom>
                <a:avLst/>
                <a:gdLst>
                  <a:gd name="connsiteX0" fmla="*/ 809026 w 805754"/>
                  <a:gd name="connsiteY0" fmla="*/ 161757 h 321090"/>
                  <a:gd name="connsiteX1" fmla="*/ 801938 w 805754"/>
                  <a:gd name="connsiteY1" fmla="*/ 191927 h 321090"/>
                  <a:gd name="connsiteX2" fmla="*/ 404513 w 805754"/>
                  <a:gd name="connsiteY2" fmla="*/ 323453 h 321090"/>
                  <a:gd name="connsiteX3" fmla="*/ 7088 w 805754"/>
                  <a:gd name="connsiteY3" fmla="*/ 191927 h 321090"/>
                  <a:gd name="connsiteX4" fmla="*/ 0 w 805754"/>
                  <a:gd name="connsiteY4" fmla="*/ 161757 h 321090"/>
                  <a:gd name="connsiteX5" fmla="*/ 404513 w 805754"/>
                  <a:gd name="connsiteY5" fmla="*/ 0 h 321090"/>
                  <a:gd name="connsiteX6" fmla="*/ 809026 w 805754"/>
                  <a:gd name="connsiteY6" fmla="*/ 161757 h 32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5754" h="321090">
                    <a:moveTo>
                      <a:pt x="809026" y="161757"/>
                    </a:moveTo>
                    <a:cubicBezTo>
                      <a:pt x="809026" y="172056"/>
                      <a:pt x="806603" y="182173"/>
                      <a:pt x="801938" y="191927"/>
                    </a:cubicBezTo>
                    <a:cubicBezTo>
                      <a:pt x="766618" y="266808"/>
                      <a:pt x="602135" y="323453"/>
                      <a:pt x="404513" y="323453"/>
                    </a:cubicBezTo>
                    <a:cubicBezTo>
                      <a:pt x="206891" y="323453"/>
                      <a:pt x="42408" y="266808"/>
                      <a:pt x="7088" y="191927"/>
                    </a:cubicBezTo>
                    <a:cubicBezTo>
                      <a:pt x="2423" y="182173"/>
                      <a:pt x="0" y="172056"/>
                      <a:pt x="0" y="161757"/>
                    </a:cubicBezTo>
                    <a:cubicBezTo>
                      <a:pt x="0" y="72397"/>
                      <a:pt x="181083" y="0"/>
                      <a:pt x="404513" y="0"/>
                    </a:cubicBezTo>
                    <a:cubicBezTo>
                      <a:pt x="628004" y="0"/>
                      <a:pt x="809026" y="72397"/>
                      <a:pt x="809026" y="16175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7" name="Freeform: Shape 97"/>
              <p:cNvSpPr/>
              <p:nvPr/>
            </p:nvSpPr>
            <p:spPr>
              <a:xfrm>
                <a:off x="721800" y="5930292"/>
                <a:ext cx="793638" cy="660355"/>
              </a:xfrm>
              <a:custGeom>
                <a:avLst/>
                <a:gdLst>
                  <a:gd name="connsiteX0" fmla="*/ 794849 w 793637"/>
                  <a:gd name="connsiteY0" fmla="*/ 0 h 660355"/>
                  <a:gd name="connsiteX1" fmla="*/ 664293 w 793637"/>
                  <a:gd name="connsiteY1" fmla="*/ 557182 h 660355"/>
                  <a:gd name="connsiteX2" fmla="*/ 397425 w 793637"/>
                  <a:gd name="connsiteY2" fmla="*/ 663869 h 660355"/>
                  <a:gd name="connsiteX3" fmla="*/ 130556 w 793637"/>
                  <a:gd name="connsiteY3" fmla="*/ 557182 h 660355"/>
                  <a:gd name="connsiteX4" fmla="*/ 0 w 793637"/>
                  <a:gd name="connsiteY4" fmla="*/ 0 h 660355"/>
                  <a:gd name="connsiteX5" fmla="*/ 397425 w 793637"/>
                  <a:gd name="connsiteY5" fmla="*/ 131526 h 660355"/>
                  <a:gd name="connsiteX6" fmla="*/ 794849 w 793637"/>
                  <a:gd name="connsiteY6" fmla="*/ 0 h 6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37" h="660355">
                    <a:moveTo>
                      <a:pt x="794849" y="0"/>
                    </a:moveTo>
                    <a:lnTo>
                      <a:pt x="664293" y="557182"/>
                    </a:lnTo>
                    <a:cubicBezTo>
                      <a:pt x="664293" y="616069"/>
                      <a:pt x="544823" y="663869"/>
                      <a:pt x="397425" y="663869"/>
                    </a:cubicBezTo>
                    <a:cubicBezTo>
                      <a:pt x="250026" y="663869"/>
                      <a:pt x="130556" y="616069"/>
                      <a:pt x="130556" y="557182"/>
                    </a:cubicBezTo>
                    <a:lnTo>
                      <a:pt x="0" y="0"/>
                    </a:lnTo>
                    <a:cubicBezTo>
                      <a:pt x="35320" y="74881"/>
                      <a:pt x="199803" y="131526"/>
                      <a:pt x="397425" y="131526"/>
                    </a:cubicBezTo>
                    <a:cubicBezTo>
                      <a:pt x="595047" y="131526"/>
                      <a:pt x="759469" y="74881"/>
                      <a:pt x="794849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8" name="Freeform: Shape 98"/>
              <p:cNvSpPr/>
              <p:nvPr/>
            </p:nvSpPr>
            <p:spPr>
              <a:xfrm>
                <a:off x="791894" y="5769262"/>
                <a:ext cx="654297" cy="260507"/>
              </a:xfrm>
              <a:custGeom>
                <a:avLst/>
                <a:gdLst>
                  <a:gd name="connsiteX0" fmla="*/ 654660 w 654296"/>
                  <a:gd name="connsiteY0" fmla="*/ 130859 h 260507"/>
                  <a:gd name="connsiteX1" fmla="*/ 327330 w 654296"/>
                  <a:gd name="connsiteY1" fmla="*/ 261719 h 260507"/>
                  <a:gd name="connsiteX2" fmla="*/ 0 w 654296"/>
                  <a:gd name="connsiteY2" fmla="*/ 130859 h 260507"/>
                  <a:gd name="connsiteX3" fmla="*/ 327330 w 654296"/>
                  <a:gd name="connsiteY3" fmla="*/ 0 h 260507"/>
                  <a:gd name="connsiteX4" fmla="*/ 654660 w 654296"/>
                  <a:gd name="connsiteY4" fmla="*/ 130859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296" h="260507">
                    <a:moveTo>
                      <a:pt x="654660" y="130859"/>
                    </a:moveTo>
                    <a:cubicBezTo>
                      <a:pt x="654660" y="203131"/>
                      <a:pt x="508110" y="261719"/>
                      <a:pt x="327330" y="261719"/>
                    </a:cubicBezTo>
                    <a:cubicBezTo>
                      <a:pt x="146551" y="261719"/>
                      <a:pt x="0" y="203131"/>
                      <a:pt x="0" y="130859"/>
                    </a:cubicBezTo>
                    <a:cubicBezTo>
                      <a:pt x="0" y="58588"/>
                      <a:pt x="146551" y="0"/>
                      <a:pt x="327330" y="0"/>
                    </a:cubicBezTo>
                    <a:cubicBezTo>
                      <a:pt x="508110" y="0"/>
                      <a:pt x="654660" y="58588"/>
                      <a:pt x="654660" y="130859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89" name="Graphic 3"/>
              <p:cNvGrpSpPr/>
              <p:nvPr/>
            </p:nvGrpSpPr>
            <p:grpSpPr>
              <a:xfrm>
                <a:off x="1161845" y="4907224"/>
                <a:ext cx="563422" cy="1115397"/>
                <a:chOff x="1161845" y="4907224"/>
                <a:chExt cx="563422" cy="1115397"/>
              </a:xfrm>
              <a:solidFill>
                <a:schemeClr val="accent1"/>
              </a:solidFill>
            </p:grpSpPr>
            <p:sp>
              <p:nvSpPr>
                <p:cNvPr id="196" name="Freeform: Shape 106"/>
                <p:cNvSpPr/>
                <p:nvPr/>
              </p:nvSpPr>
              <p:spPr>
                <a:xfrm>
                  <a:off x="1161845" y="4907224"/>
                  <a:ext cx="563422" cy="981445"/>
                </a:xfrm>
                <a:custGeom>
                  <a:avLst/>
                  <a:gdLst>
                    <a:gd name="connsiteX0" fmla="*/ 30503 w 563422"/>
                    <a:gd name="connsiteY0" fmla="*/ 706642 h 981445"/>
                    <a:gd name="connsiteX1" fmla="*/ 102960 w 563422"/>
                    <a:gd name="connsiteY1" fmla="*/ 597774 h 981445"/>
                    <a:gd name="connsiteX2" fmla="*/ 99083 w 563422"/>
                    <a:gd name="connsiteY2" fmla="*/ 459100 h 981445"/>
                    <a:gd name="connsiteX3" fmla="*/ 115804 w 563422"/>
                    <a:gd name="connsiteY3" fmla="*/ 323697 h 981445"/>
                    <a:gd name="connsiteX4" fmla="*/ 280892 w 563422"/>
                    <a:gd name="connsiteY4" fmla="*/ 202470 h 981445"/>
                    <a:gd name="connsiteX5" fmla="*/ 298643 w 563422"/>
                    <a:gd name="connsiteY5" fmla="*/ 116927 h 981445"/>
                    <a:gd name="connsiteX6" fmla="*/ 471305 w 563422"/>
                    <a:gd name="connsiteY6" fmla="*/ 2001 h 981445"/>
                    <a:gd name="connsiteX7" fmla="*/ 529101 w 563422"/>
                    <a:gd name="connsiteY7" fmla="*/ 27809 h 981445"/>
                    <a:gd name="connsiteX8" fmla="*/ 565330 w 563422"/>
                    <a:gd name="connsiteY8" fmla="*/ 158305 h 981445"/>
                    <a:gd name="connsiteX9" fmla="*/ 493478 w 563422"/>
                    <a:gd name="connsiteY9" fmla="*/ 279532 h 981445"/>
                    <a:gd name="connsiteX10" fmla="*/ 396061 w 563422"/>
                    <a:gd name="connsiteY10" fmla="*/ 383492 h 981445"/>
                    <a:gd name="connsiteX11" fmla="*/ 343838 w 563422"/>
                    <a:gd name="connsiteY11" fmla="*/ 513261 h 981445"/>
                    <a:gd name="connsiteX12" fmla="*/ 365769 w 563422"/>
                    <a:gd name="connsiteY12" fmla="*/ 623159 h 981445"/>
                    <a:gd name="connsiteX13" fmla="*/ 351775 w 563422"/>
                    <a:gd name="connsiteY13" fmla="*/ 731057 h 981445"/>
                    <a:gd name="connsiteX14" fmla="*/ 193592 w 563422"/>
                    <a:gd name="connsiteY14" fmla="*/ 821871 h 981445"/>
                    <a:gd name="connsiteX15" fmla="*/ 165482 w 563422"/>
                    <a:gd name="connsiteY15" fmla="*/ 897358 h 981445"/>
                    <a:gd name="connsiteX16" fmla="*/ 130949 w 563422"/>
                    <a:gd name="connsiteY16" fmla="*/ 969391 h 981445"/>
                    <a:gd name="connsiteX17" fmla="*/ 12025 w 563422"/>
                    <a:gd name="connsiteY17" fmla="*/ 889240 h 981445"/>
                    <a:gd name="connsiteX18" fmla="*/ 30503 w 563422"/>
                    <a:gd name="connsiteY18" fmla="*/ 706642 h 98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63422" h="981445">
                      <a:moveTo>
                        <a:pt x="30503" y="706642"/>
                      </a:moveTo>
                      <a:cubicBezTo>
                        <a:pt x="53706" y="669566"/>
                        <a:pt x="88723" y="639153"/>
                        <a:pt x="102960" y="597774"/>
                      </a:cubicBezTo>
                      <a:cubicBezTo>
                        <a:pt x="118166" y="553549"/>
                        <a:pt x="106959" y="505264"/>
                        <a:pt x="99083" y="459100"/>
                      </a:cubicBezTo>
                      <a:cubicBezTo>
                        <a:pt x="91207" y="412996"/>
                        <a:pt x="88117" y="361380"/>
                        <a:pt x="115804" y="323697"/>
                      </a:cubicBezTo>
                      <a:cubicBezTo>
                        <a:pt x="156940" y="267839"/>
                        <a:pt x="250056" y="264628"/>
                        <a:pt x="280892" y="202470"/>
                      </a:cubicBezTo>
                      <a:cubicBezTo>
                        <a:pt x="293857" y="176238"/>
                        <a:pt x="292161" y="145462"/>
                        <a:pt x="298643" y="116927"/>
                      </a:cubicBezTo>
                      <a:cubicBezTo>
                        <a:pt x="315485" y="42531"/>
                        <a:pt x="396182" y="-11206"/>
                        <a:pt x="471305" y="2001"/>
                      </a:cubicBezTo>
                      <a:cubicBezTo>
                        <a:pt x="492327" y="5697"/>
                        <a:pt x="512804" y="14057"/>
                        <a:pt x="529101" y="27809"/>
                      </a:cubicBezTo>
                      <a:cubicBezTo>
                        <a:pt x="565451" y="58404"/>
                        <a:pt x="576114" y="112020"/>
                        <a:pt x="565330" y="158305"/>
                      </a:cubicBezTo>
                      <a:cubicBezTo>
                        <a:pt x="554486" y="204591"/>
                        <a:pt x="525587" y="244515"/>
                        <a:pt x="493478" y="279532"/>
                      </a:cubicBezTo>
                      <a:cubicBezTo>
                        <a:pt x="461369" y="314549"/>
                        <a:pt x="425444" y="346113"/>
                        <a:pt x="396061" y="383492"/>
                      </a:cubicBezTo>
                      <a:cubicBezTo>
                        <a:pt x="366739" y="420872"/>
                        <a:pt x="343899" y="465764"/>
                        <a:pt x="343838" y="513261"/>
                      </a:cubicBezTo>
                      <a:cubicBezTo>
                        <a:pt x="343838" y="550702"/>
                        <a:pt x="357833" y="586567"/>
                        <a:pt x="365769" y="623159"/>
                      </a:cubicBezTo>
                      <a:cubicBezTo>
                        <a:pt x="373706" y="659751"/>
                        <a:pt x="374614" y="701372"/>
                        <a:pt x="351775" y="731057"/>
                      </a:cubicBezTo>
                      <a:cubicBezTo>
                        <a:pt x="314153" y="780008"/>
                        <a:pt x="232184" y="773708"/>
                        <a:pt x="193592" y="821871"/>
                      </a:cubicBezTo>
                      <a:cubicBezTo>
                        <a:pt x="176629" y="843015"/>
                        <a:pt x="171419" y="870944"/>
                        <a:pt x="165482" y="897358"/>
                      </a:cubicBezTo>
                      <a:cubicBezTo>
                        <a:pt x="159545" y="923832"/>
                        <a:pt x="151427" y="951640"/>
                        <a:pt x="130949" y="969391"/>
                      </a:cubicBezTo>
                      <a:cubicBezTo>
                        <a:pt x="76061" y="1016828"/>
                        <a:pt x="26989" y="932799"/>
                        <a:pt x="12025" y="889240"/>
                      </a:cubicBezTo>
                      <a:cubicBezTo>
                        <a:pt x="-8392" y="829626"/>
                        <a:pt x="-3181" y="760501"/>
                        <a:pt x="30503" y="7066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7" name="Freeform: Shape 107"/>
                <p:cNvSpPr/>
                <p:nvPr/>
              </p:nvSpPr>
              <p:spPr>
                <a:xfrm>
                  <a:off x="1224276" y="5210808"/>
                  <a:ext cx="242332" cy="811813"/>
                </a:xfrm>
                <a:custGeom>
                  <a:avLst/>
                  <a:gdLst>
                    <a:gd name="connsiteX0" fmla="*/ 0 w 242332"/>
                    <a:gd name="connsiteY0" fmla="*/ 813267 h 811812"/>
                    <a:gd name="connsiteX1" fmla="*/ 244331 w 242332"/>
                    <a:gd name="connsiteY1" fmla="*/ 0 h 811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2332" h="811812">
                      <a:moveTo>
                        <a:pt x="0" y="813267"/>
                      </a:moveTo>
                      <a:cubicBezTo>
                        <a:pt x="9693" y="545914"/>
                        <a:pt x="95358" y="222158"/>
                        <a:pt x="244331" y="0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0" name="Graphic 3"/>
              <p:cNvGrpSpPr/>
              <p:nvPr/>
            </p:nvGrpSpPr>
            <p:grpSpPr>
              <a:xfrm>
                <a:off x="485271" y="4704322"/>
                <a:ext cx="644071" cy="1326478"/>
                <a:chOff x="485271" y="4704322"/>
                <a:chExt cx="644071" cy="1326478"/>
              </a:xfrm>
              <a:solidFill>
                <a:schemeClr val="accent1"/>
              </a:solidFill>
            </p:grpSpPr>
            <p:sp>
              <p:nvSpPr>
                <p:cNvPr id="194" name="Freeform: Shape 104"/>
                <p:cNvSpPr/>
                <p:nvPr/>
              </p:nvSpPr>
              <p:spPr>
                <a:xfrm>
                  <a:off x="485271" y="4704322"/>
                  <a:ext cx="624005" cy="987504"/>
                </a:xfrm>
                <a:custGeom>
                  <a:avLst/>
                  <a:gdLst>
                    <a:gd name="connsiteX0" fmla="*/ 922 w 624005"/>
                    <a:gd name="connsiteY0" fmla="*/ 160618 h 987503"/>
                    <a:gd name="connsiteX1" fmla="*/ 28426 w 624005"/>
                    <a:gd name="connsiteY1" fmla="*/ 239194 h 987503"/>
                    <a:gd name="connsiteX2" fmla="*/ 143110 w 624005"/>
                    <a:gd name="connsiteY2" fmla="*/ 305714 h 987503"/>
                    <a:gd name="connsiteX3" fmla="*/ 164193 w 624005"/>
                    <a:gd name="connsiteY3" fmla="*/ 442995 h 987503"/>
                    <a:gd name="connsiteX4" fmla="*/ 187396 w 624005"/>
                    <a:gd name="connsiteY4" fmla="*/ 579610 h 987503"/>
                    <a:gd name="connsiteX5" fmla="*/ 283663 w 624005"/>
                    <a:gd name="connsiteY5" fmla="*/ 653763 h 987503"/>
                    <a:gd name="connsiteX6" fmla="*/ 288509 w 624005"/>
                    <a:gd name="connsiteY6" fmla="*/ 752635 h 987503"/>
                    <a:gd name="connsiteX7" fmla="*/ 374113 w 624005"/>
                    <a:gd name="connsiteY7" fmla="*/ 823699 h 987503"/>
                    <a:gd name="connsiteX8" fmla="*/ 477710 w 624005"/>
                    <a:gd name="connsiteY8" fmla="*/ 873316 h 987503"/>
                    <a:gd name="connsiteX9" fmla="*/ 520240 w 624005"/>
                    <a:gd name="connsiteY9" fmla="*/ 947652 h 987503"/>
                    <a:gd name="connsiteX10" fmla="*/ 589910 w 624005"/>
                    <a:gd name="connsiteY10" fmla="*/ 987091 h 987503"/>
                    <a:gd name="connsiteX11" fmla="*/ 625412 w 624005"/>
                    <a:gd name="connsiteY11" fmla="*/ 951468 h 987503"/>
                    <a:gd name="connsiteX12" fmla="*/ 626745 w 624005"/>
                    <a:gd name="connsiteY12" fmla="*/ 899670 h 987503"/>
                    <a:gd name="connsiteX13" fmla="*/ 529751 w 624005"/>
                    <a:gd name="connsiteY13" fmla="*/ 690598 h 987503"/>
                    <a:gd name="connsiteX14" fmla="*/ 530417 w 624005"/>
                    <a:gd name="connsiteY14" fmla="*/ 476376 h 987503"/>
                    <a:gd name="connsiteX15" fmla="*/ 473772 w 624005"/>
                    <a:gd name="connsiteY15" fmla="*/ 276392 h 987503"/>
                    <a:gd name="connsiteX16" fmla="*/ 371690 w 624005"/>
                    <a:gd name="connsiteY16" fmla="*/ 215506 h 987503"/>
                    <a:gd name="connsiteX17" fmla="*/ 279422 w 624005"/>
                    <a:gd name="connsiteY17" fmla="*/ 116331 h 987503"/>
                    <a:gd name="connsiteX18" fmla="*/ 184185 w 624005"/>
                    <a:gd name="connsiteY18" fmla="*/ 20368 h 987503"/>
                    <a:gd name="connsiteX19" fmla="*/ 55204 w 624005"/>
                    <a:gd name="connsiteY19" fmla="*/ 16187 h 987503"/>
                    <a:gd name="connsiteX20" fmla="*/ 30850 w 624005"/>
                    <a:gd name="connsiteY20" fmla="*/ 45934 h 987503"/>
                    <a:gd name="connsiteX21" fmla="*/ 37817 w 624005"/>
                    <a:gd name="connsiteY21" fmla="*/ 85858 h 987503"/>
                    <a:gd name="connsiteX22" fmla="*/ 922 w 624005"/>
                    <a:gd name="connsiteY22" fmla="*/ 160618 h 987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24005" h="987503">
                      <a:moveTo>
                        <a:pt x="922" y="160618"/>
                      </a:moveTo>
                      <a:cubicBezTo>
                        <a:pt x="-3319" y="189152"/>
                        <a:pt x="7283" y="219504"/>
                        <a:pt x="28426" y="239194"/>
                      </a:cubicBezTo>
                      <a:cubicBezTo>
                        <a:pt x="61020" y="269485"/>
                        <a:pt x="112940" y="272999"/>
                        <a:pt x="143110" y="305714"/>
                      </a:cubicBezTo>
                      <a:cubicBezTo>
                        <a:pt x="175583" y="340973"/>
                        <a:pt x="170736" y="395498"/>
                        <a:pt x="164193" y="442995"/>
                      </a:cubicBezTo>
                      <a:cubicBezTo>
                        <a:pt x="157711" y="490492"/>
                        <a:pt x="153833" y="545381"/>
                        <a:pt x="187396" y="579610"/>
                      </a:cubicBezTo>
                      <a:cubicBezTo>
                        <a:pt x="216234" y="608993"/>
                        <a:pt x="267184" y="616081"/>
                        <a:pt x="283663" y="653763"/>
                      </a:cubicBezTo>
                      <a:cubicBezTo>
                        <a:pt x="296991" y="684297"/>
                        <a:pt x="280391" y="720344"/>
                        <a:pt x="288509" y="752635"/>
                      </a:cubicBezTo>
                      <a:cubicBezTo>
                        <a:pt x="297960" y="790196"/>
                        <a:pt x="337339" y="811582"/>
                        <a:pt x="374113" y="823699"/>
                      </a:cubicBezTo>
                      <a:cubicBezTo>
                        <a:pt x="410948" y="835815"/>
                        <a:pt x="451478" y="844721"/>
                        <a:pt x="477710" y="873316"/>
                      </a:cubicBezTo>
                      <a:cubicBezTo>
                        <a:pt x="497036" y="894399"/>
                        <a:pt x="505397" y="923176"/>
                        <a:pt x="520240" y="947652"/>
                      </a:cubicBezTo>
                      <a:cubicBezTo>
                        <a:pt x="535022" y="972188"/>
                        <a:pt x="562163" y="994179"/>
                        <a:pt x="589910" y="987091"/>
                      </a:cubicBezTo>
                      <a:cubicBezTo>
                        <a:pt x="606813" y="982790"/>
                        <a:pt x="619777" y="968007"/>
                        <a:pt x="625412" y="951468"/>
                      </a:cubicBezTo>
                      <a:cubicBezTo>
                        <a:pt x="630985" y="934929"/>
                        <a:pt x="630137" y="916815"/>
                        <a:pt x="626745" y="899670"/>
                      </a:cubicBezTo>
                      <a:cubicBezTo>
                        <a:pt x="611841" y="824002"/>
                        <a:pt x="551440" y="764630"/>
                        <a:pt x="529751" y="690598"/>
                      </a:cubicBezTo>
                      <a:cubicBezTo>
                        <a:pt x="509577" y="621594"/>
                        <a:pt x="524904" y="548046"/>
                        <a:pt x="530417" y="476376"/>
                      </a:cubicBezTo>
                      <a:cubicBezTo>
                        <a:pt x="535931" y="404707"/>
                        <a:pt x="527570" y="324070"/>
                        <a:pt x="473772" y="276392"/>
                      </a:cubicBezTo>
                      <a:cubicBezTo>
                        <a:pt x="444026" y="250038"/>
                        <a:pt x="404526" y="237800"/>
                        <a:pt x="371690" y="215506"/>
                      </a:cubicBezTo>
                      <a:cubicBezTo>
                        <a:pt x="334128" y="190061"/>
                        <a:pt x="306684" y="152560"/>
                        <a:pt x="279422" y="116331"/>
                      </a:cubicBezTo>
                      <a:cubicBezTo>
                        <a:pt x="252160" y="80042"/>
                        <a:pt x="223322" y="43329"/>
                        <a:pt x="184185" y="20368"/>
                      </a:cubicBezTo>
                      <a:cubicBezTo>
                        <a:pt x="145049" y="-2593"/>
                        <a:pt x="92887" y="-9015"/>
                        <a:pt x="55204" y="16187"/>
                      </a:cubicBezTo>
                      <a:cubicBezTo>
                        <a:pt x="44844" y="23094"/>
                        <a:pt x="34364" y="33575"/>
                        <a:pt x="30850" y="45934"/>
                      </a:cubicBezTo>
                      <a:cubicBezTo>
                        <a:pt x="26003" y="62836"/>
                        <a:pt x="37514" y="70712"/>
                        <a:pt x="37817" y="85858"/>
                      </a:cubicBezTo>
                      <a:cubicBezTo>
                        <a:pt x="38301" y="111848"/>
                        <a:pt x="5163" y="132265"/>
                        <a:pt x="922" y="1606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5" name="Freeform: Shape 105"/>
                <p:cNvSpPr/>
                <p:nvPr/>
              </p:nvSpPr>
              <p:spPr>
                <a:xfrm>
                  <a:off x="771902" y="5000888"/>
                  <a:ext cx="357440" cy="1029912"/>
                </a:xfrm>
                <a:custGeom>
                  <a:avLst/>
                  <a:gdLst>
                    <a:gd name="connsiteX0" fmla="*/ 0 w 357439"/>
                    <a:gd name="connsiteY0" fmla="*/ 0 h 1029911"/>
                    <a:gd name="connsiteX1" fmla="*/ 244998 w 357439"/>
                    <a:gd name="connsiteY1" fmla="*/ 516713 h 1029911"/>
                    <a:gd name="connsiteX2" fmla="*/ 362226 w 357439"/>
                    <a:gd name="connsiteY2" fmla="*/ 1029912 h 1029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7439" h="1029911">
                      <a:moveTo>
                        <a:pt x="0" y="0"/>
                      </a:moveTo>
                      <a:cubicBezTo>
                        <a:pt x="81666" y="172238"/>
                        <a:pt x="163332" y="344475"/>
                        <a:pt x="244998" y="516713"/>
                      </a:cubicBezTo>
                      <a:cubicBezTo>
                        <a:pt x="308974" y="651631"/>
                        <a:pt x="365134" y="880635"/>
                        <a:pt x="362226" y="1029912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1" name="Graphic 3"/>
              <p:cNvGrpSpPr/>
              <p:nvPr/>
            </p:nvGrpSpPr>
            <p:grpSpPr>
              <a:xfrm>
                <a:off x="566450" y="5541947"/>
                <a:ext cx="500007" cy="485520"/>
                <a:chOff x="566450" y="5541947"/>
                <a:chExt cx="500007" cy="485520"/>
              </a:xfrm>
              <a:solidFill>
                <a:schemeClr val="accent1"/>
              </a:solidFill>
            </p:grpSpPr>
            <p:sp>
              <p:nvSpPr>
                <p:cNvPr id="192" name="Freeform: Shape 102"/>
                <p:cNvSpPr/>
                <p:nvPr/>
              </p:nvSpPr>
              <p:spPr>
                <a:xfrm>
                  <a:off x="566450" y="5541947"/>
                  <a:ext cx="436198" cy="327148"/>
                </a:xfrm>
                <a:custGeom>
                  <a:avLst/>
                  <a:gdLst>
                    <a:gd name="connsiteX0" fmla="*/ 423793 w 436197"/>
                    <a:gd name="connsiteY0" fmla="*/ 215562 h 327148"/>
                    <a:gd name="connsiteX1" fmla="*/ 343945 w 436197"/>
                    <a:gd name="connsiteY1" fmla="*/ 153646 h 327148"/>
                    <a:gd name="connsiteX2" fmla="*/ 248284 w 436197"/>
                    <a:gd name="connsiteY2" fmla="*/ 116327 h 327148"/>
                    <a:gd name="connsiteX3" fmla="*/ 172555 w 436197"/>
                    <a:gd name="connsiteY3" fmla="*/ 62590 h 327148"/>
                    <a:gd name="connsiteX4" fmla="*/ 96160 w 436197"/>
                    <a:gd name="connsiteY4" fmla="*/ 2068 h 327148"/>
                    <a:gd name="connsiteX5" fmla="*/ 3771 w 436197"/>
                    <a:gd name="connsiteY5" fmla="*/ 57501 h 327148"/>
                    <a:gd name="connsiteX6" fmla="*/ 38667 w 436197"/>
                    <a:gd name="connsiteY6" fmla="*/ 164370 h 327148"/>
                    <a:gd name="connsiteX7" fmla="*/ 150200 w 436197"/>
                    <a:gd name="connsiteY7" fmla="*/ 195873 h 327148"/>
                    <a:gd name="connsiteX8" fmla="*/ 235198 w 436197"/>
                    <a:gd name="connsiteY8" fmla="*/ 207808 h 327148"/>
                    <a:gd name="connsiteX9" fmla="*/ 254463 w 436197"/>
                    <a:gd name="connsiteY9" fmla="*/ 284021 h 327148"/>
                    <a:gd name="connsiteX10" fmla="*/ 333282 w 436197"/>
                    <a:gd name="connsiteY10" fmla="*/ 332366 h 327148"/>
                    <a:gd name="connsiteX11" fmla="*/ 424702 w 436197"/>
                    <a:gd name="connsiteY11" fmla="*/ 305892 h 327148"/>
                    <a:gd name="connsiteX12" fmla="*/ 423793 w 436197"/>
                    <a:gd name="connsiteY12" fmla="*/ 215562 h 32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36197" h="327148">
                      <a:moveTo>
                        <a:pt x="423793" y="215562"/>
                      </a:moveTo>
                      <a:cubicBezTo>
                        <a:pt x="405982" y="186301"/>
                        <a:pt x="375387" y="167156"/>
                        <a:pt x="343945" y="153646"/>
                      </a:cubicBezTo>
                      <a:cubicBezTo>
                        <a:pt x="312502" y="140137"/>
                        <a:pt x="279121" y="131170"/>
                        <a:pt x="248284" y="116327"/>
                      </a:cubicBezTo>
                      <a:cubicBezTo>
                        <a:pt x="220234" y="102878"/>
                        <a:pt x="194547" y="84582"/>
                        <a:pt x="172555" y="62590"/>
                      </a:cubicBezTo>
                      <a:cubicBezTo>
                        <a:pt x="149291" y="39266"/>
                        <a:pt x="128027" y="10367"/>
                        <a:pt x="96160" y="2068"/>
                      </a:cubicBezTo>
                      <a:cubicBezTo>
                        <a:pt x="57750" y="-7928"/>
                        <a:pt x="15403" y="19576"/>
                        <a:pt x="3771" y="57501"/>
                      </a:cubicBezTo>
                      <a:cubicBezTo>
                        <a:pt x="-7861" y="95426"/>
                        <a:pt x="8436" y="138682"/>
                        <a:pt x="38667" y="164370"/>
                      </a:cubicBezTo>
                      <a:cubicBezTo>
                        <a:pt x="68898" y="190057"/>
                        <a:pt x="110700" y="199508"/>
                        <a:pt x="150200" y="195873"/>
                      </a:cubicBezTo>
                      <a:cubicBezTo>
                        <a:pt x="179946" y="193086"/>
                        <a:pt x="215448" y="185453"/>
                        <a:pt x="235198" y="207808"/>
                      </a:cubicBezTo>
                      <a:cubicBezTo>
                        <a:pt x="252767" y="227739"/>
                        <a:pt x="245558" y="258940"/>
                        <a:pt x="254463" y="284021"/>
                      </a:cubicBezTo>
                      <a:cubicBezTo>
                        <a:pt x="265429" y="314979"/>
                        <a:pt x="300446" y="332064"/>
                        <a:pt x="333282" y="332366"/>
                      </a:cubicBezTo>
                      <a:cubicBezTo>
                        <a:pt x="358787" y="332609"/>
                        <a:pt x="405982" y="325521"/>
                        <a:pt x="424702" y="305892"/>
                      </a:cubicBezTo>
                      <a:cubicBezTo>
                        <a:pt x="446148" y="283173"/>
                        <a:pt x="438212" y="239250"/>
                        <a:pt x="423793" y="21556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3" name="Freeform: Shape 103"/>
                <p:cNvSpPr/>
                <p:nvPr/>
              </p:nvSpPr>
              <p:spPr>
                <a:xfrm>
                  <a:off x="787775" y="5682144"/>
                  <a:ext cx="278682" cy="345323"/>
                </a:xfrm>
                <a:custGeom>
                  <a:avLst/>
                  <a:gdLst>
                    <a:gd name="connsiteX0" fmla="*/ 0 w 278681"/>
                    <a:gd name="connsiteY0" fmla="*/ 0 h 345323"/>
                    <a:gd name="connsiteX1" fmla="*/ 279773 w 278681"/>
                    <a:gd name="connsiteY1" fmla="*/ 348777 h 34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8681" h="345323">
                      <a:moveTo>
                        <a:pt x="0" y="0"/>
                      </a:moveTo>
                      <a:cubicBezTo>
                        <a:pt x="114260" y="41500"/>
                        <a:pt x="241484" y="233427"/>
                        <a:pt x="279773" y="348777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18" name="Group 276"/>
            <p:cNvGrpSpPr/>
            <p:nvPr/>
          </p:nvGrpSpPr>
          <p:grpSpPr>
            <a:xfrm>
              <a:off x="7940886" y="1846090"/>
              <a:ext cx="1424811" cy="1774423"/>
              <a:chOff x="8107997" y="2206761"/>
              <a:chExt cx="1295283" cy="1613113"/>
            </a:xfrm>
          </p:grpSpPr>
          <p:grpSp>
            <p:nvGrpSpPr>
              <p:cNvPr id="150" name="Graphic 3"/>
              <p:cNvGrpSpPr/>
              <p:nvPr/>
            </p:nvGrpSpPr>
            <p:grpSpPr>
              <a:xfrm>
                <a:off x="8464158" y="2206761"/>
                <a:ext cx="939122" cy="1421691"/>
                <a:chOff x="1337350" y="-8"/>
                <a:chExt cx="2013087" cy="3047517"/>
              </a:xfrm>
              <a:solidFill>
                <a:schemeClr val="accent1"/>
              </a:solidFill>
            </p:grpSpPr>
            <p:sp>
              <p:nvSpPr>
                <p:cNvPr id="169" name="Freeform: Shape 79"/>
                <p:cNvSpPr/>
                <p:nvPr/>
              </p:nvSpPr>
              <p:spPr>
                <a:xfrm>
                  <a:off x="1805085" y="16479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80 h 829987"/>
                    <a:gd name="connsiteX2" fmla="*/ 1381778 w 1441876"/>
                    <a:gd name="connsiteY2" fmla="*/ 833077 h 829987"/>
                    <a:gd name="connsiteX3" fmla="*/ 1442543 w 1441876"/>
                    <a:gd name="connsiteY3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80"/>
                      </a:lnTo>
                      <a:lnTo>
                        <a:pt x="1381778" y="833077"/>
                      </a:lnTo>
                      <a:lnTo>
                        <a:pt x="1442543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0" name="Freeform: Shape 80"/>
                <p:cNvSpPr/>
                <p:nvPr/>
              </p:nvSpPr>
              <p:spPr>
                <a:xfrm>
                  <a:off x="3186863" y="814357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1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1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3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2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1"/>
                      </a:cubicBezTo>
                      <a:cubicBezTo>
                        <a:pt x="92207" y="1989486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1"/>
                      </a:cubicBezTo>
                      <a:cubicBezTo>
                        <a:pt x="154063" y="1951077"/>
                        <a:pt x="154244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2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38" y="176842"/>
                        <a:pt x="163877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1" name="Freeform: Shape 81"/>
                <p:cNvSpPr/>
                <p:nvPr/>
              </p:nvSpPr>
              <p:spPr>
                <a:xfrm>
                  <a:off x="1799572" y="51859"/>
                  <a:ext cx="1490343" cy="2786820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7 h 2786819"/>
                    <a:gd name="connsiteX2" fmla="*/ 1381657 w 1490342"/>
                    <a:gd name="connsiteY2" fmla="*/ 2774824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0 h 2786819"/>
                    <a:gd name="connsiteX5" fmla="*/ 1031184 w 1490342"/>
                    <a:gd name="connsiteY5" fmla="*/ 2572417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0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7"/>
                      </a:lnTo>
                      <a:cubicBezTo>
                        <a:pt x="1485193" y="2781428"/>
                        <a:pt x="1438787" y="2807782"/>
                        <a:pt x="1381657" y="2774824"/>
                      </a:cubicBezTo>
                      <a:lnTo>
                        <a:pt x="1305746" y="2730962"/>
                      </a:lnTo>
                      <a:lnTo>
                        <a:pt x="1069654" y="2594650"/>
                      </a:lnTo>
                      <a:lnTo>
                        <a:pt x="1031184" y="2572417"/>
                      </a:lnTo>
                      <a:lnTo>
                        <a:pt x="0" y="1977188"/>
                      </a:lnTo>
                      <a:lnTo>
                        <a:pt x="4120" y="522710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00" y="830775"/>
                        <a:pt x="149052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2" name="Freeform: Shape 82"/>
                <p:cNvSpPr/>
                <p:nvPr/>
              </p:nvSpPr>
              <p:spPr>
                <a:xfrm>
                  <a:off x="1500958" y="157576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17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49943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172"/>
                      </a:lnTo>
                      <a:lnTo>
                        <a:pt x="0" y="176721"/>
                      </a:lnTo>
                      <a:lnTo>
                        <a:pt x="46225" y="149943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3" name="Freeform: Shape 83"/>
                <p:cNvSpPr/>
                <p:nvPr/>
              </p:nvSpPr>
              <p:spPr>
                <a:xfrm>
                  <a:off x="2761085" y="884936"/>
                  <a:ext cx="405906" cy="1993182"/>
                </a:xfrm>
                <a:custGeom>
                  <a:avLst/>
                  <a:gdLst>
                    <a:gd name="connsiteX0" fmla="*/ 406997 w 405906"/>
                    <a:gd name="connsiteY0" fmla="*/ 178478 h 1993181"/>
                    <a:gd name="connsiteX1" fmla="*/ 406936 w 405906"/>
                    <a:gd name="connsiteY1" fmla="*/ 173813 h 1993181"/>
                    <a:gd name="connsiteX2" fmla="*/ 406694 w 405906"/>
                    <a:gd name="connsiteY2" fmla="*/ 168845 h 1993181"/>
                    <a:gd name="connsiteX3" fmla="*/ 406512 w 405906"/>
                    <a:gd name="connsiteY3" fmla="*/ 166543 h 1993181"/>
                    <a:gd name="connsiteX4" fmla="*/ 406452 w 405906"/>
                    <a:gd name="connsiteY4" fmla="*/ 165573 h 1993181"/>
                    <a:gd name="connsiteX5" fmla="*/ 406330 w 405906"/>
                    <a:gd name="connsiteY5" fmla="*/ 163817 h 1993181"/>
                    <a:gd name="connsiteX6" fmla="*/ 405785 w 405906"/>
                    <a:gd name="connsiteY6" fmla="*/ 158728 h 1993181"/>
                    <a:gd name="connsiteX7" fmla="*/ 405058 w 405906"/>
                    <a:gd name="connsiteY7" fmla="*/ 153517 h 1993181"/>
                    <a:gd name="connsiteX8" fmla="*/ 405058 w 405906"/>
                    <a:gd name="connsiteY8" fmla="*/ 153396 h 1993181"/>
                    <a:gd name="connsiteX9" fmla="*/ 404998 w 405906"/>
                    <a:gd name="connsiteY9" fmla="*/ 153154 h 1993181"/>
                    <a:gd name="connsiteX10" fmla="*/ 404149 w 405906"/>
                    <a:gd name="connsiteY10" fmla="*/ 148307 h 1993181"/>
                    <a:gd name="connsiteX11" fmla="*/ 403059 w 405906"/>
                    <a:gd name="connsiteY11" fmla="*/ 142915 h 1993181"/>
                    <a:gd name="connsiteX12" fmla="*/ 402635 w 405906"/>
                    <a:gd name="connsiteY12" fmla="*/ 140977 h 1993181"/>
                    <a:gd name="connsiteX13" fmla="*/ 402393 w 405906"/>
                    <a:gd name="connsiteY13" fmla="*/ 139886 h 1993181"/>
                    <a:gd name="connsiteX14" fmla="*/ 401847 w 405906"/>
                    <a:gd name="connsiteY14" fmla="*/ 137523 h 1993181"/>
                    <a:gd name="connsiteX15" fmla="*/ 400393 w 405906"/>
                    <a:gd name="connsiteY15" fmla="*/ 132071 h 1993181"/>
                    <a:gd name="connsiteX16" fmla="*/ 399242 w 405906"/>
                    <a:gd name="connsiteY16" fmla="*/ 128073 h 1993181"/>
                    <a:gd name="connsiteX17" fmla="*/ 399060 w 405906"/>
                    <a:gd name="connsiteY17" fmla="*/ 127345 h 1993181"/>
                    <a:gd name="connsiteX18" fmla="*/ 398818 w 405906"/>
                    <a:gd name="connsiteY18" fmla="*/ 126619 h 1993181"/>
                    <a:gd name="connsiteX19" fmla="*/ 397122 w 405906"/>
                    <a:gd name="connsiteY19" fmla="*/ 121287 h 1993181"/>
                    <a:gd name="connsiteX20" fmla="*/ 395304 w 405906"/>
                    <a:gd name="connsiteY20" fmla="*/ 116016 h 1993181"/>
                    <a:gd name="connsiteX21" fmla="*/ 394941 w 405906"/>
                    <a:gd name="connsiteY21" fmla="*/ 115047 h 1993181"/>
                    <a:gd name="connsiteX22" fmla="*/ 394638 w 405906"/>
                    <a:gd name="connsiteY22" fmla="*/ 114260 h 1993181"/>
                    <a:gd name="connsiteX23" fmla="*/ 393426 w 405906"/>
                    <a:gd name="connsiteY23" fmla="*/ 110988 h 1993181"/>
                    <a:gd name="connsiteX24" fmla="*/ 391427 w 405906"/>
                    <a:gd name="connsiteY24" fmla="*/ 105960 h 1993181"/>
                    <a:gd name="connsiteX25" fmla="*/ 389852 w 405906"/>
                    <a:gd name="connsiteY25" fmla="*/ 102325 h 1993181"/>
                    <a:gd name="connsiteX26" fmla="*/ 389610 w 405906"/>
                    <a:gd name="connsiteY26" fmla="*/ 101719 h 1993181"/>
                    <a:gd name="connsiteX27" fmla="*/ 389307 w 405906"/>
                    <a:gd name="connsiteY27" fmla="*/ 100992 h 1993181"/>
                    <a:gd name="connsiteX28" fmla="*/ 387065 w 405906"/>
                    <a:gd name="connsiteY28" fmla="*/ 96024 h 1993181"/>
                    <a:gd name="connsiteX29" fmla="*/ 384399 w 405906"/>
                    <a:gd name="connsiteY29" fmla="*/ 90572 h 1993181"/>
                    <a:gd name="connsiteX30" fmla="*/ 383975 w 405906"/>
                    <a:gd name="connsiteY30" fmla="*/ 89723 h 1993181"/>
                    <a:gd name="connsiteX31" fmla="*/ 383430 w 405906"/>
                    <a:gd name="connsiteY31" fmla="*/ 88633 h 1993181"/>
                    <a:gd name="connsiteX32" fmla="*/ 381189 w 405906"/>
                    <a:gd name="connsiteY32" fmla="*/ 84332 h 1993181"/>
                    <a:gd name="connsiteX33" fmla="*/ 378220 w 405906"/>
                    <a:gd name="connsiteY33" fmla="*/ 79061 h 1993181"/>
                    <a:gd name="connsiteX34" fmla="*/ 376705 w 405906"/>
                    <a:gd name="connsiteY34" fmla="*/ 76335 h 1993181"/>
                    <a:gd name="connsiteX35" fmla="*/ 376099 w 405906"/>
                    <a:gd name="connsiteY35" fmla="*/ 75244 h 1993181"/>
                    <a:gd name="connsiteX36" fmla="*/ 373252 w 405906"/>
                    <a:gd name="connsiteY36" fmla="*/ 70700 h 1993181"/>
                    <a:gd name="connsiteX37" fmla="*/ 369072 w 405906"/>
                    <a:gd name="connsiteY37" fmla="*/ 64097 h 1993181"/>
                    <a:gd name="connsiteX38" fmla="*/ 368405 w 405906"/>
                    <a:gd name="connsiteY38" fmla="*/ 63006 h 1993181"/>
                    <a:gd name="connsiteX39" fmla="*/ 361863 w 405906"/>
                    <a:gd name="connsiteY39" fmla="*/ 53676 h 1993181"/>
                    <a:gd name="connsiteX40" fmla="*/ 361863 w 405906"/>
                    <a:gd name="connsiteY40" fmla="*/ 53676 h 1993181"/>
                    <a:gd name="connsiteX41" fmla="*/ 361863 w 405906"/>
                    <a:gd name="connsiteY41" fmla="*/ 53676 h 1993181"/>
                    <a:gd name="connsiteX42" fmla="*/ 357258 w 405906"/>
                    <a:gd name="connsiteY42" fmla="*/ 47618 h 1993181"/>
                    <a:gd name="connsiteX43" fmla="*/ 353441 w 405906"/>
                    <a:gd name="connsiteY43" fmla="*/ 42893 h 1993181"/>
                    <a:gd name="connsiteX44" fmla="*/ 353320 w 405906"/>
                    <a:gd name="connsiteY44" fmla="*/ 42772 h 1993181"/>
                    <a:gd name="connsiteX45" fmla="*/ 353260 w 405906"/>
                    <a:gd name="connsiteY45" fmla="*/ 42711 h 1993181"/>
                    <a:gd name="connsiteX46" fmla="*/ 349261 w 405906"/>
                    <a:gd name="connsiteY46" fmla="*/ 38046 h 1993181"/>
                    <a:gd name="connsiteX47" fmla="*/ 345263 w 405906"/>
                    <a:gd name="connsiteY47" fmla="*/ 33563 h 1993181"/>
                    <a:gd name="connsiteX48" fmla="*/ 344596 w 405906"/>
                    <a:gd name="connsiteY48" fmla="*/ 32836 h 1993181"/>
                    <a:gd name="connsiteX49" fmla="*/ 343869 w 405906"/>
                    <a:gd name="connsiteY49" fmla="*/ 32109 h 1993181"/>
                    <a:gd name="connsiteX50" fmla="*/ 341022 w 405906"/>
                    <a:gd name="connsiteY50" fmla="*/ 29140 h 1993181"/>
                    <a:gd name="connsiteX51" fmla="*/ 336660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7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1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1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69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4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0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8 h 1993181"/>
                    <a:gd name="connsiteX100" fmla="*/ 98447 w 405906"/>
                    <a:gd name="connsiteY100" fmla="*/ 1932538 h 1993181"/>
                    <a:gd name="connsiteX101" fmla="*/ 97902 w 405906"/>
                    <a:gd name="connsiteY101" fmla="*/ 1943867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69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4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8 w 405906"/>
                    <a:gd name="connsiteY109" fmla="*/ 1981490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3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8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8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97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97" y="178478"/>
                      </a:moveTo>
                      <a:cubicBezTo>
                        <a:pt x="406997" y="176902"/>
                        <a:pt x="406997" y="175388"/>
                        <a:pt x="406936" y="173813"/>
                      </a:cubicBezTo>
                      <a:cubicBezTo>
                        <a:pt x="406876" y="172177"/>
                        <a:pt x="406815" y="170481"/>
                        <a:pt x="406694" y="168845"/>
                      </a:cubicBezTo>
                      <a:cubicBezTo>
                        <a:pt x="406633" y="168057"/>
                        <a:pt x="406573" y="167330"/>
                        <a:pt x="406512" y="166543"/>
                      </a:cubicBezTo>
                      <a:cubicBezTo>
                        <a:pt x="406512" y="166240"/>
                        <a:pt x="406452" y="165876"/>
                        <a:pt x="406452" y="165573"/>
                      </a:cubicBezTo>
                      <a:cubicBezTo>
                        <a:pt x="406391" y="164968"/>
                        <a:pt x="406391" y="164422"/>
                        <a:pt x="406330" y="163817"/>
                      </a:cubicBezTo>
                      <a:cubicBezTo>
                        <a:pt x="406149" y="162120"/>
                        <a:pt x="405967" y="160424"/>
                        <a:pt x="405785" y="158728"/>
                      </a:cubicBezTo>
                      <a:cubicBezTo>
                        <a:pt x="405543" y="156971"/>
                        <a:pt x="405301" y="155274"/>
                        <a:pt x="405058" y="153517"/>
                      </a:cubicBezTo>
                      <a:cubicBezTo>
                        <a:pt x="405058" y="153457"/>
                        <a:pt x="405058" y="153396"/>
                        <a:pt x="405058" y="153396"/>
                      </a:cubicBezTo>
                      <a:cubicBezTo>
                        <a:pt x="405058" y="153336"/>
                        <a:pt x="405058" y="153275"/>
                        <a:pt x="404998" y="153154"/>
                      </a:cubicBezTo>
                      <a:cubicBezTo>
                        <a:pt x="404755" y="151518"/>
                        <a:pt x="404452" y="149943"/>
                        <a:pt x="404149" y="148307"/>
                      </a:cubicBezTo>
                      <a:cubicBezTo>
                        <a:pt x="403786" y="146490"/>
                        <a:pt x="403422" y="144733"/>
                        <a:pt x="403059" y="142915"/>
                      </a:cubicBezTo>
                      <a:cubicBezTo>
                        <a:pt x="402938" y="142249"/>
                        <a:pt x="402756" y="141643"/>
                        <a:pt x="402635" y="140977"/>
                      </a:cubicBezTo>
                      <a:cubicBezTo>
                        <a:pt x="402574" y="140613"/>
                        <a:pt x="402453" y="140250"/>
                        <a:pt x="402393" y="139886"/>
                      </a:cubicBezTo>
                      <a:cubicBezTo>
                        <a:pt x="402211" y="139099"/>
                        <a:pt x="402029" y="138311"/>
                        <a:pt x="401847" y="137523"/>
                      </a:cubicBezTo>
                      <a:cubicBezTo>
                        <a:pt x="401423" y="135706"/>
                        <a:pt x="400939" y="133888"/>
                        <a:pt x="400393" y="132071"/>
                      </a:cubicBezTo>
                      <a:cubicBezTo>
                        <a:pt x="400030" y="130738"/>
                        <a:pt x="399606" y="129405"/>
                        <a:pt x="399242" y="128073"/>
                      </a:cubicBezTo>
                      <a:cubicBezTo>
                        <a:pt x="399182" y="127830"/>
                        <a:pt x="399121" y="127588"/>
                        <a:pt x="399060" y="127345"/>
                      </a:cubicBezTo>
                      <a:cubicBezTo>
                        <a:pt x="399000" y="127103"/>
                        <a:pt x="398939" y="126861"/>
                        <a:pt x="398818" y="126619"/>
                      </a:cubicBezTo>
                      <a:cubicBezTo>
                        <a:pt x="398273" y="124862"/>
                        <a:pt x="397728" y="123044"/>
                        <a:pt x="397122" y="121287"/>
                      </a:cubicBezTo>
                      <a:cubicBezTo>
                        <a:pt x="396516" y="119530"/>
                        <a:pt x="395910" y="117773"/>
                        <a:pt x="395304" y="116016"/>
                      </a:cubicBezTo>
                      <a:cubicBezTo>
                        <a:pt x="395183" y="115714"/>
                        <a:pt x="395062" y="115350"/>
                        <a:pt x="394941" y="115047"/>
                      </a:cubicBezTo>
                      <a:cubicBezTo>
                        <a:pt x="394820" y="114805"/>
                        <a:pt x="394759" y="114502"/>
                        <a:pt x="394638" y="114260"/>
                      </a:cubicBezTo>
                      <a:cubicBezTo>
                        <a:pt x="394214" y="113169"/>
                        <a:pt x="393850" y="112079"/>
                        <a:pt x="393426" y="110988"/>
                      </a:cubicBezTo>
                      <a:cubicBezTo>
                        <a:pt x="392760" y="109292"/>
                        <a:pt x="392093" y="107656"/>
                        <a:pt x="391427" y="105960"/>
                      </a:cubicBezTo>
                      <a:cubicBezTo>
                        <a:pt x="390942" y="104748"/>
                        <a:pt x="390397" y="103536"/>
                        <a:pt x="389852" y="102325"/>
                      </a:cubicBezTo>
                      <a:cubicBezTo>
                        <a:pt x="389791" y="102143"/>
                        <a:pt x="389670" y="101901"/>
                        <a:pt x="389610" y="101719"/>
                      </a:cubicBezTo>
                      <a:cubicBezTo>
                        <a:pt x="389488" y="101477"/>
                        <a:pt x="389428" y="101234"/>
                        <a:pt x="389307" y="100992"/>
                      </a:cubicBezTo>
                      <a:cubicBezTo>
                        <a:pt x="388580" y="99296"/>
                        <a:pt x="387792" y="97660"/>
                        <a:pt x="387065" y="96024"/>
                      </a:cubicBezTo>
                      <a:cubicBezTo>
                        <a:pt x="386217" y="94207"/>
                        <a:pt x="385308" y="92389"/>
                        <a:pt x="384399" y="90572"/>
                      </a:cubicBezTo>
                      <a:cubicBezTo>
                        <a:pt x="384278" y="90269"/>
                        <a:pt x="384096" y="90026"/>
                        <a:pt x="383975" y="89723"/>
                      </a:cubicBezTo>
                      <a:cubicBezTo>
                        <a:pt x="383794" y="89360"/>
                        <a:pt x="383612" y="88996"/>
                        <a:pt x="383430" y="88633"/>
                      </a:cubicBezTo>
                      <a:cubicBezTo>
                        <a:pt x="382703" y="87179"/>
                        <a:pt x="381976" y="85725"/>
                        <a:pt x="381189" y="84332"/>
                      </a:cubicBezTo>
                      <a:cubicBezTo>
                        <a:pt x="380219" y="82575"/>
                        <a:pt x="379189" y="80818"/>
                        <a:pt x="378220" y="79061"/>
                      </a:cubicBezTo>
                      <a:cubicBezTo>
                        <a:pt x="377735" y="78152"/>
                        <a:pt x="377190" y="77243"/>
                        <a:pt x="376705" y="76335"/>
                      </a:cubicBezTo>
                      <a:cubicBezTo>
                        <a:pt x="376524" y="75971"/>
                        <a:pt x="376342" y="75608"/>
                        <a:pt x="376099" y="75244"/>
                      </a:cubicBezTo>
                      <a:cubicBezTo>
                        <a:pt x="375191" y="73730"/>
                        <a:pt x="374221" y="72215"/>
                        <a:pt x="373252" y="70700"/>
                      </a:cubicBezTo>
                      <a:cubicBezTo>
                        <a:pt x="371859" y="68459"/>
                        <a:pt x="370526" y="66278"/>
                        <a:pt x="369072" y="64097"/>
                      </a:cubicBezTo>
                      <a:cubicBezTo>
                        <a:pt x="368830" y="63733"/>
                        <a:pt x="368648" y="63370"/>
                        <a:pt x="368405" y="63006"/>
                      </a:cubicBezTo>
                      <a:cubicBezTo>
                        <a:pt x="366285" y="59856"/>
                        <a:pt x="364104" y="56766"/>
                        <a:pt x="361863" y="53676"/>
                      </a:cubicBezTo>
                      <a:cubicBezTo>
                        <a:pt x="361863" y="53676"/>
                        <a:pt x="361863" y="53676"/>
                        <a:pt x="361863" y="53676"/>
                      </a:cubicBezTo>
                      <a:lnTo>
                        <a:pt x="361863" y="53676"/>
                      </a:lnTo>
                      <a:cubicBezTo>
                        <a:pt x="360348" y="51617"/>
                        <a:pt x="358833" y="49617"/>
                        <a:pt x="357258" y="47618"/>
                      </a:cubicBezTo>
                      <a:cubicBezTo>
                        <a:pt x="355986" y="46043"/>
                        <a:pt x="354714" y="44407"/>
                        <a:pt x="353441" y="42893"/>
                      </a:cubicBezTo>
                      <a:cubicBezTo>
                        <a:pt x="353381" y="42832"/>
                        <a:pt x="353381" y="42832"/>
                        <a:pt x="353320" y="42772"/>
                      </a:cubicBezTo>
                      <a:cubicBezTo>
                        <a:pt x="353320" y="42772"/>
                        <a:pt x="353260" y="42711"/>
                        <a:pt x="353260" y="42711"/>
                      </a:cubicBezTo>
                      <a:cubicBezTo>
                        <a:pt x="351927" y="41136"/>
                        <a:pt x="350594" y="39561"/>
                        <a:pt x="349261" y="38046"/>
                      </a:cubicBezTo>
                      <a:cubicBezTo>
                        <a:pt x="347928" y="36532"/>
                        <a:pt x="346596" y="35078"/>
                        <a:pt x="345263" y="33563"/>
                      </a:cubicBezTo>
                      <a:cubicBezTo>
                        <a:pt x="345020" y="33321"/>
                        <a:pt x="344839" y="33078"/>
                        <a:pt x="344596" y="32836"/>
                      </a:cubicBezTo>
                      <a:cubicBezTo>
                        <a:pt x="344354" y="32594"/>
                        <a:pt x="344112" y="32351"/>
                        <a:pt x="343869" y="32109"/>
                      </a:cubicBezTo>
                      <a:cubicBezTo>
                        <a:pt x="342900" y="31079"/>
                        <a:pt x="341991" y="30110"/>
                        <a:pt x="341022" y="29140"/>
                      </a:cubicBezTo>
                      <a:cubicBezTo>
                        <a:pt x="339568" y="27686"/>
                        <a:pt x="338114" y="26232"/>
                        <a:pt x="336660" y="24839"/>
                      </a:cubicBezTo>
                      <a:cubicBezTo>
                        <a:pt x="336236" y="24415"/>
                        <a:pt x="33575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7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4"/>
                        <a:pt x="326118" y="15509"/>
                        <a:pt x="325391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2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89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1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1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1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4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69" y="209436"/>
                      </a:cubicBezTo>
                      <a:cubicBezTo>
                        <a:pt x="43438" y="212646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09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4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0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39"/>
                        <a:pt x="90450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1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8"/>
                      </a:lnTo>
                      <a:lnTo>
                        <a:pt x="98447" y="1932538"/>
                      </a:lnTo>
                      <a:cubicBezTo>
                        <a:pt x="98447" y="1936476"/>
                        <a:pt x="98266" y="1940232"/>
                        <a:pt x="97902" y="1943867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7" y="1948169"/>
                        <a:pt x="96994" y="1951380"/>
                        <a:pt x="96388" y="1954469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39" y="1958710"/>
                        <a:pt x="94812" y="1961558"/>
                        <a:pt x="93904" y="1964344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8"/>
                        <a:pt x="90572" y="1973190"/>
                      </a:cubicBezTo>
                      <a:cubicBezTo>
                        <a:pt x="90450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7"/>
                        <a:pt x="86088" y="1981490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3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8"/>
                      </a:cubicBezTo>
                      <a:cubicBezTo>
                        <a:pt x="391669" y="1802406"/>
                        <a:pt x="393002" y="1800043"/>
                        <a:pt x="394214" y="1797559"/>
                      </a:cubicBezTo>
                      <a:cubicBezTo>
                        <a:pt x="394274" y="1797499"/>
                        <a:pt x="394274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8" y="1796469"/>
                      </a:cubicBezTo>
                      <a:cubicBezTo>
                        <a:pt x="395425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09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2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8"/>
                        <a:pt x="402150" y="1765935"/>
                      </a:cubicBezTo>
                      <a:cubicBezTo>
                        <a:pt x="402271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97" y="178478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4" name="Freeform: Shape 84"/>
                <p:cNvSpPr/>
                <p:nvPr/>
              </p:nvSpPr>
              <p:spPr>
                <a:xfrm>
                  <a:off x="1495748" y="334237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2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5" name="Freeform: Shape 85"/>
                <p:cNvSpPr/>
                <p:nvPr/>
              </p:nvSpPr>
              <p:spPr>
                <a:xfrm>
                  <a:off x="1367236" y="223248"/>
                  <a:ext cx="1411585" cy="829988"/>
                </a:xfrm>
                <a:custGeom>
                  <a:avLst/>
                  <a:gdLst>
                    <a:gd name="connsiteX0" fmla="*/ 1415962 w 1411584"/>
                    <a:gd name="connsiteY0" fmla="*/ 797757 h 829987"/>
                    <a:gd name="connsiteX1" fmla="*/ 1369737 w 1411584"/>
                    <a:gd name="connsiteY1" fmla="*/ 824656 h 829987"/>
                    <a:gd name="connsiteX2" fmla="*/ 1355076 w 1411584"/>
                    <a:gd name="connsiteY2" fmla="*/ 833138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62 w 1411584"/>
                    <a:gd name="connsiteY10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62" y="797757"/>
                      </a:moveTo>
                      <a:lnTo>
                        <a:pt x="1369737" y="824656"/>
                      </a:lnTo>
                      <a:lnTo>
                        <a:pt x="1355076" y="833138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62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6" name="Freeform: Shape 86"/>
                <p:cNvSpPr/>
                <p:nvPr/>
              </p:nvSpPr>
              <p:spPr>
                <a:xfrm>
                  <a:off x="2722373" y="1021066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19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1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4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0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5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5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1 h 2017415"/>
                    <a:gd name="connsiteX104" fmla="*/ 90147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2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19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1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79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8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4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4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0" y="42893"/>
                      </a:cubicBezTo>
                      <a:cubicBezTo>
                        <a:pt x="110200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5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1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6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5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5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7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1"/>
                      </a:cubicBezTo>
                      <a:cubicBezTo>
                        <a:pt x="92207" y="1989486"/>
                        <a:pt x="91238" y="1991970"/>
                        <a:pt x="90147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6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19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2"/>
                      </a:cubicBezTo>
                      <a:cubicBezTo>
                        <a:pt x="156970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3" y="1930297"/>
                        <a:pt x="158303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7" name="Freeform: Shape 87"/>
                <p:cNvSpPr/>
                <p:nvPr/>
              </p:nvSpPr>
              <p:spPr>
                <a:xfrm>
                  <a:off x="1337350" y="254631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4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4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93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8" name="Freeform: Shape 88"/>
                <p:cNvSpPr/>
                <p:nvPr/>
              </p:nvSpPr>
              <p:spPr>
                <a:xfrm>
                  <a:off x="1401360" y="-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9" name="Freeform: Shape 89"/>
                <p:cNvSpPr/>
                <p:nvPr/>
              </p:nvSpPr>
              <p:spPr>
                <a:xfrm>
                  <a:off x="1455582" y="51859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771 h 254448"/>
                    <a:gd name="connsiteX3" fmla="*/ 91602 w 345323"/>
                    <a:gd name="connsiteY3" fmla="*/ 255660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771"/>
                      </a:lnTo>
                      <a:lnTo>
                        <a:pt x="91602" y="25566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0" name="Freeform: Shape 90"/>
                <p:cNvSpPr/>
                <p:nvPr/>
              </p:nvSpPr>
              <p:spPr>
                <a:xfrm>
                  <a:off x="1841193" y="948003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6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6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chemeClr val="accent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1" name="Freeform: Shape 91"/>
                <p:cNvSpPr/>
                <p:nvPr/>
              </p:nvSpPr>
              <p:spPr>
                <a:xfrm>
                  <a:off x="1455703" y="551396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2" name="Freeform: Shape 92"/>
                <p:cNvSpPr/>
                <p:nvPr/>
              </p:nvSpPr>
              <p:spPr>
                <a:xfrm>
                  <a:off x="1455703" y="1073077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3" name="Freeform: Shape 93"/>
                <p:cNvSpPr/>
                <p:nvPr/>
              </p:nvSpPr>
              <p:spPr>
                <a:xfrm>
                  <a:off x="1455703" y="1594818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1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1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4" name="Freeform: Shape 94"/>
                <p:cNvSpPr/>
                <p:nvPr/>
              </p:nvSpPr>
              <p:spPr>
                <a:xfrm>
                  <a:off x="1455703" y="2116534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80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770"/>
                        <a:pt x="41621" y="12172"/>
                        <a:pt x="26839" y="3691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5" name="Freeform: Shape 95"/>
                <p:cNvSpPr/>
                <p:nvPr/>
              </p:nvSpPr>
              <p:spPr>
                <a:xfrm>
                  <a:off x="1630545" y="428867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51" name="Graphic 3"/>
              <p:cNvGrpSpPr/>
              <p:nvPr/>
            </p:nvGrpSpPr>
            <p:grpSpPr>
              <a:xfrm>
                <a:off x="8107997" y="2398211"/>
                <a:ext cx="939121" cy="1421663"/>
                <a:chOff x="663060" y="431768"/>
                <a:chExt cx="2013088" cy="3047455"/>
              </a:xfrm>
              <a:solidFill>
                <a:schemeClr val="accent1"/>
              </a:solidFill>
            </p:grpSpPr>
            <p:sp>
              <p:nvSpPr>
                <p:cNvPr id="152" name="Freeform: Shape 62"/>
                <p:cNvSpPr/>
                <p:nvPr/>
              </p:nvSpPr>
              <p:spPr>
                <a:xfrm>
                  <a:off x="1130796" y="448254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20 h 829987"/>
                    <a:gd name="connsiteX2" fmla="*/ 1381717 w 1441876"/>
                    <a:gd name="connsiteY2" fmla="*/ 833077 h 829987"/>
                    <a:gd name="connsiteX3" fmla="*/ 1442543 w 1441876"/>
                    <a:gd name="connsiteY3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20"/>
                      </a:lnTo>
                      <a:lnTo>
                        <a:pt x="1381717" y="833077"/>
                      </a:lnTo>
                      <a:lnTo>
                        <a:pt x="1442543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3" name="Freeform: Shape 63"/>
                <p:cNvSpPr/>
                <p:nvPr/>
              </p:nvSpPr>
              <p:spPr>
                <a:xfrm>
                  <a:off x="2512574" y="124607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7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6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3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4" name="Freeform: Shape 64"/>
                <p:cNvSpPr/>
                <p:nvPr/>
              </p:nvSpPr>
              <p:spPr>
                <a:xfrm>
                  <a:off x="1125221" y="483574"/>
                  <a:ext cx="1490342" cy="2786821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6 h 2786819"/>
                    <a:gd name="connsiteX2" fmla="*/ 1381657 w 1490342"/>
                    <a:gd name="connsiteY2" fmla="*/ 2774825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1 h 2786819"/>
                    <a:gd name="connsiteX5" fmla="*/ 1031184 w 1490342"/>
                    <a:gd name="connsiteY5" fmla="*/ 2572416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1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6"/>
                      </a:lnTo>
                      <a:cubicBezTo>
                        <a:pt x="1485193" y="2781367"/>
                        <a:pt x="1438787" y="2807782"/>
                        <a:pt x="1381657" y="2774825"/>
                      </a:cubicBezTo>
                      <a:lnTo>
                        <a:pt x="1305746" y="2730962"/>
                      </a:lnTo>
                      <a:lnTo>
                        <a:pt x="1069654" y="2594651"/>
                      </a:lnTo>
                      <a:lnTo>
                        <a:pt x="1031184" y="2572416"/>
                      </a:lnTo>
                      <a:lnTo>
                        <a:pt x="0" y="1977188"/>
                      </a:lnTo>
                      <a:lnTo>
                        <a:pt x="4120" y="522711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60" y="830775"/>
                        <a:pt x="149058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5" name="Freeform: Shape 65"/>
                <p:cNvSpPr/>
                <p:nvPr/>
              </p:nvSpPr>
              <p:spPr>
                <a:xfrm>
                  <a:off x="826669" y="589291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23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50004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232"/>
                      </a:lnTo>
                      <a:lnTo>
                        <a:pt x="0" y="176721"/>
                      </a:lnTo>
                      <a:lnTo>
                        <a:pt x="46225" y="150004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6" name="Freeform: Shape 66"/>
                <p:cNvSpPr/>
                <p:nvPr/>
              </p:nvSpPr>
              <p:spPr>
                <a:xfrm>
                  <a:off x="2086857" y="1316712"/>
                  <a:ext cx="405906" cy="1993182"/>
                </a:xfrm>
                <a:custGeom>
                  <a:avLst/>
                  <a:gdLst>
                    <a:gd name="connsiteX0" fmla="*/ 406936 w 405906"/>
                    <a:gd name="connsiteY0" fmla="*/ 178478 h 1993181"/>
                    <a:gd name="connsiteX1" fmla="*/ 406876 w 405906"/>
                    <a:gd name="connsiteY1" fmla="*/ 173813 h 1993181"/>
                    <a:gd name="connsiteX2" fmla="*/ 406633 w 405906"/>
                    <a:gd name="connsiteY2" fmla="*/ 168845 h 1993181"/>
                    <a:gd name="connsiteX3" fmla="*/ 406452 w 405906"/>
                    <a:gd name="connsiteY3" fmla="*/ 166543 h 1993181"/>
                    <a:gd name="connsiteX4" fmla="*/ 406391 w 405906"/>
                    <a:gd name="connsiteY4" fmla="*/ 165573 h 1993181"/>
                    <a:gd name="connsiteX5" fmla="*/ 406270 w 405906"/>
                    <a:gd name="connsiteY5" fmla="*/ 163817 h 1993181"/>
                    <a:gd name="connsiteX6" fmla="*/ 405725 w 405906"/>
                    <a:gd name="connsiteY6" fmla="*/ 158728 h 1993181"/>
                    <a:gd name="connsiteX7" fmla="*/ 404998 w 405906"/>
                    <a:gd name="connsiteY7" fmla="*/ 153517 h 1993181"/>
                    <a:gd name="connsiteX8" fmla="*/ 404998 w 405906"/>
                    <a:gd name="connsiteY8" fmla="*/ 153396 h 1993181"/>
                    <a:gd name="connsiteX9" fmla="*/ 404937 w 405906"/>
                    <a:gd name="connsiteY9" fmla="*/ 153154 h 1993181"/>
                    <a:gd name="connsiteX10" fmla="*/ 404089 w 405906"/>
                    <a:gd name="connsiteY10" fmla="*/ 148307 h 1993181"/>
                    <a:gd name="connsiteX11" fmla="*/ 402999 w 405906"/>
                    <a:gd name="connsiteY11" fmla="*/ 142915 h 1993181"/>
                    <a:gd name="connsiteX12" fmla="*/ 402574 w 405906"/>
                    <a:gd name="connsiteY12" fmla="*/ 140977 h 1993181"/>
                    <a:gd name="connsiteX13" fmla="*/ 402332 w 405906"/>
                    <a:gd name="connsiteY13" fmla="*/ 139886 h 1993181"/>
                    <a:gd name="connsiteX14" fmla="*/ 401787 w 405906"/>
                    <a:gd name="connsiteY14" fmla="*/ 137523 h 1993181"/>
                    <a:gd name="connsiteX15" fmla="*/ 400333 w 405906"/>
                    <a:gd name="connsiteY15" fmla="*/ 132071 h 1993181"/>
                    <a:gd name="connsiteX16" fmla="*/ 399182 w 405906"/>
                    <a:gd name="connsiteY16" fmla="*/ 128073 h 1993181"/>
                    <a:gd name="connsiteX17" fmla="*/ 399000 w 405906"/>
                    <a:gd name="connsiteY17" fmla="*/ 127346 h 1993181"/>
                    <a:gd name="connsiteX18" fmla="*/ 398758 w 405906"/>
                    <a:gd name="connsiteY18" fmla="*/ 126619 h 1993181"/>
                    <a:gd name="connsiteX19" fmla="*/ 397061 w 405906"/>
                    <a:gd name="connsiteY19" fmla="*/ 121287 h 1993181"/>
                    <a:gd name="connsiteX20" fmla="*/ 395244 w 405906"/>
                    <a:gd name="connsiteY20" fmla="*/ 116017 h 1993181"/>
                    <a:gd name="connsiteX21" fmla="*/ 394880 w 405906"/>
                    <a:gd name="connsiteY21" fmla="*/ 115047 h 1993181"/>
                    <a:gd name="connsiteX22" fmla="*/ 394577 w 405906"/>
                    <a:gd name="connsiteY22" fmla="*/ 114260 h 1993181"/>
                    <a:gd name="connsiteX23" fmla="*/ 393366 w 405906"/>
                    <a:gd name="connsiteY23" fmla="*/ 110988 h 1993181"/>
                    <a:gd name="connsiteX24" fmla="*/ 391366 w 405906"/>
                    <a:gd name="connsiteY24" fmla="*/ 105960 h 1993181"/>
                    <a:gd name="connsiteX25" fmla="*/ 389791 w 405906"/>
                    <a:gd name="connsiteY25" fmla="*/ 102325 h 1993181"/>
                    <a:gd name="connsiteX26" fmla="*/ 389549 w 405906"/>
                    <a:gd name="connsiteY26" fmla="*/ 101719 h 1993181"/>
                    <a:gd name="connsiteX27" fmla="*/ 389246 w 405906"/>
                    <a:gd name="connsiteY27" fmla="*/ 100992 h 1993181"/>
                    <a:gd name="connsiteX28" fmla="*/ 387004 w 405906"/>
                    <a:gd name="connsiteY28" fmla="*/ 96024 h 1993181"/>
                    <a:gd name="connsiteX29" fmla="*/ 384339 w 405906"/>
                    <a:gd name="connsiteY29" fmla="*/ 90572 h 1993181"/>
                    <a:gd name="connsiteX30" fmla="*/ 383915 w 405906"/>
                    <a:gd name="connsiteY30" fmla="*/ 89723 h 1993181"/>
                    <a:gd name="connsiteX31" fmla="*/ 383369 w 405906"/>
                    <a:gd name="connsiteY31" fmla="*/ 88633 h 1993181"/>
                    <a:gd name="connsiteX32" fmla="*/ 381128 w 405906"/>
                    <a:gd name="connsiteY32" fmla="*/ 84332 h 1993181"/>
                    <a:gd name="connsiteX33" fmla="*/ 378159 w 405906"/>
                    <a:gd name="connsiteY33" fmla="*/ 79061 h 1993181"/>
                    <a:gd name="connsiteX34" fmla="*/ 376645 w 405906"/>
                    <a:gd name="connsiteY34" fmla="*/ 76335 h 1993181"/>
                    <a:gd name="connsiteX35" fmla="*/ 376039 w 405906"/>
                    <a:gd name="connsiteY35" fmla="*/ 75244 h 1993181"/>
                    <a:gd name="connsiteX36" fmla="*/ 373192 w 405906"/>
                    <a:gd name="connsiteY36" fmla="*/ 70700 h 1993181"/>
                    <a:gd name="connsiteX37" fmla="*/ 369011 w 405906"/>
                    <a:gd name="connsiteY37" fmla="*/ 64097 h 1993181"/>
                    <a:gd name="connsiteX38" fmla="*/ 368345 w 405906"/>
                    <a:gd name="connsiteY38" fmla="*/ 63006 h 1993181"/>
                    <a:gd name="connsiteX39" fmla="*/ 361802 w 405906"/>
                    <a:gd name="connsiteY39" fmla="*/ 53677 h 1993181"/>
                    <a:gd name="connsiteX40" fmla="*/ 361802 w 405906"/>
                    <a:gd name="connsiteY40" fmla="*/ 53677 h 1993181"/>
                    <a:gd name="connsiteX41" fmla="*/ 361802 w 405906"/>
                    <a:gd name="connsiteY41" fmla="*/ 53677 h 1993181"/>
                    <a:gd name="connsiteX42" fmla="*/ 357198 w 405906"/>
                    <a:gd name="connsiteY42" fmla="*/ 47618 h 1993181"/>
                    <a:gd name="connsiteX43" fmla="*/ 353381 w 405906"/>
                    <a:gd name="connsiteY43" fmla="*/ 42893 h 1993181"/>
                    <a:gd name="connsiteX44" fmla="*/ 353260 w 405906"/>
                    <a:gd name="connsiteY44" fmla="*/ 42772 h 1993181"/>
                    <a:gd name="connsiteX45" fmla="*/ 353199 w 405906"/>
                    <a:gd name="connsiteY45" fmla="*/ 42711 h 1993181"/>
                    <a:gd name="connsiteX46" fmla="*/ 349201 w 405906"/>
                    <a:gd name="connsiteY46" fmla="*/ 38046 h 1993181"/>
                    <a:gd name="connsiteX47" fmla="*/ 345202 w 405906"/>
                    <a:gd name="connsiteY47" fmla="*/ 33563 h 1993181"/>
                    <a:gd name="connsiteX48" fmla="*/ 344536 w 405906"/>
                    <a:gd name="connsiteY48" fmla="*/ 32836 h 1993181"/>
                    <a:gd name="connsiteX49" fmla="*/ 343809 w 405906"/>
                    <a:gd name="connsiteY49" fmla="*/ 32109 h 1993181"/>
                    <a:gd name="connsiteX50" fmla="*/ 340961 w 405906"/>
                    <a:gd name="connsiteY50" fmla="*/ 29140 h 1993181"/>
                    <a:gd name="connsiteX51" fmla="*/ 336599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8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2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2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70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5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1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9 h 1993181"/>
                    <a:gd name="connsiteX100" fmla="*/ 98447 w 405906"/>
                    <a:gd name="connsiteY100" fmla="*/ 1932539 h 1993181"/>
                    <a:gd name="connsiteX101" fmla="*/ 97902 w 405906"/>
                    <a:gd name="connsiteY101" fmla="*/ 1943868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70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5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9 w 405906"/>
                    <a:gd name="connsiteY109" fmla="*/ 1981489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4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7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9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36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36" y="178478"/>
                      </a:moveTo>
                      <a:cubicBezTo>
                        <a:pt x="406936" y="176902"/>
                        <a:pt x="406936" y="175388"/>
                        <a:pt x="406876" y="173813"/>
                      </a:cubicBezTo>
                      <a:cubicBezTo>
                        <a:pt x="406815" y="172177"/>
                        <a:pt x="406755" y="170481"/>
                        <a:pt x="406633" y="168845"/>
                      </a:cubicBezTo>
                      <a:cubicBezTo>
                        <a:pt x="406573" y="168057"/>
                        <a:pt x="406512" y="167330"/>
                        <a:pt x="406452" y="166543"/>
                      </a:cubicBezTo>
                      <a:cubicBezTo>
                        <a:pt x="406452" y="166240"/>
                        <a:pt x="406391" y="165876"/>
                        <a:pt x="406391" y="165573"/>
                      </a:cubicBezTo>
                      <a:cubicBezTo>
                        <a:pt x="406330" y="164968"/>
                        <a:pt x="406330" y="164422"/>
                        <a:pt x="406270" y="163817"/>
                      </a:cubicBezTo>
                      <a:cubicBezTo>
                        <a:pt x="406088" y="162120"/>
                        <a:pt x="405906" y="160424"/>
                        <a:pt x="405725" y="158728"/>
                      </a:cubicBezTo>
                      <a:cubicBezTo>
                        <a:pt x="405482" y="156971"/>
                        <a:pt x="405240" y="155274"/>
                        <a:pt x="404998" y="153517"/>
                      </a:cubicBezTo>
                      <a:cubicBezTo>
                        <a:pt x="404998" y="153457"/>
                        <a:pt x="404998" y="153396"/>
                        <a:pt x="404998" y="153396"/>
                      </a:cubicBezTo>
                      <a:cubicBezTo>
                        <a:pt x="404998" y="153336"/>
                        <a:pt x="404998" y="153275"/>
                        <a:pt x="404937" y="153154"/>
                      </a:cubicBezTo>
                      <a:cubicBezTo>
                        <a:pt x="404695" y="151518"/>
                        <a:pt x="404392" y="149943"/>
                        <a:pt x="404089" y="148307"/>
                      </a:cubicBezTo>
                      <a:cubicBezTo>
                        <a:pt x="403725" y="146490"/>
                        <a:pt x="403362" y="144733"/>
                        <a:pt x="402999" y="142915"/>
                      </a:cubicBezTo>
                      <a:cubicBezTo>
                        <a:pt x="402877" y="142249"/>
                        <a:pt x="402695" y="141643"/>
                        <a:pt x="402574" y="140977"/>
                      </a:cubicBezTo>
                      <a:cubicBezTo>
                        <a:pt x="402514" y="140613"/>
                        <a:pt x="402393" y="140250"/>
                        <a:pt x="402332" y="139886"/>
                      </a:cubicBezTo>
                      <a:cubicBezTo>
                        <a:pt x="402150" y="139099"/>
                        <a:pt x="401969" y="138311"/>
                        <a:pt x="401787" y="137523"/>
                      </a:cubicBezTo>
                      <a:cubicBezTo>
                        <a:pt x="401363" y="135706"/>
                        <a:pt x="400878" y="133889"/>
                        <a:pt x="400333" y="132071"/>
                      </a:cubicBezTo>
                      <a:cubicBezTo>
                        <a:pt x="399969" y="130738"/>
                        <a:pt x="399545" y="129405"/>
                        <a:pt x="399182" y="128073"/>
                      </a:cubicBezTo>
                      <a:cubicBezTo>
                        <a:pt x="399121" y="127830"/>
                        <a:pt x="399060" y="127588"/>
                        <a:pt x="399000" y="127346"/>
                      </a:cubicBezTo>
                      <a:cubicBezTo>
                        <a:pt x="398939" y="127103"/>
                        <a:pt x="398879" y="126861"/>
                        <a:pt x="398758" y="126619"/>
                      </a:cubicBezTo>
                      <a:cubicBezTo>
                        <a:pt x="398212" y="124862"/>
                        <a:pt x="397667" y="123044"/>
                        <a:pt x="397061" y="121287"/>
                      </a:cubicBezTo>
                      <a:cubicBezTo>
                        <a:pt x="396455" y="119530"/>
                        <a:pt x="395850" y="117773"/>
                        <a:pt x="395244" y="116017"/>
                      </a:cubicBezTo>
                      <a:cubicBezTo>
                        <a:pt x="395123" y="115714"/>
                        <a:pt x="395002" y="115350"/>
                        <a:pt x="394880" y="115047"/>
                      </a:cubicBezTo>
                      <a:cubicBezTo>
                        <a:pt x="394759" y="114805"/>
                        <a:pt x="394699" y="114502"/>
                        <a:pt x="394577" y="114260"/>
                      </a:cubicBezTo>
                      <a:cubicBezTo>
                        <a:pt x="394153" y="113169"/>
                        <a:pt x="393790" y="112079"/>
                        <a:pt x="393366" y="110988"/>
                      </a:cubicBezTo>
                      <a:cubicBezTo>
                        <a:pt x="392699" y="109292"/>
                        <a:pt x="392033" y="107656"/>
                        <a:pt x="391366" y="105960"/>
                      </a:cubicBezTo>
                      <a:cubicBezTo>
                        <a:pt x="390882" y="104748"/>
                        <a:pt x="390337" y="103536"/>
                        <a:pt x="389791" y="102325"/>
                      </a:cubicBezTo>
                      <a:cubicBezTo>
                        <a:pt x="389731" y="102143"/>
                        <a:pt x="389610" y="101901"/>
                        <a:pt x="389549" y="101719"/>
                      </a:cubicBezTo>
                      <a:cubicBezTo>
                        <a:pt x="389428" y="101477"/>
                        <a:pt x="389367" y="101234"/>
                        <a:pt x="389246" y="100992"/>
                      </a:cubicBezTo>
                      <a:cubicBezTo>
                        <a:pt x="388519" y="99296"/>
                        <a:pt x="387731" y="97660"/>
                        <a:pt x="387004" y="96024"/>
                      </a:cubicBezTo>
                      <a:cubicBezTo>
                        <a:pt x="386156" y="94207"/>
                        <a:pt x="385248" y="92389"/>
                        <a:pt x="384339" y="90572"/>
                      </a:cubicBezTo>
                      <a:cubicBezTo>
                        <a:pt x="384218" y="90269"/>
                        <a:pt x="384036" y="90026"/>
                        <a:pt x="383915" y="89723"/>
                      </a:cubicBezTo>
                      <a:cubicBezTo>
                        <a:pt x="383733" y="89360"/>
                        <a:pt x="383551" y="88997"/>
                        <a:pt x="383369" y="88633"/>
                      </a:cubicBezTo>
                      <a:cubicBezTo>
                        <a:pt x="382643" y="87179"/>
                        <a:pt x="381916" y="85725"/>
                        <a:pt x="381128" y="84332"/>
                      </a:cubicBezTo>
                      <a:cubicBezTo>
                        <a:pt x="380159" y="82575"/>
                        <a:pt x="379129" y="80818"/>
                        <a:pt x="378159" y="79061"/>
                      </a:cubicBezTo>
                      <a:cubicBezTo>
                        <a:pt x="377675" y="78152"/>
                        <a:pt x="377129" y="77243"/>
                        <a:pt x="376645" y="76335"/>
                      </a:cubicBezTo>
                      <a:cubicBezTo>
                        <a:pt x="376463" y="75971"/>
                        <a:pt x="376281" y="75608"/>
                        <a:pt x="376039" y="75244"/>
                      </a:cubicBezTo>
                      <a:cubicBezTo>
                        <a:pt x="375130" y="73730"/>
                        <a:pt x="374161" y="72215"/>
                        <a:pt x="373192" y="70700"/>
                      </a:cubicBezTo>
                      <a:cubicBezTo>
                        <a:pt x="371798" y="68459"/>
                        <a:pt x="370465" y="66278"/>
                        <a:pt x="369011" y="64097"/>
                      </a:cubicBezTo>
                      <a:cubicBezTo>
                        <a:pt x="368769" y="63733"/>
                        <a:pt x="368587" y="63370"/>
                        <a:pt x="368345" y="63006"/>
                      </a:cubicBezTo>
                      <a:cubicBezTo>
                        <a:pt x="366225" y="59856"/>
                        <a:pt x="364043" y="56766"/>
                        <a:pt x="361802" y="53677"/>
                      </a:cubicBezTo>
                      <a:cubicBezTo>
                        <a:pt x="361802" y="53677"/>
                        <a:pt x="361802" y="53677"/>
                        <a:pt x="361802" y="53677"/>
                      </a:cubicBezTo>
                      <a:lnTo>
                        <a:pt x="361802" y="53677"/>
                      </a:lnTo>
                      <a:cubicBezTo>
                        <a:pt x="360287" y="51617"/>
                        <a:pt x="358773" y="49618"/>
                        <a:pt x="357198" y="47618"/>
                      </a:cubicBezTo>
                      <a:cubicBezTo>
                        <a:pt x="355925" y="46043"/>
                        <a:pt x="354653" y="44407"/>
                        <a:pt x="353381" y="42893"/>
                      </a:cubicBezTo>
                      <a:cubicBezTo>
                        <a:pt x="353320" y="42832"/>
                        <a:pt x="353320" y="42832"/>
                        <a:pt x="353260" y="42772"/>
                      </a:cubicBezTo>
                      <a:cubicBezTo>
                        <a:pt x="353260" y="42772"/>
                        <a:pt x="353199" y="42711"/>
                        <a:pt x="353199" y="42711"/>
                      </a:cubicBezTo>
                      <a:cubicBezTo>
                        <a:pt x="351866" y="41136"/>
                        <a:pt x="350534" y="39561"/>
                        <a:pt x="349201" y="38046"/>
                      </a:cubicBezTo>
                      <a:cubicBezTo>
                        <a:pt x="347868" y="36532"/>
                        <a:pt x="346535" y="35078"/>
                        <a:pt x="345202" y="33563"/>
                      </a:cubicBezTo>
                      <a:cubicBezTo>
                        <a:pt x="344960" y="33321"/>
                        <a:pt x="344778" y="33078"/>
                        <a:pt x="344536" y="32836"/>
                      </a:cubicBezTo>
                      <a:cubicBezTo>
                        <a:pt x="344294" y="32594"/>
                        <a:pt x="344051" y="32351"/>
                        <a:pt x="343809" y="32109"/>
                      </a:cubicBezTo>
                      <a:cubicBezTo>
                        <a:pt x="342839" y="31079"/>
                        <a:pt x="341931" y="30110"/>
                        <a:pt x="340961" y="29140"/>
                      </a:cubicBezTo>
                      <a:cubicBezTo>
                        <a:pt x="339507" y="27686"/>
                        <a:pt x="338053" y="26232"/>
                        <a:pt x="336599" y="24839"/>
                      </a:cubicBezTo>
                      <a:cubicBezTo>
                        <a:pt x="336175" y="24415"/>
                        <a:pt x="33569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8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5"/>
                        <a:pt x="326119" y="15509"/>
                        <a:pt x="325392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3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90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2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2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2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5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70" y="209436"/>
                      </a:cubicBezTo>
                      <a:cubicBezTo>
                        <a:pt x="43438" y="212647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10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5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1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40"/>
                        <a:pt x="90451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2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9"/>
                      </a:lnTo>
                      <a:lnTo>
                        <a:pt x="98447" y="1932539"/>
                      </a:lnTo>
                      <a:cubicBezTo>
                        <a:pt x="98447" y="1936476"/>
                        <a:pt x="98266" y="1940232"/>
                        <a:pt x="97902" y="1943868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8" y="1948169"/>
                        <a:pt x="96994" y="1951380"/>
                        <a:pt x="96388" y="1954470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40" y="1958710"/>
                        <a:pt x="94813" y="1961558"/>
                        <a:pt x="93904" y="1964345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7"/>
                        <a:pt x="90572" y="1973190"/>
                      </a:cubicBezTo>
                      <a:cubicBezTo>
                        <a:pt x="90451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8"/>
                        <a:pt x="86089" y="1981489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4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7"/>
                      </a:cubicBezTo>
                      <a:cubicBezTo>
                        <a:pt x="391670" y="1802406"/>
                        <a:pt x="393002" y="1800043"/>
                        <a:pt x="394214" y="1797559"/>
                      </a:cubicBezTo>
                      <a:cubicBezTo>
                        <a:pt x="394275" y="1797499"/>
                        <a:pt x="394275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9" y="1796469"/>
                      </a:cubicBezTo>
                      <a:cubicBezTo>
                        <a:pt x="395426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10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3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9"/>
                        <a:pt x="402150" y="1765935"/>
                      </a:cubicBezTo>
                      <a:cubicBezTo>
                        <a:pt x="402272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36" y="178478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7" name="Freeform: Shape 67"/>
                <p:cNvSpPr/>
                <p:nvPr/>
              </p:nvSpPr>
              <p:spPr>
                <a:xfrm>
                  <a:off x="821459" y="765951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3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8" name="Freeform: Shape 68"/>
                <p:cNvSpPr/>
                <p:nvPr/>
              </p:nvSpPr>
              <p:spPr>
                <a:xfrm>
                  <a:off x="693008" y="655024"/>
                  <a:ext cx="1411585" cy="829988"/>
                </a:xfrm>
                <a:custGeom>
                  <a:avLst/>
                  <a:gdLst>
                    <a:gd name="connsiteX0" fmla="*/ 1415901 w 1411584"/>
                    <a:gd name="connsiteY0" fmla="*/ 797697 h 829987"/>
                    <a:gd name="connsiteX1" fmla="*/ 1369677 w 1411584"/>
                    <a:gd name="connsiteY1" fmla="*/ 824596 h 829987"/>
                    <a:gd name="connsiteX2" fmla="*/ 1355015 w 1411584"/>
                    <a:gd name="connsiteY2" fmla="*/ 833077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01 w 1411584"/>
                    <a:gd name="connsiteY10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01" y="797697"/>
                      </a:moveTo>
                      <a:lnTo>
                        <a:pt x="1369677" y="824596"/>
                      </a:lnTo>
                      <a:lnTo>
                        <a:pt x="1355015" y="833077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01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9" name="Freeform: Shape 69"/>
                <p:cNvSpPr/>
                <p:nvPr/>
              </p:nvSpPr>
              <p:spPr>
                <a:xfrm>
                  <a:off x="2048023" y="145284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6 h 2017415"/>
                    <a:gd name="connsiteX20" fmla="*/ 151761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2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2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7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2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70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2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4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6"/>
                      </a:cubicBezTo>
                      <a:cubicBezTo>
                        <a:pt x="152003" y="115653"/>
                        <a:pt x="151882" y="115350"/>
                        <a:pt x="151761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2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2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4" y="74275"/>
                        <a:pt x="131405" y="73003"/>
                        <a:pt x="130557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2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5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2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5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70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9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1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1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2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5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3"/>
                      </a:cubicBezTo>
                      <a:cubicBezTo>
                        <a:pt x="156971" y="1939626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7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2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98" y="176842"/>
                        <a:pt x="163938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0" name="Freeform: Shape 70"/>
                <p:cNvSpPr/>
                <p:nvPr/>
              </p:nvSpPr>
              <p:spPr>
                <a:xfrm>
                  <a:off x="663060" y="686345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3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3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32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1" name="Freeform: Shape 71"/>
                <p:cNvSpPr/>
                <p:nvPr/>
              </p:nvSpPr>
              <p:spPr>
                <a:xfrm>
                  <a:off x="727071" y="43176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2" name="Freeform: Shape 72"/>
                <p:cNvSpPr/>
                <p:nvPr/>
              </p:nvSpPr>
              <p:spPr>
                <a:xfrm>
                  <a:off x="781292" y="483574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832 h 254448"/>
                    <a:gd name="connsiteX3" fmla="*/ 91602 w 345323"/>
                    <a:gd name="connsiteY3" fmla="*/ 255721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832"/>
                      </a:lnTo>
                      <a:lnTo>
                        <a:pt x="91602" y="255721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3" name="Freeform: Shape 73"/>
                <p:cNvSpPr/>
                <p:nvPr/>
              </p:nvSpPr>
              <p:spPr>
                <a:xfrm>
                  <a:off x="1166903" y="1379718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0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0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4" name="Freeform: Shape 74"/>
                <p:cNvSpPr/>
                <p:nvPr/>
              </p:nvSpPr>
              <p:spPr>
                <a:xfrm>
                  <a:off x="781413" y="983111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5" name="Freeform: Shape 75"/>
                <p:cNvSpPr/>
                <p:nvPr/>
              </p:nvSpPr>
              <p:spPr>
                <a:xfrm>
                  <a:off x="781413" y="1504852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6" name="Freeform: Shape 76"/>
                <p:cNvSpPr/>
                <p:nvPr/>
              </p:nvSpPr>
              <p:spPr>
                <a:xfrm>
                  <a:off x="781413" y="2026533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7" name="Freeform: Shape 77"/>
                <p:cNvSpPr/>
                <p:nvPr/>
              </p:nvSpPr>
              <p:spPr>
                <a:xfrm>
                  <a:off x="781413" y="2548249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79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831"/>
                        <a:pt x="41621" y="12233"/>
                        <a:pt x="26839" y="3691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8" name="Freeform: Shape 78"/>
                <p:cNvSpPr/>
                <p:nvPr/>
              </p:nvSpPr>
              <p:spPr>
                <a:xfrm>
                  <a:off x="956256" y="860582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19" name="Graphic 3"/>
            <p:cNvGrpSpPr/>
            <p:nvPr/>
          </p:nvGrpSpPr>
          <p:grpSpPr>
            <a:xfrm>
              <a:off x="9458325" y="3763812"/>
              <a:ext cx="508806" cy="1430735"/>
              <a:chOff x="3576021" y="3863837"/>
              <a:chExt cx="901383" cy="2534641"/>
            </a:xfrm>
            <a:solidFill>
              <a:schemeClr val="accent1"/>
            </a:solidFill>
          </p:grpSpPr>
          <p:sp>
            <p:nvSpPr>
              <p:cNvPr id="110" name="Freeform: Shape 22"/>
              <p:cNvSpPr/>
              <p:nvPr/>
            </p:nvSpPr>
            <p:spPr>
              <a:xfrm>
                <a:off x="3843159" y="5677782"/>
                <a:ext cx="139341" cy="478606"/>
              </a:xfrm>
              <a:custGeom>
                <a:avLst/>
                <a:gdLst>
                  <a:gd name="connsiteX0" fmla="*/ 0 w 139340"/>
                  <a:gd name="connsiteY0" fmla="*/ 0 h 478606"/>
                  <a:gd name="connsiteX1" fmla="*/ 34048 w 139340"/>
                  <a:gd name="connsiteY1" fmla="*/ 419719 h 478606"/>
                  <a:gd name="connsiteX2" fmla="*/ 130678 w 139340"/>
                  <a:gd name="connsiteY2" fmla="*/ 479272 h 478606"/>
                  <a:gd name="connsiteX3" fmla="*/ 105233 w 139340"/>
                  <a:gd name="connsiteY3" fmla="*/ 431169 h 478606"/>
                  <a:gd name="connsiteX4" fmla="*/ 142552 w 139340"/>
                  <a:gd name="connsiteY4" fmla="*/ 9087 h 478606"/>
                  <a:gd name="connsiteX5" fmla="*/ 142612 w 139340"/>
                  <a:gd name="connsiteY5" fmla="*/ 8300 h 478606"/>
                  <a:gd name="connsiteX6" fmla="*/ 0 w 139340"/>
                  <a:gd name="connsiteY6" fmla="*/ 0 h 47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40" h="478606">
                    <a:moveTo>
                      <a:pt x="0" y="0"/>
                    </a:moveTo>
                    <a:cubicBezTo>
                      <a:pt x="3029" y="179083"/>
                      <a:pt x="34048" y="419719"/>
                      <a:pt x="34048" y="419719"/>
                    </a:cubicBezTo>
                    <a:cubicBezTo>
                      <a:pt x="31321" y="476122"/>
                      <a:pt x="130678" y="479272"/>
                      <a:pt x="130678" y="479272"/>
                    </a:cubicBezTo>
                    <a:lnTo>
                      <a:pt x="105233" y="431169"/>
                    </a:lnTo>
                    <a:lnTo>
                      <a:pt x="142552" y="9087"/>
                    </a:lnTo>
                    <a:lnTo>
                      <a:pt x="142612" y="8300"/>
                    </a:lnTo>
                    <a:cubicBezTo>
                      <a:pt x="117410" y="10844"/>
                      <a:pt x="41499" y="1684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1" name="Freeform: Shape 23"/>
              <p:cNvSpPr/>
              <p:nvPr/>
            </p:nvSpPr>
            <p:spPr>
              <a:xfrm>
                <a:off x="3842909" y="5505786"/>
                <a:ext cx="157516" cy="181749"/>
              </a:xfrm>
              <a:custGeom>
                <a:avLst/>
                <a:gdLst>
                  <a:gd name="connsiteX0" fmla="*/ 250 w 157515"/>
                  <a:gd name="connsiteY0" fmla="*/ 171995 h 181749"/>
                  <a:gd name="connsiteX1" fmla="*/ 142983 w 157515"/>
                  <a:gd name="connsiteY1" fmla="*/ 180295 h 181749"/>
                  <a:gd name="connsiteX2" fmla="*/ 158493 w 157515"/>
                  <a:gd name="connsiteY2" fmla="*/ 4604 h 181749"/>
                  <a:gd name="connsiteX3" fmla="*/ 16183 w 157515"/>
                  <a:gd name="connsiteY3" fmla="*/ 0 h 181749"/>
                  <a:gd name="connsiteX4" fmla="*/ 250 w 157515"/>
                  <a:gd name="connsiteY4" fmla="*/ 171995 h 18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15" h="181749">
                    <a:moveTo>
                      <a:pt x="250" y="171995"/>
                    </a:moveTo>
                    <a:cubicBezTo>
                      <a:pt x="41810" y="188837"/>
                      <a:pt x="117720" y="182840"/>
                      <a:pt x="142983" y="180295"/>
                    </a:cubicBezTo>
                    <a:lnTo>
                      <a:pt x="158493" y="4604"/>
                    </a:lnTo>
                    <a:lnTo>
                      <a:pt x="16183" y="0"/>
                    </a:lnTo>
                    <a:cubicBezTo>
                      <a:pt x="2734" y="30534"/>
                      <a:pt x="-1083" y="95661"/>
                      <a:pt x="250" y="17199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2" name="Freeform: Shape 24"/>
              <p:cNvSpPr/>
              <p:nvPr/>
            </p:nvSpPr>
            <p:spPr>
              <a:xfrm>
                <a:off x="3848474" y="6097501"/>
                <a:ext cx="187807" cy="218099"/>
              </a:xfrm>
              <a:custGeom>
                <a:avLst/>
                <a:gdLst>
                  <a:gd name="connsiteX0" fmla="*/ 16 w 187807"/>
                  <a:gd name="connsiteY0" fmla="*/ 130920 h 218098"/>
                  <a:gd name="connsiteX1" fmla="*/ 41152 w 187807"/>
                  <a:gd name="connsiteY1" fmla="*/ 161515 h 218098"/>
                  <a:gd name="connsiteX2" fmla="*/ 161652 w 187807"/>
                  <a:gd name="connsiteY2" fmla="*/ 218765 h 218098"/>
                  <a:gd name="connsiteX3" fmla="*/ 190005 w 187807"/>
                  <a:gd name="connsiteY3" fmla="*/ 181749 h 218098"/>
                  <a:gd name="connsiteX4" fmla="*/ 125363 w 187807"/>
                  <a:gd name="connsiteY4" fmla="*/ 59553 h 218098"/>
                  <a:gd name="connsiteX5" fmla="*/ 28733 w 187807"/>
                  <a:gd name="connsiteY5" fmla="*/ 0 h 218098"/>
                  <a:gd name="connsiteX6" fmla="*/ 16 w 187807"/>
                  <a:gd name="connsiteY6" fmla="*/ 130920 h 21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8098">
                    <a:moveTo>
                      <a:pt x="16" y="130920"/>
                    </a:moveTo>
                    <a:cubicBezTo>
                      <a:pt x="-953" y="148126"/>
                      <a:pt x="41152" y="161515"/>
                      <a:pt x="41152" y="161515"/>
                    </a:cubicBezTo>
                    <a:cubicBezTo>
                      <a:pt x="41152" y="161515"/>
                      <a:pt x="123848" y="210405"/>
                      <a:pt x="161652" y="218765"/>
                    </a:cubicBezTo>
                    <a:cubicBezTo>
                      <a:pt x="183098" y="223491"/>
                      <a:pt x="200243" y="201136"/>
                      <a:pt x="190005" y="181749"/>
                    </a:cubicBezTo>
                    <a:lnTo>
                      <a:pt x="125363" y="59553"/>
                    </a:lnTo>
                    <a:cubicBezTo>
                      <a:pt x="125363" y="59553"/>
                      <a:pt x="25946" y="56403"/>
                      <a:pt x="28733" y="0"/>
                    </a:cubicBezTo>
                    <a:cubicBezTo>
                      <a:pt x="28733" y="0"/>
                      <a:pt x="986" y="113775"/>
                      <a:pt x="16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3" name="Freeform: Shape 25"/>
              <p:cNvSpPr/>
              <p:nvPr/>
            </p:nvSpPr>
            <p:spPr>
              <a:xfrm>
                <a:off x="3650081" y="5499486"/>
                <a:ext cx="151458" cy="175691"/>
              </a:xfrm>
              <a:custGeom>
                <a:avLst/>
                <a:gdLst>
                  <a:gd name="connsiteX0" fmla="*/ 0 w 151457"/>
                  <a:gd name="connsiteY0" fmla="*/ 165028 h 175690"/>
                  <a:gd name="connsiteX1" fmla="*/ 143461 w 151457"/>
                  <a:gd name="connsiteY1" fmla="*/ 179750 h 175690"/>
                  <a:gd name="connsiteX2" fmla="*/ 157395 w 151457"/>
                  <a:gd name="connsiteY2" fmla="*/ 4604 h 175690"/>
                  <a:gd name="connsiteX3" fmla="*/ 14358 w 151457"/>
                  <a:gd name="connsiteY3" fmla="*/ 0 h 175690"/>
                  <a:gd name="connsiteX4" fmla="*/ 0 w 151457"/>
                  <a:gd name="connsiteY4" fmla="*/ 165028 h 175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175690">
                    <a:moveTo>
                      <a:pt x="0" y="165028"/>
                    </a:moveTo>
                    <a:cubicBezTo>
                      <a:pt x="42408" y="186050"/>
                      <a:pt x="143461" y="179750"/>
                      <a:pt x="143461" y="179750"/>
                    </a:cubicBezTo>
                    <a:lnTo>
                      <a:pt x="157395" y="4604"/>
                    </a:lnTo>
                    <a:lnTo>
                      <a:pt x="14358" y="0"/>
                    </a:lnTo>
                    <a:cubicBezTo>
                      <a:pt x="3877" y="30776"/>
                      <a:pt x="0" y="91662"/>
                      <a:pt x="0" y="16502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4" name="Freeform: Shape 26"/>
              <p:cNvSpPr/>
              <p:nvPr/>
            </p:nvSpPr>
            <p:spPr>
              <a:xfrm>
                <a:off x="3650081" y="5664514"/>
                <a:ext cx="139341" cy="581597"/>
              </a:xfrm>
              <a:custGeom>
                <a:avLst/>
                <a:gdLst>
                  <a:gd name="connsiteX0" fmla="*/ 0 w 139340"/>
                  <a:gd name="connsiteY0" fmla="*/ 0 h 581597"/>
                  <a:gd name="connsiteX1" fmla="*/ 31079 w 139340"/>
                  <a:gd name="connsiteY1" fmla="*/ 521862 h 581597"/>
                  <a:gd name="connsiteX2" fmla="*/ 129830 w 139340"/>
                  <a:gd name="connsiteY2" fmla="*/ 585353 h 581597"/>
                  <a:gd name="connsiteX3" fmla="*/ 102325 w 139340"/>
                  <a:gd name="connsiteY3" fmla="*/ 533313 h 581597"/>
                  <a:gd name="connsiteX4" fmla="*/ 143461 w 139340"/>
                  <a:gd name="connsiteY4" fmla="*/ 14722 h 581597"/>
                  <a:gd name="connsiteX5" fmla="*/ 0 w 139340"/>
                  <a:gd name="connsiteY5" fmla="*/ 0 h 58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340" h="581597">
                    <a:moveTo>
                      <a:pt x="0" y="0"/>
                    </a:moveTo>
                    <a:cubicBezTo>
                      <a:pt x="-121" y="209920"/>
                      <a:pt x="31079" y="521862"/>
                      <a:pt x="31079" y="521862"/>
                    </a:cubicBezTo>
                    <a:cubicBezTo>
                      <a:pt x="45316" y="596379"/>
                      <a:pt x="129830" y="585353"/>
                      <a:pt x="129830" y="585353"/>
                    </a:cubicBezTo>
                    <a:lnTo>
                      <a:pt x="102325" y="533313"/>
                    </a:lnTo>
                    <a:lnTo>
                      <a:pt x="143461" y="14722"/>
                    </a:lnTo>
                    <a:cubicBezTo>
                      <a:pt x="143400" y="14722"/>
                      <a:pt x="42408" y="210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5" name="Freeform: Shape 27"/>
              <p:cNvSpPr/>
              <p:nvPr/>
            </p:nvSpPr>
            <p:spPr>
              <a:xfrm>
                <a:off x="3652427" y="6186437"/>
                <a:ext cx="187807" cy="212041"/>
              </a:xfrm>
              <a:custGeom>
                <a:avLst/>
                <a:gdLst>
                  <a:gd name="connsiteX0" fmla="*/ 17 w 187807"/>
                  <a:gd name="connsiteY0" fmla="*/ 130920 h 212040"/>
                  <a:gd name="connsiteX1" fmla="*/ 41092 w 187807"/>
                  <a:gd name="connsiteY1" fmla="*/ 161515 h 212040"/>
                  <a:gd name="connsiteX2" fmla="*/ 148748 w 187807"/>
                  <a:gd name="connsiteY2" fmla="*/ 215554 h 212040"/>
                  <a:gd name="connsiteX3" fmla="*/ 184310 w 187807"/>
                  <a:gd name="connsiteY3" fmla="*/ 170965 h 212040"/>
                  <a:gd name="connsiteX4" fmla="*/ 127423 w 187807"/>
                  <a:gd name="connsiteY4" fmla="*/ 63491 h 212040"/>
                  <a:gd name="connsiteX5" fmla="*/ 28673 w 187807"/>
                  <a:gd name="connsiteY5" fmla="*/ 0 h 212040"/>
                  <a:gd name="connsiteX6" fmla="*/ 17 w 187807"/>
                  <a:gd name="connsiteY6" fmla="*/ 130920 h 21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2040">
                    <a:moveTo>
                      <a:pt x="17" y="130920"/>
                    </a:moveTo>
                    <a:cubicBezTo>
                      <a:pt x="-953" y="148125"/>
                      <a:pt x="41092" y="161515"/>
                      <a:pt x="41092" y="161515"/>
                    </a:cubicBezTo>
                    <a:cubicBezTo>
                      <a:pt x="41092" y="161515"/>
                      <a:pt x="113670" y="205982"/>
                      <a:pt x="148748" y="215554"/>
                    </a:cubicBezTo>
                    <a:cubicBezTo>
                      <a:pt x="174920" y="222703"/>
                      <a:pt x="197033" y="194956"/>
                      <a:pt x="184310" y="170965"/>
                    </a:cubicBezTo>
                    <a:lnTo>
                      <a:pt x="127423" y="63491"/>
                    </a:lnTo>
                    <a:cubicBezTo>
                      <a:pt x="127423" y="63491"/>
                      <a:pt x="42909" y="74517"/>
                      <a:pt x="28673" y="0"/>
                    </a:cubicBezTo>
                    <a:cubicBezTo>
                      <a:pt x="28673" y="-61"/>
                      <a:pt x="986" y="113715"/>
                      <a:pt x="17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6" name="Freeform: Shape 28"/>
              <p:cNvSpPr/>
              <p:nvPr/>
            </p:nvSpPr>
            <p:spPr>
              <a:xfrm>
                <a:off x="4081735" y="4737594"/>
                <a:ext cx="393790" cy="230216"/>
              </a:xfrm>
              <a:custGeom>
                <a:avLst/>
                <a:gdLst>
                  <a:gd name="connsiteX0" fmla="*/ 0 w 393789"/>
                  <a:gd name="connsiteY0" fmla="*/ 90632 h 230215"/>
                  <a:gd name="connsiteX1" fmla="*/ 226035 w 393789"/>
                  <a:gd name="connsiteY1" fmla="*/ 232154 h 230215"/>
                  <a:gd name="connsiteX2" fmla="*/ 398030 w 393789"/>
                  <a:gd name="connsiteY2" fmla="*/ 129405 h 230215"/>
                  <a:gd name="connsiteX3" fmla="*/ 140856 w 393789"/>
                  <a:gd name="connsiteY3" fmla="*/ 0 h 230215"/>
                  <a:gd name="connsiteX4" fmla="*/ 42590 w 393789"/>
                  <a:gd name="connsiteY4" fmla="*/ 45679 h 230215"/>
                  <a:gd name="connsiteX5" fmla="*/ 0 w 393789"/>
                  <a:gd name="connsiteY5" fmla="*/ 90632 h 23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3789" h="230215">
                    <a:moveTo>
                      <a:pt x="0" y="90632"/>
                    </a:moveTo>
                    <a:lnTo>
                      <a:pt x="226035" y="232154"/>
                    </a:lnTo>
                    <a:cubicBezTo>
                      <a:pt x="269534" y="179810"/>
                      <a:pt x="331329" y="142855"/>
                      <a:pt x="398030" y="129405"/>
                    </a:cubicBezTo>
                    <a:cubicBezTo>
                      <a:pt x="314608" y="83241"/>
                      <a:pt x="228398" y="38228"/>
                      <a:pt x="140856" y="0"/>
                    </a:cubicBezTo>
                    <a:cubicBezTo>
                      <a:pt x="140856" y="0"/>
                      <a:pt x="87785" y="11874"/>
                      <a:pt x="42590" y="45679"/>
                    </a:cubicBezTo>
                    <a:cubicBezTo>
                      <a:pt x="26414" y="57615"/>
                      <a:pt x="11329" y="72518"/>
                      <a:pt x="0" y="90632"/>
                    </a:cubicBez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7" name="Freeform: Shape 29"/>
              <p:cNvSpPr/>
              <p:nvPr/>
            </p:nvSpPr>
            <p:spPr>
              <a:xfrm>
                <a:off x="3875208" y="4828179"/>
                <a:ext cx="430140" cy="260507"/>
              </a:xfrm>
              <a:custGeom>
                <a:avLst/>
                <a:gdLst>
                  <a:gd name="connsiteX0" fmla="*/ 0 w 430139"/>
                  <a:gd name="connsiteY0" fmla="*/ 99161 h 260507"/>
                  <a:gd name="connsiteX1" fmla="*/ 249117 w 430139"/>
                  <a:gd name="connsiteY1" fmla="*/ 263098 h 260507"/>
                  <a:gd name="connsiteX2" fmla="*/ 432563 w 430139"/>
                  <a:gd name="connsiteY2" fmla="*/ 141569 h 260507"/>
                  <a:gd name="connsiteX3" fmla="*/ 206528 w 430139"/>
                  <a:gd name="connsiteY3" fmla="*/ 47 h 260507"/>
                  <a:gd name="connsiteX4" fmla="*/ 87664 w 430139"/>
                  <a:gd name="connsiteY4" fmla="*/ 18161 h 260507"/>
                  <a:gd name="connsiteX5" fmla="*/ 67429 w 430139"/>
                  <a:gd name="connsiteY5" fmla="*/ 26461 h 260507"/>
                  <a:gd name="connsiteX6" fmla="*/ 88815 w 430139"/>
                  <a:gd name="connsiteY6" fmla="*/ 41607 h 260507"/>
                  <a:gd name="connsiteX7" fmla="*/ 183627 w 430139"/>
                  <a:gd name="connsiteY7" fmla="*/ 56692 h 260507"/>
                  <a:gd name="connsiteX8" fmla="*/ 157819 w 430139"/>
                  <a:gd name="connsiteY8" fmla="*/ 68869 h 260507"/>
                  <a:gd name="connsiteX9" fmla="*/ 241666 w 430139"/>
                  <a:gd name="connsiteY9" fmla="*/ 111156 h 260507"/>
                  <a:gd name="connsiteX10" fmla="*/ 157092 w 430139"/>
                  <a:gd name="connsiteY10" fmla="*/ 96132 h 260507"/>
                  <a:gd name="connsiteX11" fmla="*/ 118379 w 430139"/>
                  <a:gd name="connsiteY11" fmla="*/ 131270 h 260507"/>
                  <a:gd name="connsiteX12" fmla="*/ 50769 w 430139"/>
                  <a:gd name="connsiteY12" fmla="*/ 76563 h 260507"/>
                  <a:gd name="connsiteX13" fmla="*/ 19629 w 430139"/>
                  <a:gd name="connsiteY13" fmla="*/ 61781 h 260507"/>
                  <a:gd name="connsiteX14" fmla="*/ 0 w 430139"/>
                  <a:gd name="connsiteY14" fmla="*/ 99161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30139" h="260507">
                    <a:moveTo>
                      <a:pt x="0" y="99161"/>
                    </a:moveTo>
                    <a:cubicBezTo>
                      <a:pt x="90390" y="145325"/>
                      <a:pt x="169330" y="200335"/>
                      <a:pt x="249117" y="263098"/>
                    </a:cubicBezTo>
                    <a:cubicBezTo>
                      <a:pt x="293222" y="201728"/>
                      <a:pt x="359257" y="159804"/>
                      <a:pt x="432563" y="141569"/>
                    </a:cubicBezTo>
                    <a:lnTo>
                      <a:pt x="206528" y="47"/>
                    </a:lnTo>
                    <a:cubicBezTo>
                      <a:pt x="206528" y="47"/>
                      <a:pt x="144369" y="-1831"/>
                      <a:pt x="87664" y="18161"/>
                    </a:cubicBezTo>
                    <a:cubicBezTo>
                      <a:pt x="80757" y="20584"/>
                      <a:pt x="74033" y="23311"/>
                      <a:pt x="67429" y="26461"/>
                    </a:cubicBezTo>
                    <a:lnTo>
                      <a:pt x="88815" y="41607"/>
                    </a:lnTo>
                    <a:cubicBezTo>
                      <a:pt x="88815" y="41607"/>
                      <a:pt x="168603" y="44515"/>
                      <a:pt x="183627" y="56692"/>
                    </a:cubicBezTo>
                    <a:lnTo>
                      <a:pt x="157819" y="68869"/>
                    </a:lnTo>
                    <a:cubicBezTo>
                      <a:pt x="157819" y="68869"/>
                      <a:pt x="223794" y="86802"/>
                      <a:pt x="241666" y="111156"/>
                    </a:cubicBezTo>
                    <a:lnTo>
                      <a:pt x="157092" y="96132"/>
                    </a:lnTo>
                    <a:cubicBezTo>
                      <a:pt x="157092" y="96132"/>
                      <a:pt x="147096" y="139145"/>
                      <a:pt x="118379" y="131270"/>
                    </a:cubicBezTo>
                    <a:cubicBezTo>
                      <a:pt x="89723" y="123394"/>
                      <a:pt x="50769" y="76563"/>
                      <a:pt x="50769" y="76563"/>
                    </a:cubicBezTo>
                    <a:cubicBezTo>
                      <a:pt x="50769" y="76563"/>
                      <a:pt x="38773" y="70929"/>
                      <a:pt x="19629" y="61781"/>
                    </a:cubicBezTo>
                    <a:cubicBezTo>
                      <a:pt x="10784" y="72323"/>
                      <a:pt x="3938" y="84681"/>
                      <a:pt x="0" y="99161"/>
                    </a:cubicBezTo>
                    <a:close/>
                  </a:path>
                </a:pathLst>
              </a:custGeom>
              <a:solidFill>
                <a:srgbClr val="EEEEFC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8" name="Freeform: Shape 30"/>
              <p:cNvSpPr/>
              <p:nvPr/>
            </p:nvSpPr>
            <p:spPr>
              <a:xfrm>
                <a:off x="4124264" y="4969687"/>
                <a:ext cx="181749" cy="145399"/>
              </a:xfrm>
              <a:custGeom>
                <a:avLst/>
                <a:gdLst>
                  <a:gd name="connsiteX0" fmla="*/ 0 w 181749"/>
                  <a:gd name="connsiteY0" fmla="*/ 121590 h 145399"/>
                  <a:gd name="connsiteX1" fmla="*/ 9027 w 181749"/>
                  <a:gd name="connsiteY1" fmla="*/ 148126 h 145399"/>
                  <a:gd name="connsiteX2" fmla="*/ 183446 w 181749"/>
                  <a:gd name="connsiteY2" fmla="*/ 24112 h 145399"/>
                  <a:gd name="connsiteX3" fmla="*/ 183446 w 181749"/>
                  <a:gd name="connsiteY3" fmla="*/ 0 h 145399"/>
                  <a:gd name="connsiteX4" fmla="*/ 0 w 181749"/>
                  <a:gd name="connsiteY4" fmla="*/ 121590 h 14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749" h="145399">
                    <a:moveTo>
                      <a:pt x="0" y="121590"/>
                    </a:moveTo>
                    <a:lnTo>
                      <a:pt x="9027" y="148126"/>
                    </a:lnTo>
                    <a:lnTo>
                      <a:pt x="183446" y="24112"/>
                    </a:lnTo>
                    <a:lnTo>
                      <a:pt x="183446" y="0"/>
                    </a:lnTo>
                    <a:cubicBezTo>
                      <a:pt x="110140" y="18296"/>
                      <a:pt x="44165" y="60280"/>
                      <a:pt x="0" y="12159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9" name="Freeform: Shape 31"/>
              <p:cNvSpPr/>
              <p:nvPr/>
            </p:nvSpPr>
            <p:spPr>
              <a:xfrm>
                <a:off x="4307771" y="4866999"/>
                <a:ext cx="169633" cy="121166"/>
              </a:xfrm>
              <a:custGeom>
                <a:avLst/>
                <a:gdLst>
                  <a:gd name="connsiteX0" fmla="*/ 0 w 169632"/>
                  <a:gd name="connsiteY0" fmla="*/ 102749 h 121166"/>
                  <a:gd name="connsiteX1" fmla="*/ 0 w 169632"/>
                  <a:gd name="connsiteY1" fmla="*/ 126861 h 121166"/>
                  <a:gd name="connsiteX2" fmla="*/ 9148 w 169632"/>
                  <a:gd name="connsiteY2" fmla="*/ 120378 h 121166"/>
                  <a:gd name="connsiteX3" fmla="*/ 162544 w 169632"/>
                  <a:gd name="connsiteY3" fmla="*/ 37259 h 121166"/>
                  <a:gd name="connsiteX4" fmla="*/ 171995 w 169632"/>
                  <a:gd name="connsiteY4" fmla="*/ 0 h 121166"/>
                  <a:gd name="connsiteX5" fmla="*/ 0 w 169632"/>
                  <a:gd name="connsiteY5" fmla="*/ 102749 h 1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632" h="121166">
                    <a:moveTo>
                      <a:pt x="0" y="102749"/>
                    </a:moveTo>
                    <a:lnTo>
                      <a:pt x="0" y="126861"/>
                    </a:lnTo>
                    <a:lnTo>
                      <a:pt x="9148" y="120378"/>
                    </a:lnTo>
                    <a:lnTo>
                      <a:pt x="162544" y="37259"/>
                    </a:lnTo>
                    <a:lnTo>
                      <a:pt x="171995" y="0"/>
                    </a:lnTo>
                    <a:cubicBezTo>
                      <a:pt x="105233" y="13450"/>
                      <a:pt x="43438" y="50344"/>
                      <a:pt x="0" y="10274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0" name="Freeform: Shape 32"/>
              <p:cNvSpPr/>
              <p:nvPr/>
            </p:nvSpPr>
            <p:spPr>
              <a:xfrm>
                <a:off x="3954572" y="4629392"/>
                <a:ext cx="169633" cy="193866"/>
              </a:xfrm>
              <a:custGeom>
                <a:avLst/>
                <a:gdLst>
                  <a:gd name="connsiteX0" fmla="*/ 0 w 169632"/>
                  <a:gd name="connsiteY0" fmla="*/ 124680 h 193865"/>
                  <a:gd name="connsiteX1" fmla="*/ 110746 w 169632"/>
                  <a:gd name="connsiteY1" fmla="*/ 199076 h 193865"/>
                  <a:gd name="connsiteX2" fmla="*/ 127164 w 169632"/>
                  <a:gd name="connsiteY2" fmla="*/ 198894 h 193865"/>
                  <a:gd name="connsiteX3" fmla="*/ 169693 w 169632"/>
                  <a:gd name="connsiteY3" fmla="*/ 153881 h 193865"/>
                  <a:gd name="connsiteX4" fmla="*/ 10541 w 169632"/>
                  <a:gd name="connsiteY4" fmla="*/ 0 h 193865"/>
                  <a:gd name="connsiteX5" fmla="*/ 0 w 169632"/>
                  <a:gd name="connsiteY5" fmla="*/ 122135 h 193865"/>
                  <a:gd name="connsiteX6" fmla="*/ 0 w 169632"/>
                  <a:gd name="connsiteY6" fmla="*/ 122196 h 193865"/>
                  <a:gd name="connsiteX7" fmla="*/ 0 w 169632"/>
                  <a:gd name="connsiteY7" fmla="*/ 124680 h 193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632" h="193865">
                    <a:moveTo>
                      <a:pt x="0" y="124680"/>
                    </a:moveTo>
                    <a:lnTo>
                      <a:pt x="110746" y="199076"/>
                    </a:lnTo>
                    <a:cubicBezTo>
                      <a:pt x="120984" y="198652"/>
                      <a:pt x="127164" y="198894"/>
                      <a:pt x="127164" y="198894"/>
                    </a:cubicBezTo>
                    <a:cubicBezTo>
                      <a:pt x="138493" y="180780"/>
                      <a:pt x="153578" y="165937"/>
                      <a:pt x="169693" y="153881"/>
                    </a:cubicBezTo>
                    <a:lnTo>
                      <a:pt x="10541" y="0"/>
                    </a:lnTo>
                    <a:cubicBezTo>
                      <a:pt x="5452" y="41378"/>
                      <a:pt x="787" y="82756"/>
                      <a:pt x="0" y="122135"/>
                    </a:cubicBezTo>
                    <a:lnTo>
                      <a:pt x="0" y="122196"/>
                    </a:lnTo>
                    <a:cubicBezTo>
                      <a:pt x="0" y="122983"/>
                      <a:pt x="0" y="123832"/>
                      <a:pt x="0" y="12468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1" name="Freeform: Shape 33"/>
              <p:cNvSpPr/>
              <p:nvPr/>
            </p:nvSpPr>
            <p:spPr>
              <a:xfrm>
                <a:off x="3965113" y="4629332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2" name="Freeform: Shape 34"/>
              <p:cNvSpPr/>
              <p:nvPr/>
            </p:nvSpPr>
            <p:spPr>
              <a:xfrm>
                <a:off x="3954571" y="4751528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3" name="Freeform: Shape 35"/>
              <p:cNvSpPr/>
              <p:nvPr/>
            </p:nvSpPr>
            <p:spPr>
              <a:xfrm>
                <a:off x="3806217" y="4099836"/>
                <a:ext cx="290799" cy="284740"/>
              </a:xfrm>
              <a:custGeom>
                <a:avLst/>
                <a:gdLst>
                  <a:gd name="connsiteX0" fmla="*/ 15617 w 290798"/>
                  <a:gd name="connsiteY0" fmla="*/ 264263 h 284740"/>
                  <a:gd name="connsiteX1" fmla="*/ 34943 w 290798"/>
                  <a:gd name="connsiteY1" fmla="*/ 285770 h 284740"/>
                  <a:gd name="connsiteX2" fmla="*/ 65295 w 290798"/>
                  <a:gd name="connsiteY2" fmla="*/ 264142 h 284740"/>
                  <a:gd name="connsiteX3" fmla="*/ 84863 w 290798"/>
                  <a:gd name="connsiteY3" fmla="*/ 193684 h 284740"/>
                  <a:gd name="connsiteX4" fmla="*/ 142235 w 290798"/>
                  <a:gd name="connsiteY4" fmla="*/ 209678 h 284740"/>
                  <a:gd name="connsiteX5" fmla="*/ 292784 w 290798"/>
                  <a:gd name="connsiteY5" fmla="*/ 15328 h 284740"/>
                  <a:gd name="connsiteX6" fmla="*/ 206756 w 290798"/>
                  <a:gd name="connsiteY6" fmla="*/ 41378 h 284740"/>
                  <a:gd name="connsiteX7" fmla="*/ 70263 w 290798"/>
                  <a:gd name="connsiteY7" fmla="*/ 0 h 284740"/>
                  <a:gd name="connsiteX8" fmla="*/ 28521 w 290798"/>
                  <a:gd name="connsiteY8" fmla="*/ 97478 h 284740"/>
                  <a:gd name="connsiteX9" fmla="*/ 39971 w 290798"/>
                  <a:gd name="connsiteY9" fmla="*/ 135343 h 284740"/>
                  <a:gd name="connsiteX10" fmla="*/ 38820 w 290798"/>
                  <a:gd name="connsiteY10" fmla="*/ 174116 h 284740"/>
                  <a:gd name="connsiteX11" fmla="*/ 653 w 290798"/>
                  <a:gd name="connsiteY11" fmla="*/ 224218 h 284740"/>
                  <a:gd name="connsiteX12" fmla="*/ 15617 w 290798"/>
                  <a:gd name="connsiteY12" fmla="*/ 264263 h 28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798" h="284740">
                    <a:moveTo>
                      <a:pt x="15617" y="264263"/>
                    </a:moveTo>
                    <a:cubicBezTo>
                      <a:pt x="21917" y="271533"/>
                      <a:pt x="29066" y="278198"/>
                      <a:pt x="34943" y="285770"/>
                    </a:cubicBezTo>
                    <a:cubicBezTo>
                      <a:pt x="48392" y="286558"/>
                      <a:pt x="61417" y="278076"/>
                      <a:pt x="65295" y="264142"/>
                    </a:cubicBezTo>
                    <a:lnTo>
                      <a:pt x="84863" y="193684"/>
                    </a:lnTo>
                    <a:cubicBezTo>
                      <a:pt x="105643" y="205498"/>
                      <a:pt x="124787" y="210284"/>
                      <a:pt x="142235" y="209678"/>
                    </a:cubicBezTo>
                    <a:cubicBezTo>
                      <a:pt x="230383" y="207194"/>
                      <a:pt x="277396" y="70216"/>
                      <a:pt x="292784" y="15328"/>
                    </a:cubicBezTo>
                    <a:cubicBezTo>
                      <a:pt x="268248" y="32533"/>
                      <a:pt x="236987" y="41378"/>
                      <a:pt x="206756" y="41378"/>
                    </a:cubicBezTo>
                    <a:cubicBezTo>
                      <a:pt x="158714" y="41318"/>
                      <a:pt x="112731" y="22416"/>
                      <a:pt x="70263" y="0"/>
                    </a:cubicBezTo>
                    <a:cubicBezTo>
                      <a:pt x="38335" y="20235"/>
                      <a:pt x="20766" y="60462"/>
                      <a:pt x="28521" y="97478"/>
                    </a:cubicBezTo>
                    <a:cubicBezTo>
                      <a:pt x="31247" y="110382"/>
                      <a:pt x="36578" y="122560"/>
                      <a:pt x="39971" y="135343"/>
                    </a:cubicBezTo>
                    <a:cubicBezTo>
                      <a:pt x="43303" y="148126"/>
                      <a:pt x="44454" y="162181"/>
                      <a:pt x="38820" y="174116"/>
                    </a:cubicBezTo>
                    <a:cubicBezTo>
                      <a:pt x="29732" y="193321"/>
                      <a:pt x="5015" y="203377"/>
                      <a:pt x="653" y="224218"/>
                    </a:cubicBezTo>
                    <a:cubicBezTo>
                      <a:pt x="-2437" y="238637"/>
                      <a:pt x="5923" y="253116"/>
                      <a:pt x="15617" y="26426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4" name="Freeform: Shape 36"/>
              <p:cNvSpPr/>
              <p:nvPr/>
            </p:nvSpPr>
            <p:spPr>
              <a:xfrm>
                <a:off x="3608157" y="4293459"/>
                <a:ext cx="369557" cy="557364"/>
              </a:xfrm>
              <a:custGeom>
                <a:avLst/>
                <a:gdLst>
                  <a:gd name="connsiteX0" fmla="*/ 0 w 369556"/>
                  <a:gd name="connsiteY0" fmla="*/ 108020 h 557363"/>
                  <a:gd name="connsiteX1" fmla="*/ 119773 w 369556"/>
                  <a:gd name="connsiteY1" fmla="*/ 321938 h 557363"/>
                  <a:gd name="connsiteX2" fmla="*/ 125165 w 369556"/>
                  <a:gd name="connsiteY2" fmla="*/ 412813 h 557363"/>
                  <a:gd name="connsiteX3" fmla="*/ 334418 w 369556"/>
                  <a:gd name="connsiteY3" fmla="*/ 561181 h 557363"/>
                  <a:gd name="connsiteX4" fmla="*/ 354653 w 369556"/>
                  <a:gd name="connsiteY4" fmla="*/ 552881 h 557363"/>
                  <a:gd name="connsiteX5" fmla="*/ 346354 w 369556"/>
                  <a:gd name="connsiteY5" fmla="*/ 460552 h 557363"/>
                  <a:gd name="connsiteX6" fmla="*/ 346414 w 369556"/>
                  <a:gd name="connsiteY6" fmla="*/ 458068 h 557363"/>
                  <a:gd name="connsiteX7" fmla="*/ 346414 w 369556"/>
                  <a:gd name="connsiteY7" fmla="*/ 458008 h 557363"/>
                  <a:gd name="connsiteX8" fmla="*/ 356956 w 369556"/>
                  <a:gd name="connsiteY8" fmla="*/ 335872 h 557363"/>
                  <a:gd name="connsiteX9" fmla="*/ 371435 w 369556"/>
                  <a:gd name="connsiteY9" fmla="*/ 171874 h 557363"/>
                  <a:gd name="connsiteX10" fmla="*/ 369678 w 369556"/>
                  <a:gd name="connsiteY10" fmla="*/ 134434 h 557363"/>
                  <a:gd name="connsiteX11" fmla="*/ 340295 w 369556"/>
                  <a:gd name="connsiteY11" fmla="*/ 15994 h 557363"/>
                  <a:gd name="connsiteX12" fmla="*/ 282923 w 369556"/>
                  <a:gd name="connsiteY12" fmla="*/ 0 h 557363"/>
                  <a:gd name="connsiteX13" fmla="*/ 263355 w 369556"/>
                  <a:gd name="connsiteY13" fmla="*/ 70458 h 557363"/>
                  <a:gd name="connsiteX14" fmla="*/ 233003 w 369556"/>
                  <a:gd name="connsiteY14" fmla="*/ 92086 h 557363"/>
                  <a:gd name="connsiteX15" fmla="*/ 241242 w 369556"/>
                  <a:gd name="connsiteY15" fmla="*/ 105233 h 557363"/>
                  <a:gd name="connsiteX16" fmla="*/ 229489 w 369556"/>
                  <a:gd name="connsiteY16" fmla="*/ 162060 h 557363"/>
                  <a:gd name="connsiteX17" fmla="*/ 171753 w 369556"/>
                  <a:gd name="connsiteY17" fmla="*/ 168481 h 557363"/>
                  <a:gd name="connsiteX18" fmla="*/ 25142 w 369556"/>
                  <a:gd name="connsiteY18" fmla="*/ 84513 h 557363"/>
                  <a:gd name="connsiteX19" fmla="*/ 0 w 369556"/>
                  <a:gd name="connsiteY19" fmla="*/ 108020 h 55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9556" h="557363">
                    <a:moveTo>
                      <a:pt x="0" y="108020"/>
                    </a:moveTo>
                    <a:cubicBezTo>
                      <a:pt x="81303" y="98508"/>
                      <a:pt x="109837" y="228701"/>
                      <a:pt x="119773" y="321938"/>
                    </a:cubicBezTo>
                    <a:cubicBezTo>
                      <a:pt x="125225" y="372889"/>
                      <a:pt x="125165" y="412813"/>
                      <a:pt x="125165" y="412813"/>
                    </a:cubicBezTo>
                    <a:lnTo>
                      <a:pt x="334418" y="561181"/>
                    </a:lnTo>
                    <a:cubicBezTo>
                      <a:pt x="341022" y="558030"/>
                      <a:pt x="347747" y="555304"/>
                      <a:pt x="354653" y="552881"/>
                    </a:cubicBezTo>
                    <a:cubicBezTo>
                      <a:pt x="347868" y="524286"/>
                      <a:pt x="345747" y="493206"/>
                      <a:pt x="346354" y="460552"/>
                    </a:cubicBezTo>
                    <a:cubicBezTo>
                      <a:pt x="346354" y="459765"/>
                      <a:pt x="346414" y="458917"/>
                      <a:pt x="346414" y="458068"/>
                    </a:cubicBezTo>
                    <a:lnTo>
                      <a:pt x="346414" y="458008"/>
                    </a:lnTo>
                    <a:cubicBezTo>
                      <a:pt x="347201" y="418629"/>
                      <a:pt x="351866" y="377251"/>
                      <a:pt x="356956" y="335872"/>
                    </a:cubicBezTo>
                    <a:cubicBezTo>
                      <a:pt x="363862" y="279409"/>
                      <a:pt x="371617" y="223006"/>
                      <a:pt x="371435" y="171874"/>
                    </a:cubicBezTo>
                    <a:cubicBezTo>
                      <a:pt x="371374" y="159030"/>
                      <a:pt x="370829" y="146490"/>
                      <a:pt x="369678" y="134434"/>
                    </a:cubicBezTo>
                    <a:cubicBezTo>
                      <a:pt x="365740" y="93601"/>
                      <a:pt x="354471" y="54464"/>
                      <a:pt x="340295" y="15994"/>
                    </a:cubicBezTo>
                    <a:cubicBezTo>
                      <a:pt x="322847" y="16539"/>
                      <a:pt x="303703" y="11753"/>
                      <a:pt x="282923" y="0"/>
                    </a:cubicBezTo>
                    <a:lnTo>
                      <a:pt x="263355" y="70458"/>
                    </a:lnTo>
                    <a:cubicBezTo>
                      <a:pt x="259477" y="84392"/>
                      <a:pt x="246512" y="92874"/>
                      <a:pt x="233003" y="92086"/>
                    </a:cubicBezTo>
                    <a:cubicBezTo>
                      <a:pt x="236274" y="96145"/>
                      <a:pt x="239121" y="100507"/>
                      <a:pt x="241242" y="105233"/>
                    </a:cubicBezTo>
                    <a:cubicBezTo>
                      <a:pt x="249784" y="124074"/>
                      <a:pt x="244756" y="148126"/>
                      <a:pt x="229489" y="162060"/>
                    </a:cubicBezTo>
                    <a:cubicBezTo>
                      <a:pt x="214222" y="175994"/>
                      <a:pt x="189746" y="178720"/>
                      <a:pt x="171753" y="168481"/>
                    </a:cubicBezTo>
                    <a:cubicBezTo>
                      <a:pt x="122257" y="140250"/>
                      <a:pt x="79727" y="94085"/>
                      <a:pt x="25142" y="84513"/>
                    </a:cubicBezTo>
                    <a:cubicBezTo>
                      <a:pt x="16237" y="92571"/>
                      <a:pt x="7694" y="100507"/>
                      <a:pt x="0" y="10802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5" name="Freeform: Shape 37"/>
              <p:cNvSpPr/>
              <p:nvPr/>
            </p:nvSpPr>
            <p:spPr>
              <a:xfrm>
                <a:off x="3576021" y="4400986"/>
                <a:ext cx="151458" cy="236274"/>
              </a:xfrm>
              <a:custGeom>
                <a:avLst/>
                <a:gdLst>
                  <a:gd name="connsiteX0" fmla="*/ 24806 w 151457"/>
                  <a:gd name="connsiteY0" fmla="*/ 238766 h 236273"/>
                  <a:gd name="connsiteX1" fmla="*/ 151970 w 151457"/>
                  <a:gd name="connsiteY1" fmla="*/ 214412 h 236273"/>
                  <a:gd name="connsiteX2" fmla="*/ 32197 w 151457"/>
                  <a:gd name="connsiteY2" fmla="*/ 493 h 236273"/>
                  <a:gd name="connsiteX3" fmla="*/ 1118 w 151457"/>
                  <a:gd name="connsiteY3" fmla="*/ 40114 h 236273"/>
                  <a:gd name="connsiteX4" fmla="*/ 24806 w 151457"/>
                  <a:gd name="connsiteY4" fmla="*/ 238766 h 23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236273">
                    <a:moveTo>
                      <a:pt x="24806" y="238766"/>
                    </a:moveTo>
                    <a:cubicBezTo>
                      <a:pt x="100172" y="252518"/>
                      <a:pt x="151970" y="214412"/>
                      <a:pt x="151970" y="214412"/>
                    </a:cubicBezTo>
                    <a:cubicBezTo>
                      <a:pt x="141974" y="121174"/>
                      <a:pt x="113500" y="-9019"/>
                      <a:pt x="32197" y="493"/>
                    </a:cubicBezTo>
                    <a:cubicBezTo>
                      <a:pt x="15598" y="16850"/>
                      <a:pt x="3420" y="31269"/>
                      <a:pt x="1118" y="40114"/>
                    </a:cubicBezTo>
                    <a:cubicBezTo>
                      <a:pt x="-4031" y="59440"/>
                      <a:pt x="9418" y="157645"/>
                      <a:pt x="24806" y="23876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6" name="Freeform: Shape 38"/>
              <p:cNvSpPr/>
              <p:nvPr/>
            </p:nvSpPr>
            <p:spPr>
              <a:xfrm>
                <a:off x="3634390" y="4768551"/>
                <a:ext cx="254449" cy="163574"/>
              </a:xfrm>
              <a:custGeom>
                <a:avLst/>
                <a:gdLst>
                  <a:gd name="connsiteX0" fmla="*/ 0 w 254448"/>
                  <a:gd name="connsiteY0" fmla="*/ 136130 h 163574"/>
                  <a:gd name="connsiteX1" fmla="*/ 240757 w 254448"/>
                  <a:gd name="connsiteY1" fmla="*/ 158788 h 163574"/>
                  <a:gd name="connsiteX2" fmla="*/ 245543 w 254448"/>
                  <a:gd name="connsiteY2" fmla="*/ 145218 h 163574"/>
                  <a:gd name="connsiteX3" fmla="*/ 260386 w 254448"/>
                  <a:gd name="connsiteY3" fmla="*/ 121348 h 163574"/>
                  <a:gd name="connsiteX4" fmla="*/ 19750 w 254448"/>
                  <a:gd name="connsiteY4" fmla="*/ 0 h 163574"/>
                  <a:gd name="connsiteX5" fmla="*/ 11208 w 254448"/>
                  <a:gd name="connsiteY5" fmla="*/ 58826 h 163574"/>
                  <a:gd name="connsiteX6" fmla="*/ 0 w 254448"/>
                  <a:gd name="connsiteY6" fmla="*/ 136130 h 16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448" h="163574">
                    <a:moveTo>
                      <a:pt x="0" y="136130"/>
                    </a:moveTo>
                    <a:cubicBezTo>
                      <a:pt x="0" y="136130"/>
                      <a:pt x="82999" y="189080"/>
                      <a:pt x="240757" y="158788"/>
                    </a:cubicBezTo>
                    <a:cubicBezTo>
                      <a:pt x="242029" y="154063"/>
                      <a:pt x="243665" y="149519"/>
                      <a:pt x="245543" y="145218"/>
                    </a:cubicBezTo>
                    <a:cubicBezTo>
                      <a:pt x="249420" y="136433"/>
                      <a:pt x="254449" y="128497"/>
                      <a:pt x="260386" y="121348"/>
                    </a:cubicBezTo>
                    <a:cubicBezTo>
                      <a:pt x="201317" y="93298"/>
                      <a:pt x="73972" y="31927"/>
                      <a:pt x="19750" y="0"/>
                    </a:cubicBezTo>
                    <a:lnTo>
                      <a:pt x="11208" y="58826"/>
                    </a:lnTo>
                    <a:lnTo>
                      <a:pt x="0" y="136130"/>
                    </a:ln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7" name="Freeform: Shape 39"/>
              <p:cNvSpPr/>
              <p:nvPr/>
            </p:nvSpPr>
            <p:spPr>
              <a:xfrm>
                <a:off x="3875208" y="4927340"/>
                <a:ext cx="254449" cy="187807"/>
              </a:xfrm>
              <a:custGeom>
                <a:avLst/>
                <a:gdLst>
                  <a:gd name="connsiteX0" fmla="*/ 0 w 254448"/>
                  <a:gd name="connsiteY0" fmla="*/ 0 h 187807"/>
                  <a:gd name="connsiteX1" fmla="*/ 15873 w 254448"/>
                  <a:gd name="connsiteY1" fmla="*/ 33018 h 187807"/>
                  <a:gd name="connsiteX2" fmla="*/ 157455 w 254448"/>
                  <a:gd name="connsiteY2" fmla="*/ 125043 h 187807"/>
                  <a:gd name="connsiteX3" fmla="*/ 258144 w 254448"/>
                  <a:gd name="connsiteY3" fmla="*/ 190473 h 187807"/>
                  <a:gd name="connsiteX4" fmla="*/ 249117 w 254448"/>
                  <a:gd name="connsiteY4" fmla="*/ 163938 h 187807"/>
                  <a:gd name="connsiteX5" fmla="*/ 0 w 254448"/>
                  <a:gd name="connsiteY5" fmla="*/ 0 h 187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448" h="187807">
                    <a:moveTo>
                      <a:pt x="0" y="0"/>
                    </a:moveTo>
                    <a:lnTo>
                      <a:pt x="15873" y="33018"/>
                    </a:lnTo>
                    <a:lnTo>
                      <a:pt x="157455" y="125043"/>
                    </a:lnTo>
                    <a:lnTo>
                      <a:pt x="258144" y="190473"/>
                    </a:lnTo>
                    <a:lnTo>
                      <a:pt x="249117" y="163938"/>
                    </a:lnTo>
                    <a:cubicBezTo>
                      <a:pt x="169330" y="101174"/>
                      <a:pt x="90390" y="4610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8" name="Freeform: Shape 40"/>
              <p:cNvSpPr/>
              <p:nvPr/>
            </p:nvSpPr>
            <p:spPr>
              <a:xfrm>
                <a:off x="3606394" y="4904803"/>
                <a:ext cx="430140" cy="648239"/>
              </a:xfrm>
              <a:custGeom>
                <a:avLst/>
                <a:gdLst>
                  <a:gd name="connsiteX0" fmla="*/ 10366 w 430139"/>
                  <a:gd name="connsiteY0" fmla="*/ 308368 h 648238"/>
                  <a:gd name="connsiteX1" fmla="*/ 47383 w 430139"/>
                  <a:gd name="connsiteY1" fmla="*/ 587292 h 648238"/>
                  <a:gd name="connsiteX2" fmla="*/ 48049 w 430139"/>
                  <a:gd name="connsiteY2" fmla="*/ 594441 h 648238"/>
                  <a:gd name="connsiteX3" fmla="*/ 166731 w 430139"/>
                  <a:gd name="connsiteY3" fmla="*/ 642665 h 648238"/>
                  <a:gd name="connsiteX4" fmla="*/ 403490 w 430139"/>
                  <a:gd name="connsiteY4" fmla="*/ 605891 h 648238"/>
                  <a:gd name="connsiteX5" fmla="*/ 426208 w 430139"/>
                  <a:gd name="connsiteY5" fmla="*/ 147641 h 648238"/>
                  <a:gd name="connsiteX6" fmla="*/ 284626 w 430139"/>
                  <a:gd name="connsiteY6" fmla="*/ 55616 h 648238"/>
                  <a:gd name="connsiteX7" fmla="*/ 268753 w 430139"/>
                  <a:gd name="connsiteY7" fmla="*/ 22598 h 648238"/>
                  <a:gd name="connsiteX8" fmla="*/ 112327 w 430139"/>
                  <a:gd name="connsiteY8" fmla="*/ 27202 h 648238"/>
                  <a:gd name="connsiteX9" fmla="*/ 27996 w 430139"/>
                  <a:gd name="connsiteY9" fmla="*/ 0 h 648238"/>
                  <a:gd name="connsiteX10" fmla="*/ 10366 w 430139"/>
                  <a:gd name="connsiteY10" fmla="*/ 308368 h 64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0139" h="648238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232040" y="657205"/>
                      <a:pt x="317219" y="657629"/>
                      <a:pt x="403490" y="605891"/>
                    </a:cubicBezTo>
                    <a:cubicBezTo>
                      <a:pt x="433236" y="460613"/>
                      <a:pt x="439718" y="186414"/>
                      <a:pt x="426208" y="147641"/>
                    </a:cubicBezTo>
                    <a:lnTo>
                      <a:pt x="284626" y="55616"/>
                    </a:lnTo>
                    <a:lnTo>
                      <a:pt x="268753" y="22598"/>
                    </a:lnTo>
                    <a:cubicBezTo>
                      <a:pt x="203687" y="35078"/>
                      <a:pt x="151404" y="33442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9" name="Freeform: Shape 41"/>
              <p:cNvSpPr/>
              <p:nvPr/>
            </p:nvSpPr>
            <p:spPr>
              <a:xfrm>
                <a:off x="3948453" y="4073846"/>
                <a:ext cx="224157" cy="393790"/>
              </a:xfrm>
              <a:custGeom>
                <a:avLst/>
                <a:gdLst>
                  <a:gd name="connsiteX0" fmla="*/ 0 w 224157"/>
                  <a:gd name="connsiteY0" fmla="*/ 235608 h 393789"/>
                  <a:gd name="connsiteX1" fmla="*/ 29383 w 224157"/>
                  <a:gd name="connsiteY1" fmla="*/ 354047 h 393789"/>
                  <a:gd name="connsiteX2" fmla="*/ 31139 w 224157"/>
                  <a:gd name="connsiteY2" fmla="*/ 391488 h 393789"/>
                  <a:gd name="connsiteX3" fmla="*/ 90148 w 224157"/>
                  <a:gd name="connsiteY3" fmla="*/ 393244 h 393789"/>
                  <a:gd name="connsiteX4" fmla="*/ 163271 w 224157"/>
                  <a:gd name="connsiteY4" fmla="*/ 305944 h 393789"/>
                  <a:gd name="connsiteX5" fmla="*/ 153033 w 224157"/>
                  <a:gd name="connsiteY5" fmla="*/ 248451 h 393789"/>
                  <a:gd name="connsiteX6" fmla="*/ 167573 w 224157"/>
                  <a:gd name="connsiteY6" fmla="*/ 177084 h 393789"/>
                  <a:gd name="connsiteX7" fmla="*/ 215191 w 224157"/>
                  <a:gd name="connsiteY7" fmla="*/ 110625 h 393789"/>
                  <a:gd name="connsiteX8" fmla="*/ 220401 w 224157"/>
                  <a:gd name="connsiteY8" fmla="*/ 38046 h 393789"/>
                  <a:gd name="connsiteX9" fmla="*/ 202893 w 224157"/>
                  <a:gd name="connsiteY9" fmla="*/ 0 h 393789"/>
                  <a:gd name="connsiteX10" fmla="*/ 185142 w 224157"/>
                  <a:gd name="connsiteY10" fmla="*/ 2484 h 393789"/>
                  <a:gd name="connsiteX11" fmla="*/ 150549 w 224157"/>
                  <a:gd name="connsiteY11" fmla="*/ 41318 h 393789"/>
                  <a:gd name="connsiteX12" fmla="*/ 0 w 224157"/>
                  <a:gd name="connsiteY12" fmla="*/ 235608 h 39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4157" h="393789">
                    <a:moveTo>
                      <a:pt x="0" y="235608"/>
                    </a:moveTo>
                    <a:cubicBezTo>
                      <a:pt x="14176" y="274078"/>
                      <a:pt x="25445" y="313214"/>
                      <a:pt x="29383" y="354047"/>
                    </a:cubicBezTo>
                    <a:cubicBezTo>
                      <a:pt x="30534" y="366103"/>
                      <a:pt x="31139" y="378644"/>
                      <a:pt x="31139" y="391488"/>
                    </a:cubicBezTo>
                    <a:cubicBezTo>
                      <a:pt x="50465" y="396819"/>
                      <a:pt x="70700" y="397909"/>
                      <a:pt x="90148" y="393244"/>
                    </a:cubicBezTo>
                    <a:cubicBezTo>
                      <a:pt x="130072" y="383733"/>
                      <a:pt x="163877" y="346959"/>
                      <a:pt x="163271" y="305944"/>
                    </a:cubicBezTo>
                    <a:cubicBezTo>
                      <a:pt x="162968" y="286436"/>
                      <a:pt x="155517" y="267777"/>
                      <a:pt x="153033" y="248451"/>
                    </a:cubicBezTo>
                    <a:cubicBezTo>
                      <a:pt x="149882" y="223915"/>
                      <a:pt x="155092" y="198349"/>
                      <a:pt x="167573" y="177084"/>
                    </a:cubicBezTo>
                    <a:cubicBezTo>
                      <a:pt x="181386" y="153457"/>
                      <a:pt x="203438" y="135282"/>
                      <a:pt x="215191" y="110625"/>
                    </a:cubicBezTo>
                    <a:cubicBezTo>
                      <a:pt x="225853" y="88270"/>
                      <a:pt x="227004" y="61916"/>
                      <a:pt x="220401" y="38046"/>
                    </a:cubicBezTo>
                    <a:cubicBezTo>
                      <a:pt x="216705" y="24536"/>
                      <a:pt x="210647" y="11753"/>
                      <a:pt x="202893" y="0"/>
                    </a:cubicBezTo>
                    <a:cubicBezTo>
                      <a:pt x="197440" y="2423"/>
                      <a:pt x="191321" y="3393"/>
                      <a:pt x="185142" y="2484"/>
                    </a:cubicBezTo>
                    <a:cubicBezTo>
                      <a:pt x="176963" y="18236"/>
                      <a:pt x="164907" y="31200"/>
                      <a:pt x="150549" y="41318"/>
                    </a:cubicBezTo>
                    <a:cubicBezTo>
                      <a:pt x="135161" y="96145"/>
                      <a:pt x="88148" y="233123"/>
                      <a:pt x="0" y="23560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0" name="Freeform: Shape 42"/>
              <p:cNvSpPr/>
              <p:nvPr/>
            </p:nvSpPr>
            <p:spPr>
              <a:xfrm>
                <a:off x="3847434" y="4266924"/>
                <a:ext cx="42408" cy="54525"/>
              </a:xfrm>
              <a:custGeom>
                <a:avLst/>
                <a:gdLst>
                  <a:gd name="connsiteX0" fmla="*/ 43647 w 42408"/>
                  <a:gd name="connsiteY0" fmla="*/ 26535 h 54524"/>
                  <a:gd name="connsiteX1" fmla="*/ 27 w 42408"/>
                  <a:gd name="connsiteY1" fmla="*/ 0 h 54524"/>
                  <a:gd name="connsiteX2" fmla="*/ 34317 w 42408"/>
                  <a:gd name="connsiteY2" fmla="*/ 60038 h 54524"/>
                  <a:gd name="connsiteX3" fmla="*/ 43647 w 42408"/>
                  <a:gd name="connsiteY3" fmla="*/ 26535 h 5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08" h="54524">
                    <a:moveTo>
                      <a:pt x="43647" y="26535"/>
                    </a:moveTo>
                    <a:lnTo>
                      <a:pt x="27" y="0"/>
                    </a:lnTo>
                    <a:cubicBezTo>
                      <a:pt x="27" y="0"/>
                      <a:pt x="-2215" y="42408"/>
                      <a:pt x="34317" y="60038"/>
                    </a:cubicBezTo>
                    <a:lnTo>
                      <a:pt x="43647" y="2653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1" name="Freeform: Shape 43"/>
              <p:cNvSpPr/>
              <p:nvPr/>
            </p:nvSpPr>
            <p:spPr>
              <a:xfrm>
                <a:off x="3645658" y="4768612"/>
                <a:ext cx="248390" cy="139341"/>
              </a:xfrm>
              <a:custGeom>
                <a:avLst/>
                <a:gdLst>
                  <a:gd name="connsiteX0" fmla="*/ 0 w 248390"/>
                  <a:gd name="connsiteY0" fmla="*/ 58826 h 139340"/>
                  <a:gd name="connsiteX1" fmla="*/ 57009 w 248390"/>
                  <a:gd name="connsiteY1" fmla="*/ 75911 h 139340"/>
                  <a:gd name="connsiteX2" fmla="*/ 115956 w 248390"/>
                  <a:gd name="connsiteY2" fmla="*/ 97842 h 139340"/>
                  <a:gd name="connsiteX3" fmla="*/ 218462 w 248390"/>
                  <a:gd name="connsiteY3" fmla="*/ 139826 h 139340"/>
                  <a:gd name="connsiteX4" fmla="*/ 234335 w 248390"/>
                  <a:gd name="connsiteY4" fmla="*/ 145218 h 139340"/>
                  <a:gd name="connsiteX5" fmla="*/ 249178 w 248390"/>
                  <a:gd name="connsiteY5" fmla="*/ 121348 h 139340"/>
                  <a:gd name="connsiteX6" fmla="*/ 8542 w 248390"/>
                  <a:gd name="connsiteY6" fmla="*/ 0 h 139340"/>
                  <a:gd name="connsiteX7" fmla="*/ 0 w 248390"/>
                  <a:gd name="connsiteY7" fmla="*/ 58826 h 139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390" h="139340">
                    <a:moveTo>
                      <a:pt x="0" y="58826"/>
                    </a:moveTo>
                    <a:cubicBezTo>
                      <a:pt x="18357" y="66217"/>
                      <a:pt x="37986" y="70276"/>
                      <a:pt x="57009" y="75911"/>
                    </a:cubicBezTo>
                    <a:cubicBezTo>
                      <a:pt x="77122" y="81848"/>
                      <a:pt x="96691" y="89602"/>
                      <a:pt x="115956" y="97842"/>
                    </a:cubicBezTo>
                    <a:cubicBezTo>
                      <a:pt x="149883" y="112381"/>
                      <a:pt x="183203" y="128678"/>
                      <a:pt x="218462" y="139826"/>
                    </a:cubicBezTo>
                    <a:cubicBezTo>
                      <a:pt x="223067" y="141340"/>
                      <a:pt x="228519" y="143340"/>
                      <a:pt x="234335" y="145218"/>
                    </a:cubicBezTo>
                    <a:cubicBezTo>
                      <a:pt x="238213" y="136433"/>
                      <a:pt x="243241" y="128497"/>
                      <a:pt x="249178" y="121348"/>
                    </a:cubicBezTo>
                    <a:cubicBezTo>
                      <a:pt x="190110" y="93298"/>
                      <a:pt x="62764" y="31927"/>
                      <a:pt x="8542" y="0"/>
                    </a:cubicBezTo>
                    <a:lnTo>
                      <a:pt x="0" y="5882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2" name="Graphic 3"/>
              <p:cNvGrpSpPr/>
              <p:nvPr/>
            </p:nvGrpSpPr>
            <p:grpSpPr>
              <a:xfrm>
                <a:off x="3811717" y="4350266"/>
                <a:ext cx="153078" cy="133364"/>
                <a:chOff x="3811717" y="4350266"/>
                <a:chExt cx="153078" cy="133364"/>
              </a:xfrm>
              <a:solidFill>
                <a:srgbClr val="020070"/>
              </a:solidFill>
            </p:grpSpPr>
            <p:sp>
              <p:nvSpPr>
                <p:cNvPr id="147" name="Freeform: Shape 59"/>
                <p:cNvSpPr/>
                <p:nvPr/>
              </p:nvSpPr>
              <p:spPr>
                <a:xfrm>
                  <a:off x="3811717" y="4362464"/>
                  <a:ext cx="66641" cy="121166"/>
                </a:xfrm>
                <a:custGeom>
                  <a:avLst/>
                  <a:gdLst>
                    <a:gd name="connsiteX0" fmla="*/ 0 w 66641"/>
                    <a:gd name="connsiteY0" fmla="*/ 0 h 121166"/>
                    <a:gd name="connsiteX1" fmla="*/ 47618 w 66641"/>
                    <a:gd name="connsiteY1" fmla="*/ 122620 h 121166"/>
                    <a:gd name="connsiteX2" fmla="*/ 62340 w 66641"/>
                    <a:gd name="connsiteY2" fmla="*/ 76941 h 121166"/>
                    <a:gd name="connsiteX3" fmla="*/ 65975 w 66641"/>
                    <a:gd name="connsiteY3" fmla="*/ 46043 h 121166"/>
                    <a:gd name="connsiteX4" fmla="*/ 42166 w 66641"/>
                    <a:gd name="connsiteY4" fmla="*/ 26960 h 121166"/>
                    <a:gd name="connsiteX5" fmla="*/ 0 w 66641"/>
                    <a:gd name="connsiteY5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6641" h="121166">
                      <a:moveTo>
                        <a:pt x="0" y="0"/>
                      </a:moveTo>
                      <a:cubicBezTo>
                        <a:pt x="9087" y="43074"/>
                        <a:pt x="25263" y="84695"/>
                        <a:pt x="47618" y="122620"/>
                      </a:cubicBezTo>
                      <a:cubicBezTo>
                        <a:pt x="52525" y="107414"/>
                        <a:pt x="57433" y="92207"/>
                        <a:pt x="62340" y="76941"/>
                      </a:cubicBezTo>
                      <a:cubicBezTo>
                        <a:pt x="65490" y="67247"/>
                        <a:pt x="70943" y="55979"/>
                        <a:pt x="65975" y="46043"/>
                      </a:cubicBezTo>
                      <a:cubicBezTo>
                        <a:pt x="61613" y="37319"/>
                        <a:pt x="49920" y="31927"/>
                        <a:pt x="42166" y="26960"/>
                      </a:cubicBezTo>
                      <a:cubicBezTo>
                        <a:pt x="28111" y="17932"/>
                        <a:pt x="14055" y="896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8" name="Freeform: Shape 60"/>
                <p:cNvSpPr/>
                <p:nvPr/>
              </p:nvSpPr>
              <p:spPr>
                <a:xfrm>
                  <a:off x="3904212" y="4350266"/>
                  <a:ext cx="60583" cy="109049"/>
                </a:xfrm>
                <a:custGeom>
                  <a:avLst/>
                  <a:gdLst>
                    <a:gd name="connsiteX0" fmla="*/ 11223 w 60583"/>
                    <a:gd name="connsiteY0" fmla="*/ 6442 h 109049"/>
                    <a:gd name="connsiteX1" fmla="*/ 15585 w 60583"/>
                    <a:gd name="connsiteY1" fmla="*/ 81 h 109049"/>
                    <a:gd name="connsiteX2" fmla="*/ 22189 w 60583"/>
                    <a:gd name="connsiteY2" fmla="*/ 4867 h 109049"/>
                    <a:gd name="connsiteX3" fmla="*/ 60841 w 60583"/>
                    <a:gd name="connsiteY3" fmla="*/ 114341 h 109049"/>
                    <a:gd name="connsiteX4" fmla="*/ 30670 w 60583"/>
                    <a:gd name="connsiteY4" fmla="*/ 88896 h 109049"/>
                    <a:gd name="connsiteX5" fmla="*/ 3105 w 60583"/>
                    <a:gd name="connsiteY5" fmla="*/ 68176 h 109049"/>
                    <a:gd name="connsiteX6" fmla="*/ 11223 w 60583"/>
                    <a:gd name="connsiteY6" fmla="*/ 6442 h 109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83" h="109049">
                      <a:moveTo>
                        <a:pt x="11223" y="6442"/>
                      </a:moveTo>
                      <a:cubicBezTo>
                        <a:pt x="11829" y="3777"/>
                        <a:pt x="12859" y="626"/>
                        <a:pt x="15585" y="81"/>
                      </a:cubicBezTo>
                      <a:cubicBezTo>
                        <a:pt x="18432" y="-525"/>
                        <a:pt x="20735" y="2383"/>
                        <a:pt x="22189" y="4867"/>
                      </a:cubicBezTo>
                      <a:cubicBezTo>
                        <a:pt x="41817" y="38491"/>
                        <a:pt x="55025" y="75810"/>
                        <a:pt x="60841" y="114341"/>
                      </a:cubicBezTo>
                      <a:cubicBezTo>
                        <a:pt x="51814" y="104708"/>
                        <a:pt x="41393" y="96529"/>
                        <a:pt x="30670" y="88896"/>
                      </a:cubicBezTo>
                      <a:cubicBezTo>
                        <a:pt x="22310" y="82898"/>
                        <a:pt x="8557" y="77264"/>
                        <a:pt x="3105" y="68176"/>
                      </a:cubicBezTo>
                      <a:cubicBezTo>
                        <a:pt x="-6104" y="53031"/>
                        <a:pt x="7770" y="21952"/>
                        <a:pt x="11223" y="644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9" name="Freeform: Shape 61"/>
                <p:cNvSpPr/>
                <p:nvPr/>
              </p:nvSpPr>
              <p:spPr>
                <a:xfrm>
                  <a:off x="3863147" y="4392085"/>
                  <a:ext cx="54525" cy="42408"/>
                </a:xfrm>
                <a:custGeom>
                  <a:avLst/>
                  <a:gdLst>
                    <a:gd name="connsiteX0" fmla="*/ 1034 w 54524"/>
                    <a:gd name="connsiteY0" fmla="*/ 29689 h 42408"/>
                    <a:gd name="connsiteX1" fmla="*/ 15635 w 54524"/>
                    <a:gd name="connsiteY1" fmla="*/ 42654 h 42408"/>
                    <a:gd name="connsiteX2" fmla="*/ 50470 w 54524"/>
                    <a:gd name="connsiteY2" fmla="*/ 5153 h 42408"/>
                    <a:gd name="connsiteX3" fmla="*/ 1034 w 54524"/>
                    <a:gd name="connsiteY3" fmla="*/ 29689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524" h="42408">
                      <a:moveTo>
                        <a:pt x="1034" y="29689"/>
                      </a:moveTo>
                      <a:cubicBezTo>
                        <a:pt x="3155" y="36111"/>
                        <a:pt x="9152" y="40594"/>
                        <a:pt x="15635" y="42654"/>
                      </a:cubicBezTo>
                      <a:cubicBezTo>
                        <a:pt x="34658" y="48652"/>
                        <a:pt x="72158" y="23328"/>
                        <a:pt x="50470" y="5153"/>
                      </a:cubicBezTo>
                      <a:cubicBezTo>
                        <a:pt x="34779" y="-7993"/>
                        <a:pt x="-7084" y="5395"/>
                        <a:pt x="1034" y="29689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3" name="Freeform: Shape 45"/>
              <p:cNvSpPr/>
              <p:nvPr/>
            </p:nvSpPr>
            <p:spPr>
              <a:xfrm>
                <a:off x="3619001" y="3863837"/>
                <a:ext cx="551306" cy="599772"/>
              </a:xfrm>
              <a:custGeom>
                <a:avLst/>
                <a:gdLst>
                  <a:gd name="connsiteX0" fmla="*/ 14177 w 551305"/>
                  <a:gd name="connsiteY0" fmla="*/ 514136 h 599772"/>
                  <a:gd name="connsiteX1" fmla="*/ 14359 w 551305"/>
                  <a:gd name="connsiteY1" fmla="*/ 514196 h 599772"/>
                  <a:gd name="connsiteX2" fmla="*/ 160970 w 551305"/>
                  <a:gd name="connsiteY2" fmla="*/ 598164 h 599772"/>
                  <a:gd name="connsiteX3" fmla="*/ 216040 w 551305"/>
                  <a:gd name="connsiteY3" fmla="*/ 593984 h 599772"/>
                  <a:gd name="connsiteX4" fmla="*/ 218706 w 551305"/>
                  <a:gd name="connsiteY4" fmla="*/ 591742 h 599772"/>
                  <a:gd name="connsiteX5" fmla="*/ 230459 w 551305"/>
                  <a:gd name="connsiteY5" fmla="*/ 534916 h 599772"/>
                  <a:gd name="connsiteX6" fmla="*/ 222220 w 551305"/>
                  <a:gd name="connsiteY6" fmla="*/ 521769 h 599772"/>
                  <a:gd name="connsiteX7" fmla="*/ 202894 w 551305"/>
                  <a:gd name="connsiteY7" fmla="*/ 500262 h 599772"/>
                  <a:gd name="connsiteX8" fmla="*/ 187869 w 551305"/>
                  <a:gd name="connsiteY8" fmla="*/ 460156 h 599772"/>
                  <a:gd name="connsiteX9" fmla="*/ 226036 w 551305"/>
                  <a:gd name="connsiteY9" fmla="*/ 410054 h 599772"/>
                  <a:gd name="connsiteX10" fmla="*/ 227187 w 551305"/>
                  <a:gd name="connsiteY10" fmla="*/ 371281 h 599772"/>
                  <a:gd name="connsiteX11" fmla="*/ 215737 w 551305"/>
                  <a:gd name="connsiteY11" fmla="*/ 333416 h 599772"/>
                  <a:gd name="connsiteX12" fmla="*/ 257479 w 551305"/>
                  <a:gd name="connsiteY12" fmla="*/ 235938 h 599772"/>
                  <a:gd name="connsiteX13" fmla="*/ 393972 w 551305"/>
                  <a:gd name="connsiteY13" fmla="*/ 277316 h 599772"/>
                  <a:gd name="connsiteX14" fmla="*/ 480000 w 551305"/>
                  <a:gd name="connsiteY14" fmla="*/ 251266 h 599772"/>
                  <a:gd name="connsiteX15" fmla="*/ 514593 w 551305"/>
                  <a:gd name="connsiteY15" fmla="*/ 212432 h 599772"/>
                  <a:gd name="connsiteX16" fmla="*/ 532344 w 551305"/>
                  <a:gd name="connsiteY16" fmla="*/ 209948 h 599772"/>
                  <a:gd name="connsiteX17" fmla="*/ 555305 w 551305"/>
                  <a:gd name="connsiteY17" fmla="*/ 170206 h 599772"/>
                  <a:gd name="connsiteX18" fmla="*/ 514048 w 551305"/>
                  <a:gd name="connsiteY18" fmla="*/ 117377 h 599772"/>
                  <a:gd name="connsiteX19" fmla="*/ 454737 w 551305"/>
                  <a:gd name="connsiteY19" fmla="*/ 81875 h 599772"/>
                  <a:gd name="connsiteX20" fmla="*/ 397971 w 551305"/>
                  <a:gd name="connsiteY20" fmla="*/ 23655 h 599772"/>
                  <a:gd name="connsiteX21" fmla="*/ 307642 w 551305"/>
                  <a:gd name="connsiteY21" fmla="*/ 512 h 599772"/>
                  <a:gd name="connsiteX22" fmla="*/ 164423 w 551305"/>
                  <a:gd name="connsiteY22" fmla="*/ 89085 h 599772"/>
                  <a:gd name="connsiteX23" fmla="*/ 140554 w 551305"/>
                  <a:gd name="connsiteY23" fmla="*/ 147305 h 599772"/>
                  <a:gd name="connsiteX24" fmla="*/ 132860 w 551305"/>
                  <a:gd name="connsiteY24" fmla="*/ 282950 h 599772"/>
                  <a:gd name="connsiteX25" fmla="*/ 51375 w 551305"/>
                  <a:gd name="connsiteY25" fmla="*/ 435802 h 599772"/>
                  <a:gd name="connsiteX26" fmla="*/ 16298 w 551305"/>
                  <a:gd name="connsiteY26" fmla="*/ 467911 h 599772"/>
                  <a:gd name="connsiteX27" fmla="*/ 1152 w 551305"/>
                  <a:gd name="connsiteY27" fmla="*/ 491841 h 599772"/>
                  <a:gd name="connsiteX28" fmla="*/ 14177 w 551305"/>
                  <a:gd name="connsiteY28" fmla="*/ 514136 h 59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51305" h="599772">
                    <a:moveTo>
                      <a:pt x="14177" y="514136"/>
                    </a:moveTo>
                    <a:cubicBezTo>
                      <a:pt x="14238" y="514196"/>
                      <a:pt x="14299" y="514196"/>
                      <a:pt x="14359" y="514196"/>
                    </a:cubicBezTo>
                    <a:cubicBezTo>
                      <a:pt x="68945" y="523707"/>
                      <a:pt x="111474" y="569932"/>
                      <a:pt x="160970" y="598164"/>
                    </a:cubicBezTo>
                    <a:cubicBezTo>
                      <a:pt x="177933" y="607857"/>
                      <a:pt x="200652" y="605979"/>
                      <a:pt x="216040" y="593984"/>
                    </a:cubicBezTo>
                    <a:cubicBezTo>
                      <a:pt x="216949" y="593318"/>
                      <a:pt x="217857" y="592530"/>
                      <a:pt x="218706" y="591742"/>
                    </a:cubicBezTo>
                    <a:cubicBezTo>
                      <a:pt x="233973" y="577808"/>
                      <a:pt x="239001" y="553757"/>
                      <a:pt x="230459" y="534916"/>
                    </a:cubicBezTo>
                    <a:cubicBezTo>
                      <a:pt x="228339" y="530190"/>
                      <a:pt x="225491" y="525828"/>
                      <a:pt x="222220" y="521769"/>
                    </a:cubicBezTo>
                    <a:cubicBezTo>
                      <a:pt x="216343" y="514256"/>
                      <a:pt x="209255" y="507532"/>
                      <a:pt x="202894" y="500262"/>
                    </a:cubicBezTo>
                    <a:cubicBezTo>
                      <a:pt x="193140" y="489115"/>
                      <a:pt x="184840" y="474696"/>
                      <a:pt x="187869" y="460156"/>
                    </a:cubicBezTo>
                    <a:cubicBezTo>
                      <a:pt x="192231" y="439315"/>
                      <a:pt x="216949" y="429259"/>
                      <a:pt x="226036" y="410054"/>
                    </a:cubicBezTo>
                    <a:cubicBezTo>
                      <a:pt x="231671" y="398119"/>
                      <a:pt x="230519" y="384064"/>
                      <a:pt x="227187" y="371281"/>
                    </a:cubicBezTo>
                    <a:cubicBezTo>
                      <a:pt x="223855" y="358558"/>
                      <a:pt x="218463" y="346320"/>
                      <a:pt x="215737" y="333416"/>
                    </a:cubicBezTo>
                    <a:cubicBezTo>
                      <a:pt x="208043" y="296400"/>
                      <a:pt x="225552" y="256173"/>
                      <a:pt x="257479" y="235938"/>
                    </a:cubicBezTo>
                    <a:cubicBezTo>
                      <a:pt x="299887" y="258354"/>
                      <a:pt x="345930" y="277256"/>
                      <a:pt x="393972" y="277316"/>
                    </a:cubicBezTo>
                    <a:cubicBezTo>
                      <a:pt x="424203" y="277377"/>
                      <a:pt x="455464" y="268532"/>
                      <a:pt x="480000" y="251266"/>
                    </a:cubicBezTo>
                    <a:cubicBezTo>
                      <a:pt x="494358" y="241148"/>
                      <a:pt x="506414" y="228184"/>
                      <a:pt x="514593" y="212432"/>
                    </a:cubicBezTo>
                    <a:cubicBezTo>
                      <a:pt x="520773" y="213341"/>
                      <a:pt x="526831" y="212371"/>
                      <a:pt x="532344" y="209948"/>
                    </a:cubicBezTo>
                    <a:cubicBezTo>
                      <a:pt x="547126" y="203466"/>
                      <a:pt x="557728" y="186805"/>
                      <a:pt x="555305" y="170206"/>
                    </a:cubicBezTo>
                    <a:cubicBezTo>
                      <a:pt x="551973" y="147366"/>
                      <a:pt x="533677" y="129554"/>
                      <a:pt x="514048" y="117377"/>
                    </a:cubicBezTo>
                    <a:cubicBezTo>
                      <a:pt x="494480" y="105139"/>
                      <a:pt x="472609" y="96476"/>
                      <a:pt x="454737" y="81875"/>
                    </a:cubicBezTo>
                    <a:cubicBezTo>
                      <a:pt x="433715" y="64670"/>
                      <a:pt x="419599" y="40134"/>
                      <a:pt x="397971" y="23655"/>
                    </a:cubicBezTo>
                    <a:cubicBezTo>
                      <a:pt x="372708" y="4390"/>
                      <a:pt x="339387" y="-1971"/>
                      <a:pt x="307642" y="512"/>
                    </a:cubicBezTo>
                    <a:cubicBezTo>
                      <a:pt x="249482" y="4995"/>
                      <a:pt x="195502" y="40013"/>
                      <a:pt x="164423" y="89085"/>
                    </a:cubicBezTo>
                    <a:cubicBezTo>
                      <a:pt x="153155" y="106896"/>
                      <a:pt x="144855" y="126586"/>
                      <a:pt x="140554" y="147305"/>
                    </a:cubicBezTo>
                    <a:cubicBezTo>
                      <a:pt x="131224" y="191652"/>
                      <a:pt x="138372" y="237937"/>
                      <a:pt x="132860" y="282950"/>
                    </a:cubicBezTo>
                    <a:cubicBezTo>
                      <a:pt x="125650" y="341535"/>
                      <a:pt x="96025" y="397150"/>
                      <a:pt x="51375" y="435802"/>
                    </a:cubicBezTo>
                    <a:cubicBezTo>
                      <a:pt x="39319" y="446161"/>
                      <a:pt x="26173" y="455491"/>
                      <a:pt x="16298" y="467911"/>
                    </a:cubicBezTo>
                    <a:cubicBezTo>
                      <a:pt x="10785" y="474878"/>
                      <a:pt x="4726" y="483178"/>
                      <a:pt x="1152" y="491841"/>
                    </a:cubicBezTo>
                    <a:cubicBezTo>
                      <a:pt x="-2786" y="501595"/>
                      <a:pt x="3818" y="512318"/>
                      <a:pt x="14177" y="514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4" name="Freeform: Shape 46"/>
              <p:cNvSpPr/>
              <p:nvPr/>
            </p:nvSpPr>
            <p:spPr>
              <a:xfrm>
                <a:off x="3619032" y="3952922"/>
                <a:ext cx="212041" cy="514956"/>
              </a:xfrm>
              <a:custGeom>
                <a:avLst/>
                <a:gdLst>
                  <a:gd name="connsiteX0" fmla="*/ 14146 w 212040"/>
                  <a:gd name="connsiteY0" fmla="*/ 425051 h 514955"/>
                  <a:gd name="connsiteX1" fmla="*/ 14328 w 212040"/>
                  <a:gd name="connsiteY1" fmla="*/ 425111 h 514955"/>
                  <a:gd name="connsiteX2" fmla="*/ 160939 w 212040"/>
                  <a:gd name="connsiteY2" fmla="*/ 509079 h 514955"/>
                  <a:gd name="connsiteX3" fmla="*/ 216009 w 212040"/>
                  <a:gd name="connsiteY3" fmla="*/ 504899 h 514955"/>
                  <a:gd name="connsiteX4" fmla="*/ 204922 w 212040"/>
                  <a:gd name="connsiteY4" fmla="*/ 464854 h 514955"/>
                  <a:gd name="connsiteX5" fmla="*/ 168633 w 212040"/>
                  <a:gd name="connsiteY5" fmla="*/ 411117 h 514955"/>
                  <a:gd name="connsiteX6" fmla="*/ 162938 w 212040"/>
                  <a:gd name="connsiteY6" fmla="*/ 349201 h 514955"/>
                  <a:gd name="connsiteX7" fmla="*/ 187596 w 212040"/>
                  <a:gd name="connsiteY7" fmla="*/ 320909 h 514955"/>
                  <a:gd name="connsiteX8" fmla="*/ 197107 w 212040"/>
                  <a:gd name="connsiteY8" fmla="*/ 286497 h 514955"/>
                  <a:gd name="connsiteX9" fmla="*/ 174570 w 212040"/>
                  <a:gd name="connsiteY9" fmla="*/ 262022 h 514955"/>
                  <a:gd name="connsiteX10" fmla="*/ 186263 w 212040"/>
                  <a:gd name="connsiteY10" fmla="*/ 193926 h 514955"/>
                  <a:gd name="connsiteX11" fmla="*/ 208921 w 212040"/>
                  <a:gd name="connsiteY11" fmla="*/ 67792 h 514955"/>
                  <a:gd name="connsiteX12" fmla="*/ 164453 w 212040"/>
                  <a:gd name="connsiteY12" fmla="*/ 0 h 514955"/>
                  <a:gd name="connsiteX13" fmla="*/ 140583 w 212040"/>
                  <a:gd name="connsiteY13" fmla="*/ 58221 h 514955"/>
                  <a:gd name="connsiteX14" fmla="*/ 132889 w 212040"/>
                  <a:gd name="connsiteY14" fmla="*/ 193866 h 514955"/>
                  <a:gd name="connsiteX15" fmla="*/ 51405 w 212040"/>
                  <a:gd name="connsiteY15" fmla="*/ 346717 h 514955"/>
                  <a:gd name="connsiteX16" fmla="*/ 16328 w 212040"/>
                  <a:gd name="connsiteY16" fmla="*/ 378826 h 514955"/>
                  <a:gd name="connsiteX17" fmla="*/ 1182 w 212040"/>
                  <a:gd name="connsiteY17" fmla="*/ 402756 h 514955"/>
                  <a:gd name="connsiteX18" fmla="*/ 14146 w 212040"/>
                  <a:gd name="connsiteY18" fmla="*/ 425051 h 51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2040" h="514955">
                    <a:moveTo>
                      <a:pt x="14146" y="425051"/>
                    </a:moveTo>
                    <a:cubicBezTo>
                      <a:pt x="14207" y="425111"/>
                      <a:pt x="14268" y="425111"/>
                      <a:pt x="14328" y="425111"/>
                    </a:cubicBezTo>
                    <a:cubicBezTo>
                      <a:pt x="68914" y="434623"/>
                      <a:pt x="111443" y="480848"/>
                      <a:pt x="160939" y="509079"/>
                    </a:cubicBezTo>
                    <a:cubicBezTo>
                      <a:pt x="177902" y="518773"/>
                      <a:pt x="200621" y="516895"/>
                      <a:pt x="216009" y="504899"/>
                    </a:cubicBezTo>
                    <a:cubicBezTo>
                      <a:pt x="216372" y="491268"/>
                      <a:pt x="211708" y="477031"/>
                      <a:pt x="204922" y="464854"/>
                    </a:cubicBezTo>
                    <a:cubicBezTo>
                      <a:pt x="194381" y="445952"/>
                      <a:pt x="179235" y="429958"/>
                      <a:pt x="168633" y="411117"/>
                    </a:cubicBezTo>
                    <a:cubicBezTo>
                      <a:pt x="158031" y="392215"/>
                      <a:pt x="152579" y="368224"/>
                      <a:pt x="162938" y="349201"/>
                    </a:cubicBezTo>
                    <a:cubicBezTo>
                      <a:pt x="168936" y="338175"/>
                      <a:pt x="179417" y="330420"/>
                      <a:pt x="187596" y="320909"/>
                    </a:cubicBezTo>
                    <a:cubicBezTo>
                      <a:pt x="195774" y="311397"/>
                      <a:pt x="202014" y="298069"/>
                      <a:pt x="197107" y="286497"/>
                    </a:cubicBezTo>
                    <a:cubicBezTo>
                      <a:pt x="192745" y="276259"/>
                      <a:pt x="181174" y="271048"/>
                      <a:pt x="174570" y="262022"/>
                    </a:cubicBezTo>
                    <a:cubicBezTo>
                      <a:pt x="160152" y="242211"/>
                      <a:pt x="174146" y="215191"/>
                      <a:pt x="186263" y="193926"/>
                    </a:cubicBezTo>
                    <a:cubicBezTo>
                      <a:pt x="208073" y="155577"/>
                      <a:pt x="223824" y="109292"/>
                      <a:pt x="208921" y="67792"/>
                    </a:cubicBezTo>
                    <a:cubicBezTo>
                      <a:pt x="199652" y="41984"/>
                      <a:pt x="179902" y="22174"/>
                      <a:pt x="164453" y="0"/>
                    </a:cubicBezTo>
                    <a:cubicBezTo>
                      <a:pt x="153184" y="17811"/>
                      <a:pt x="144885" y="37501"/>
                      <a:pt x="140583" y="58221"/>
                    </a:cubicBezTo>
                    <a:cubicBezTo>
                      <a:pt x="131253" y="102567"/>
                      <a:pt x="138402" y="148853"/>
                      <a:pt x="132889" y="193866"/>
                    </a:cubicBezTo>
                    <a:cubicBezTo>
                      <a:pt x="125680" y="252450"/>
                      <a:pt x="96055" y="308065"/>
                      <a:pt x="51405" y="346717"/>
                    </a:cubicBezTo>
                    <a:cubicBezTo>
                      <a:pt x="39349" y="357076"/>
                      <a:pt x="26202" y="366406"/>
                      <a:pt x="16328" y="378826"/>
                    </a:cubicBezTo>
                    <a:cubicBezTo>
                      <a:pt x="10814" y="385793"/>
                      <a:pt x="4756" y="394093"/>
                      <a:pt x="1182" y="402756"/>
                    </a:cubicBezTo>
                    <a:cubicBezTo>
                      <a:pt x="-2817" y="412510"/>
                      <a:pt x="3787" y="423233"/>
                      <a:pt x="14146" y="42505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5" name="Freeform: Shape 47"/>
              <p:cNvSpPr/>
              <p:nvPr/>
            </p:nvSpPr>
            <p:spPr>
              <a:xfrm>
                <a:off x="3606394" y="4904803"/>
                <a:ext cx="169633" cy="642180"/>
              </a:xfrm>
              <a:custGeom>
                <a:avLst/>
                <a:gdLst>
                  <a:gd name="connsiteX0" fmla="*/ 10366 w 169632"/>
                  <a:gd name="connsiteY0" fmla="*/ 308368 h 642180"/>
                  <a:gd name="connsiteX1" fmla="*/ 47383 w 169632"/>
                  <a:gd name="connsiteY1" fmla="*/ 587292 h 642180"/>
                  <a:gd name="connsiteX2" fmla="*/ 48049 w 169632"/>
                  <a:gd name="connsiteY2" fmla="*/ 594441 h 642180"/>
                  <a:gd name="connsiteX3" fmla="*/ 166731 w 169632"/>
                  <a:gd name="connsiteY3" fmla="*/ 642665 h 642180"/>
                  <a:gd name="connsiteX4" fmla="*/ 172487 w 169632"/>
                  <a:gd name="connsiteY4" fmla="*/ 595350 h 642180"/>
                  <a:gd name="connsiteX5" fmla="*/ 104694 w 169632"/>
                  <a:gd name="connsiteY5" fmla="*/ 337266 h 642180"/>
                  <a:gd name="connsiteX6" fmla="*/ 91608 w 169632"/>
                  <a:gd name="connsiteY6" fmla="*/ 75062 h 642180"/>
                  <a:gd name="connsiteX7" fmla="*/ 112327 w 169632"/>
                  <a:gd name="connsiteY7" fmla="*/ 27202 h 642180"/>
                  <a:gd name="connsiteX8" fmla="*/ 27996 w 169632"/>
                  <a:gd name="connsiteY8" fmla="*/ 0 h 642180"/>
                  <a:gd name="connsiteX9" fmla="*/ 10366 w 169632"/>
                  <a:gd name="connsiteY9" fmla="*/ 308368 h 64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632" h="642180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172729" y="627883"/>
                      <a:pt x="173153" y="611344"/>
                      <a:pt x="172487" y="595350"/>
                    </a:cubicBezTo>
                    <a:cubicBezTo>
                      <a:pt x="168609" y="506111"/>
                      <a:pt x="132078" y="422203"/>
                      <a:pt x="104694" y="337266"/>
                    </a:cubicBezTo>
                    <a:cubicBezTo>
                      <a:pt x="77371" y="252268"/>
                      <a:pt x="59196" y="158243"/>
                      <a:pt x="91608" y="75062"/>
                    </a:cubicBezTo>
                    <a:cubicBezTo>
                      <a:pt x="96273" y="63007"/>
                      <a:pt x="106875" y="44771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6" name="Graphic 3"/>
              <p:cNvGrpSpPr/>
              <p:nvPr/>
            </p:nvGrpSpPr>
            <p:grpSpPr>
              <a:xfrm>
                <a:off x="4044477" y="4763220"/>
                <a:ext cx="360832" cy="266869"/>
                <a:chOff x="4044477" y="4763220"/>
                <a:chExt cx="360832" cy="266869"/>
              </a:xfrm>
              <a:noFill/>
            </p:grpSpPr>
            <p:sp>
              <p:nvSpPr>
                <p:cNvPr id="138" name="Freeform: Shape 50"/>
                <p:cNvSpPr/>
                <p:nvPr/>
              </p:nvSpPr>
              <p:spPr>
                <a:xfrm>
                  <a:off x="4113359" y="4957389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7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39" name="Freeform: Shape 51"/>
                <p:cNvSpPr/>
                <p:nvPr/>
              </p:nvSpPr>
              <p:spPr>
                <a:xfrm>
                  <a:off x="4075798" y="4926613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8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0" name="Freeform: Shape 52"/>
                <p:cNvSpPr/>
                <p:nvPr/>
              </p:nvSpPr>
              <p:spPr>
                <a:xfrm>
                  <a:off x="4044477" y="4937881"/>
                  <a:ext cx="36350" cy="42408"/>
                </a:xfrm>
                <a:custGeom>
                  <a:avLst/>
                  <a:gdLst>
                    <a:gd name="connsiteX0" fmla="*/ 40651 w 36349"/>
                    <a:gd name="connsiteY0" fmla="*/ 0 h 42408"/>
                    <a:gd name="connsiteX1" fmla="*/ 0 w 36349"/>
                    <a:gd name="connsiteY1" fmla="*/ 46891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349" h="42408">
                      <a:moveTo>
                        <a:pt x="40651" y="0"/>
                      </a:moveTo>
                      <a:cubicBezTo>
                        <a:pt x="24718" y="13328"/>
                        <a:pt x="10905" y="29201"/>
                        <a:pt x="0" y="46891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1" name="Freeform: Shape 53"/>
                <p:cNvSpPr/>
                <p:nvPr/>
              </p:nvSpPr>
              <p:spPr>
                <a:xfrm>
                  <a:off x="4107059" y="4899048"/>
                  <a:ext cx="48466" cy="18175"/>
                </a:xfrm>
                <a:custGeom>
                  <a:avLst/>
                  <a:gdLst>
                    <a:gd name="connsiteX0" fmla="*/ 51859 w 48466"/>
                    <a:gd name="connsiteY0" fmla="*/ 0 h 18174"/>
                    <a:gd name="connsiteX1" fmla="*/ 0 w 48466"/>
                    <a:gd name="connsiteY1" fmla="*/ 22840 h 18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466" h="18174">
                      <a:moveTo>
                        <a:pt x="51859" y="0"/>
                      </a:moveTo>
                      <a:cubicBezTo>
                        <a:pt x="33563" y="4967"/>
                        <a:pt x="16054" y="12783"/>
                        <a:pt x="0" y="2284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2" name="Freeform: Shape 54"/>
                <p:cNvSpPr/>
                <p:nvPr/>
              </p:nvSpPr>
              <p:spPr>
                <a:xfrm>
                  <a:off x="4290201" y="4845129"/>
                  <a:ext cx="115108" cy="78758"/>
                </a:xfrm>
                <a:custGeom>
                  <a:avLst/>
                  <a:gdLst>
                    <a:gd name="connsiteX0" fmla="*/ 116501 w 115107"/>
                    <a:gd name="connsiteY0" fmla="*/ 0 h 78757"/>
                    <a:gd name="connsiteX1" fmla="*/ 0 w 115107"/>
                    <a:gd name="connsiteY1" fmla="*/ 81484 h 78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8757">
                      <a:moveTo>
                        <a:pt x="116501" y="0"/>
                      </a:moveTo>
                      <a:cubicBezTo>
                        <a:pt x="69852" y="12783"/>
                        <a:pt x="27929" y="42105"/>
                        <a:pt x="0" y="81484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3" name="Freeform: Shape 55"/>
                <p:cNvSpPr/>
                <p:nvPr/>
              </p:nvSpPr>
              <p:spPr>
                <a:xfrm>
                  <a:off x="4211080" y="480623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4" name="Freeform: Shape 56"/>
                <p:cNvSpPr/>
                <p:nvPr/>
              </p:nvSpPr>
              <p:spPr>
                <a:xfrm>
                  <a:off x="4174367" y="478642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5" name="Freeform: Shape 57"/>
                <p:cNvSpPr/>
                <p:nvPr/>
              </p:nvSpPr>
              <p:spPr>
                <a:xfrm>
                  <a:off x="4247672" y="4825257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6" name="Freeform: Shape 58"/>
                <p:cNvSpPr/>
                <p:nvPr/>
              </p:nvSpPr>
              <p:spPr>
                <a:xfrm>
                  <a:off x="4149346" y="4763220"/>
                  <a:ext cx="90875" cy="72700"/>
                </a:xfrm>
                <a:custGeom>
                  <a:avLst/>
                  <a:gdLst>
                    <a:gd name="connsiteX0" fmla="*/ 92450 w 90874"/>
                    <a:gd name="connsiteY0" fmla="*/ 0 h 72699"/>
                    <a:gd name="connsiteX1" fmla="*/ 0 w 90874"/>
                    <a:gd name="connsiteY1" fmla="*/ 7379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74" h="72699">
                      <a:moveTo>
                        <a:pt x="92450" y="0"/>
                      </a:moveTo>
                      <a:cubicBezTo>
                        <a:pt x="53374" y="10784"/>
                        <a:pt x="19144" y="38046"/>
                        <a:pt x="0" y="7379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7" name="Freeform: Shape 49"/>
              <p:cNvSpPr/>
              <p:nvPr/>
            </p:nvSpPr>
            <p:spPr>
              <a:xfrm>
                <a:off x="3600827" y="4615337"/>
                <a:ext cx="514956" cy="339265"/>
              </a:xfrm>
              <a:custGeom>
                <a:avLst/>
                <a:gdLst>
                  <a:gd name="connsiteX0" fmla="*/ 0 w 514955"/>
                  <a:gd name="connsiteY0" fmla="*/ 24415 h 339265"/>
                  <a:gd name="connsiteX1" fmla="*/ 28838 w 514955"/>
                  <a:gd name="connsiteY1" fmla="*/ 136130 h 339265"/>
                  <a:gd name="connsiteX2" fmla="*/ 53313 w 514955"/>
                  <a:gd name="connsiteY2" fmla="*/ 153214 h 339265"/>
                  <a:gd name="connsiteX3" fmla="*/ 293949 w 514955"/>
                  <a:gd name="connsiteY3" fmla="*/ 274562 h 339265"/>
                  <a:gd name="connsiteX4" fmla="*/ 325088 w 514955"/>
                  <a:gd name="connsiteY4" fmla="*/ 289345 h 339265"/>
                  <a:gd name="connsiteX5" fmla="*/ 392699 w 514955"/>
                  <a:gd name="connsiteY5" fmla="*/ 344051 h 339265"/>
                  <a:gd name="connsiteX6" fmla="*/ 431412 w 514955"/>
                  <a:gd name="connsiteY6" fmla="*/ 308913 h 339265"/>
                  <a:gd name="connsiteX7" fmla="*/ 515986 w 514955"/>
                  <a:gd name="connsiteY7" fmla="*/ 323937 h 339265"/>
                  <a:gd name="connsiteX8" fmla="*/ 432139 w 514955"/>
                  <a:gd name="connsiteY8" fmla="*/ 281651 h 339265"/>
                  <a:gd name="connsiteX9" fmla="*/ 457947 w 514955"/>
                  <a:gd name="connsiteY9" fmla="*/ 269473 h 339265"/>
                  <a:gd name="connsiteX10" fmla="*/ 363135 w 514955"/>
                  <a:gd name="connsiteY10" fmla="*/ 254388 h 339265"/>
                  <a:gd name="connsiteX11" fmla="*/ 341749 w 514955"/>
                  <a:gd name="connsiteY11" fmla="*/ 239242 h 339265"/>
                  <a:gd name="connsiteX12" fmla="*/ 132495 w 514955"/>
                  <a:gd name="connsiteY12" fmla="*/ 90875 h 339265"/>
                  <a:gd name="connsiteX13" fmla="*/ 127103 w 514955"/>
                  <a:gd name="connsiteY13" fmla="*/ 0 h 339265"/>
                  <a:gd name="connsiteX14" fmla="*/ 0 w 514955"/>
                  <a:gd name="connsiteY14" fmla="*/ 24415 h 33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4955" h="339265">
                    <a:moveTo>
                      <a:pt x="0" y="24415"/>
                    </a:moveTo>
                    <a:cubicBezTo>
                      <a:pt x="10481" y="79788"/>
                      <a:pt x="21870" y="127164"/>
                      <a:pt x="28838" y="136130"/>
                    </a:cubicBezTo>
                    <a:cubicBezTo>
                      <a:pt x="31443" y="139523"/>
                      <a:pt x="40288" y="145521"/>
                      <a:pt x="53313" y="153214"/>
                    </a:cubicBezTo>
                    <a:cubicBezTo>
                      <a:pt x="107596" y="185142"/>
                      <a:pt x="234880" y="246512"/>
                      <a:pt x="293949" y="274562"/>
                    </a:cubicBezTo>
                    <a:cubicBezTo>
                      <a:pt x="313093" y="283710"/>
                      <a:pt x="325088" y="289345"/>
                      <a:pt x="325088" y="289345"/>
                    </a:cubicBezTo>
                    <a:cubicBezTo>
                      <a:pt x="325088" y="289345"/>
                      <a:pt x="364043" y="336175"/>
                      <a:pt x="392699" y="344051"/>
                    </a:cubicBezTo>
                    <a:cubicBezTo>
                      <a:pt x="421355" y="351927"/>
                      <a:pt x="431412" y="308913"/>
                      <a:pt x="431412" y="308913"/>
                    </a:cubicBezTo>
                    <a:lnTo>
                      <a:pt x="515986" y="323937"/>
                    </a:lnTo>
                    <a:cubicBezTo>
                      <a:pt x="498114" y="299583"/>
                      <a:pt x="432139" y="281651"/>
                      <a:pt x="432139" y="281651"/>
                    </a:cubicBezTo>
                    <a:lnTo>
                      <a:pt x="457947" y="269473"/>
                    </a:lnTo>
                    <a:cubicBezTo>
                      <a:pt x="442923" y="257296"/>
                      <a:pt x="363135" y="254388"/>
                      <a:pt x="363135" y="254388"/>
                    </a:cubicBezTo>
                    <a:lnTo>
                      <a:pt x="341749" y="239242"/>
                    </a:lnTo>
                    <a:lnTo>
                      <a:pt x="132495" y="90875"/>
                    </a:lnTo>
                    <a:cubicBezTo>
                      <a:pt x="132495" y="90875"/>
                      <a:pt x="132556" y="50950"/>
                      <a:pt x="127103" y="0"/>
                    </a:cubicBezTo>
                    <a:cubicBezTo>
                      <a:pt x="127164" y="61"/>
                      <a:pt x="75365" y="38167"/>
                      <a:pt x="0" y="2441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20" name="Graphic 3"/>
            <p:cNvGrpSpPr/>
            <p:nvPr/>
          </p:nvGrpSpPr>
          <p:grpSpPr>
            <a:xfrm>
              <a:off x="6579299" y="1336155"/>
              <a:ext cx="2586806" cy="2759274"/>
              <a:chOff x="5216948" y="3675592"/>
              <a:chExt cx="562964" cy="600498"/>
            </a:xfrm>
            <a:solidFill>
              <a:schemeClr val="accent1"/>
            </a:solidFill>
          </p:grpSpPr>
          <p:sp>
            <p:nvSpPr>
              <p:cNvPr id="21" name="Freeform: Shape 895"/>
              <p:cNvSpPr/>
              <p:nvPr/>
            </p:nvSpPr>
            <p:spPr>
              <a:xfrm>
                <a:off x="5268242" y="3710728"/>
                <a:ext cx="465667" cy="522111"/>
              </a:xfrm>
              <a:custGeom>
                <a:avLst/>
                <a:gdLst>
                  <a:gd name="connsiteX0" fmla="*/ 334998 w 465666"/>
                  <a:gd name="connsiteY0" fmla="*/ 163336 h 522111"/>
                  <a:gd name="connsiteX1" fmla="*/ 470323 w 465666"/>
                  <a:gd name="connsiteY1" fmla="*/ 157198 h 522111"/>
                  <a:gd name="connsiteX2" fmla="*/ 469618 w 465666"/>
                  <a:gd name="connsiteY2" fmla="*/ 141746 h 522111"/>
                  <a:gd name="connsiteX3" fmla="*/ 338949 w 465666"/>
                  <a:gd name="connsiteY3" fmla="*/ 147673 h 522111"/>
                  <a:gd name="connsiteX4" fmla="*/ 332034 w 465666"/>
                  <a:gd name="connsiteY4" fmla="*/ 0 h 522111"/>
                  <a:gd name="connsiteX5" fmla="*/ 316583 w 465666"/>
                  <a:gd name="connsiteY5" fmla="*/ 706 h 522111"/>
                  <a:gd name="connsiteX6" fmla="*/ 323780 w 465666"/>
                  <a:gd name="connsiteY6" fmla="*/ 152753 h 522111"/>
                  <a:gd name="connsiteX7" fmla="*/ 146967 w 465666"/>
                  <a:gd name="connsiteY7" fmla="*/ 332670 h 522111"/>
                  <a:gd name="connsiteX8" fmla="*/ 11007 w 465666"/>
                  <a:gd name="connsiteY8" fmla="*/ 195086 h 522111"/>
                  <a:gd name="connsiteX9" fmla="*/ 0 w 465666"/>
                  <a:gd name="connsiteY9" fmla="*/ 205952 h 522111"/>
                  <a:gd name="connsiteX10" fmla="*/ 136172 w 465666"/>
                  <a:gd name="connsiteY10" fmla="*/ 343676 h 522111"/>
                  <a:gd name="connsiteX11" fmla="*/ 136102 w 465666"/>
                  <a:gd name="connsiteY11" fmla="*/ 343676 h 522111"/>
                  <a:gd name="connsiteX12" fmla="*/ 138924 w 465666"/>
                  <a:gd name="connsiteY12" fmla="*/ 346498 h 522111"/>
                  <a:gd name="connsiteX13" fmla="*/ 122343 w 465666"/>
                  <a:gd name="connsiteY13" fmla="*/ 513080 h 522111"/>
                  <a:gd name="connsiteX14" fmla="*/ 137725 w 465666"/>
                  <a:gd name="connsiteY14" fmla="*/ 514632 h 522111"/>
                  <a:gd name="connsiteX15" fmla="*/ 153035 w 465666"/>
                  <a:gd name="connsiteY15" fmla="*/ 360539 h 522111"/>
                  <a:gd name="connsiteX16" fmla="*/ 318841 w 465666"/>
                  <a:gd name="connsiteY16" fmla="*/ 525568 h 522111"/>
                  <a:gd name="connsiteX17" fmla="*/ 329706 w 465666"/>
                  <a:gd name="connsiteY17" fmla="*/ 514632 h 522111"/>
                  <a:gd name="connsiteX18" fmla="*/ 157903 w 465666"/>
                  <a:gd name="connsiteY18" fmla="*/ 343606 h 522111"/>
                  <a:gd name="connsiteX19" fmla="*/ 250684 w 465666"/>
                  <a:gd name="connsiteY19" fmla="*/ 249132 h 522111"/>
                  <a:gd name="connsiteX20" fmla="*/ 348262 w 465666"/>
                  <a:gd name="connsiteY20" fmla="*/ 349039 h 522111"/>
                  <a:gd name="connsiteX21" fmla="*/ 359339 w 465666"/>
                  <a:gd name="connsiteY21" fmla="*/ 338243 h 522111"/>
                  <a:gd name="connsiteX22" fmla="*/ 261479 w 465666"/>
                  <a:gd name="connsiteY22" fmla="*/ 238125 h 5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5666" h="522111">
                    <a:moveTo>
                      <a:pt x="334998" y="163336"/>
                    </a:moveTo>
                    <a:lnTo>
                      <a:pt x="470323" y="157198"/>
                    </a:lnTo>
                    <a:lnTo>
                      <a:pt x="469618" y="141746"/>
                    </a:lnTo>
                    <a:lnTo>
                      <a:pt x="338949" y="147673"/>
                    </a:lnTo>
                    <a:lnTo>
                      <a:pt x="332034" y="0"/>
                    </a:lnTo>
                    <a:lnTo>
                      <a:pt x="316583" y="706"/>
                    </a:lnTo>
                    <a:lnTo>
                      <a:pt x="323780" y="152753"/>
                    </a:lnTo>
                    <a:lnTo>
                      <a:pt x="146967" y="332670"/>
                    </a:lnTo>
                    <a:lnTo>
                      <a:pt x="11007" y="195086"/>
                    </a:lnTo>
                    <a:lnTo>
                      <a:pt x="0" y="205952"/>
                    </a:lnTo>
                    <a:lnTo>
                      <a:pt x="136172" y="343676"/>
                    </a:lnTo>
                    <a:lnTo>
                      <a:pt x="136102" y="343676"/>
                    </a:lnTo>
                    <a:lnTo>
                      <a:pt x="138924" y="346498"/>
                    </a:lnTo>
                    <a:lnTo>
                      <a:pt x="122343" y="513080"/>
                    </a:lnTo>
                    <a:lnTo>
                      <a:pt x="137725" y="514632"/>
                    </a:lnTo>
                    <a:lnTo>
                      <a:pt x="153035" y="360539"/>
                    </a:lnTo>
                    <a:lnTo>
                      <a:pt x="318841" y="525568"/>
                    </a:lnTo>
                    <a:lnTo>
                      <a:pt x="329706" y="514632"/>
                    </a:lnTo>
                    <a:lnTo>
                      <a:pt x="157903" y="343606"/>
                    </a:lnTo>
                    <a:lnTo>
                      <a:pt x="250684" y="249132"/>
                    </a:lnTo>
                    <a:lnTo>
                      <a:pt x="348262" y="349039"/>
                    </a:lnTo>
                    <a:lnTo>
                      <a:pt x="359339" y="338243"/>
                    </a:lnTo>
                    <a:lnTo>
                      <a:pt x="261479" y="23812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2" name="Graphic 3"/>
              <p:cNvGrpSpPr/>
              <p:nvPr/>
            </p:nvGrpSpPr>
            <p:grpSpPr>
              <a:xfrm>
                <a:off x="5327086" y="3966845"/>
                <a:ext cx="161149" cy="168487"/>
                <a:chOff x="5327086" y="3966845"/>
                <a:chExt cx="161149" cy="168487"/>
              </a:xfrm>
              <a:solidFill>
                <a:schemeClr val="accent1"/>
              </a:solidFill>
            </p:grpSpPr>
            <p:sp>
              <p:nvSpPr>
                <p:cNvPr id="100" name="Freeform: Shape 974"/>
                <p:cNvSpPr/>
                <p:nvPr/>
              </p:nvSpPr>
              <p:spPr>
                <a:xfrm>
                  <a:off x="5342961" y="4093351"/>
                  <a:ext cx="7056" cy="7056"/>
                </a:xfrm>
                <a:custGeom>
                  <a:avLst/>
                  <a:gdLst>
                    <a:gd name="connsiteX0" fmla="*/ 1200 w 0"/>
                    <a:gd name="connsiteY0" fmla="*/ 565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1200 w 0"/>
                    <a:gd name="connsiteY3" fmla="*/ 56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200" y="565"/>
                      </a:moveTo>
                      <a:cubicBezTo>
                        <a:pt x="776" y="353"/>
                        <a:pt x="353" y="212"/>
                        <a:pt x="0" y="0"/>
                      </a:cubicBezTo>
                      <a:lnTo>
                        <a:pt x="0" y="0"/>
                      </a:lnTo>
                      <a:cubicBezTo>
                        <a:pt x="353" y="141"/>
                        <a:pt x="776" y="353"/>
                        <a:pt x="1200" y="5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1" name="Freeform: Shape 975"/>
                <p:cNvSpPr/>
                <p:nvPr/>
              </p:nvSpPr>
              <p:spPr>
                <a:xfrm>
                  <a:off x="5338022" y="4090740"/>
                  <a:ext cx="42333" cy="35278"/>
                </a:xfrm>
                <a:custGeom>
                  <a:avLst/>
                  <a:gdLst>
                    <a:gd name="connsiteX0" fmla="*/ 46214 w 42333"/>
                    <a:gd name="connsiteY0" fmla="*/ 37465 h 35277"/>
                    <a:gd name="connsiteX1" fmla="*/ 0 w 42333"/>
                    <a:gd name="connsiteY1" fmla="*/ 0 h 35277"/>
                    <a:gd name="connsiteX2" fmla="*/ 70 w 42333"/>
                    <a:gd name="connsiteY2" fmla="*/ 71 h 35277"/>
                    <a:gd name="connsiteX3" fmla="*/ 18909 w 42333"/>
                    <a:gd name="connsiteY3" fmla="*/ 22366 h 35277"/>
                    <a:gd name="connsiteX4" fmla="*/ 19262 w 42333"/>
                    <a:gd name="connsiteY4" fmla="*/ 22648 h 35277"/>
                    <a:gd name="connsiteX5" fmla="*/ 46073 w 42333"/>
                    <a:gd name="connsiteY5" fmla="*/ 37324 h 35277"/>
                    <a:gd name="connsiteX6" fmla="*/ 46214 w 42333"/>
                    <a:gd name="connsiteY6" fmla="*/ 37465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333" h="35277">
                      <a:moveTo>
                        <a:pt x="46214" y="37465"/>
                      </a:moveTo>
                      <a:cubicBezTo>
                        <a:pt x="26529" y="31115"/>
                        <a:pt x="10160" y="17569"/>
                        <a:pt x="0" y="0"/>
                      </a:cubicBezTo>
                      <a:cubicBezTo>
                        <a:pt x="0" y="0"/>
                        <a:pt x="70" y="71"/>
                        <a:pt x="70" y="71"/>
                      </a:cubicBezTo>
                      <a:cubicBezTo>
                        <a:pt x="5009" y="8608"/>
                        <a:pt x="11430" y="16157"/>
                        <a:pt x="18909" y="22366"/>
                      </a:cubicBezTo>
                      <a:cubicBezTo>
                        <a:pt x="18979" y="22507"/>
                        <a:pt x="19120" y="22578"/>
                        <a:pt x="19262" y="22648"/>
                      </a:cubicBezTo>
                      <a:cubicBezTo>
                        <a:pt x="27093" y="29069"/>
                        <a:pt x="36195" y="34078"/>
                        <a:pt x="46073" y="37324"/>
                      </a:cubicBezTo>
                      <a:cubicBezTo>
                        <a:pt x="46073" y="37395"/>
                        <a:pt x="46143" y="37395"/>
                        <a:pt x="46214" y="374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2" name="Freeform: Shape 976"/>
                <p:cNvSpPr/>
                <p:nvPr/>
              </p:nvSpPr>
              <p:spPr>
                <a:xfrm>
                  <a:off x="5384588" y="4128276"/>
                  <a:ext cx="7056" cy="7056"/>
                </a:xfrm>
                <a:custGeom>
                  <a:avLst/>
                  <a:gdLst>
                    <a:gd name="connsiteX0" fmla="*/ 5715 w 0"/>
                    <a:gd name="connsiteY0" fmla="*/ 1623 h 0"/>
                    <a:gd name="connsiteX1" fmla="*/ 0 w 0"/>
                    <a:gd name="connsiteY1" fmla="*/ 0 h 0"/>
                    <a:gd name="connsiteX2" fmla="*/ 141 w 0"/>
                    <a:gd name="connsiteY2" fmla="*/ 0 h 0"/>
                    <a:gd name="connsiteX3" fmla="*/ 5715 w 0"/>
                    <a:gd name="connsiteY3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5715" y="1623"/>
                      </a:moveTo>
                      <a:cubicBezTo>
                        <a:pt x="3810" y="1129"/>
                        <a:pt x="1905" y="635"/>
                        <a:pt x="0" y="0"/>
                      </a:cubicBezTo>
                      <a:cubicBezTo>
                        <a:pt x="70" y="0"/>
                        <a:pt x="70" y="0"/>
                        <a:pt x="141" y="0"/>
                      </a:cubicBezTo>
                      <a:cubicBezTo>
                        <a:pt x="1976" y="635"/>
                        <a:pt x="3810" y="1129"/>
                        <a:pt x="571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3" name="Freeform: Shape 977"/>
                <p:cNvSpPr/>
                <p:nvPr/>
              </p:nvSpPr>
              <p:spPr>
                <a:xfrm>
                  <a:off x="5453521" y="3982649"/>
                  <a:ext cx="7056" cy="7056"/>
                </a:xfrm>
                <a:custGeom>
                  <a:avLst/>
                  <a:gdLst>
                    <a:gd name="connsiteX0" fmla="*/ 2046 w 0"/>
                    <a:gd name="connsiteY0" fmla="*/ 4516 h 0"/>
                    <a:gd name="connsiteX1" fmla="*/ 0 w 0"/>
                    <a:gd name="connsiteY1" fmla="*/ 0 h 0"/>
                    <a:gd name="connsiteX2" fmla="*/ 2046 w 0"/>
                    <a:gd name="connsiteY2" fmla="*/ 451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046" y="4516"/>
                      </a:moveTo>
                      <a:cubicBezTo>
                        <a:pt x="1411" y="2964"/>
                        <a:pt x="706" y="1482"/>
                        <a:pt x="0" y="0"/>
                      </a:cubicBezTo>
                      <a:cubicBezTo>
                        <a:pt x="706" y="1482"/>
                        <a:pt x="1411" y="3034"/>
                        <a:pt x="2046" y="451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4" name="Freeform: Shape 978"/>
                <p:cNvSpPr/>
                <p:nvPr/>
              </p:nvSpPr>
              <p:spPr>
                <a:xfrm>
                  <a:off x="5442656" y="4113318"/>
                  <a:ext cx="14111" cy="7056"/>
                </a:xfrm>
                <a:custGeom>
                  <a:avLst/>
                  <a:gdLst>
                    <a:gd name="connsiteX0" fmla="*/ 19614 w 14111"/>
                    <a:gd name="connsiteY0" fmla="*/ 0 h 7055"/>
                    <a:gd name="connsiteX1" fmla="*/ 0 w 14111"/>
                    <a:gd name="connsiteY1" fmla="*/ 12065 h 7055"/>
                    <a:gd name="connsiteX2" fmla="*/ 19473 w 14111"/>
                    <a:gd name="connsiteY2" fmla="*/ 141 h 7055"/>
                    <a:gd name="connsiteX3" fmla="*/ 1961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9614" y="0"/>
                      </a:moveTo>
                      <a:cubicBezTo>
                        <a:pt x="13688" y="4868"/>
                        <a:pt x="7126" y="8961"/>
                        <a:pt x="0" y="12065"/>
                      </a:cubicBezTo>
                      <a:cubicBezTo>
                        <a:pt x="7056" y="8961"/>
                        <a:pt x="13617" y="4939"/>
                        <a:pt x="19473" y="141"/>
                      </a:cubicBezTo>
                      <a:cubicBezTo>
                        <a:pt x="19544" y="71"/>
                        <a:pt x="19544" y="0"/>
                        <a:pt x="1961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5" name="Freeform: Shape 979"/>
                <p:cNvSpPr/>
                <p:nvPr/>
              </p:nvSpPr>
              <p:spPr>
                <a:xfrm>
                  <a:off x="5462270" y="4092998"/>
                  <a:ext cx="14111" cy="14111"/>
                </a:xfrm>
                <a:custGeom>
                  <a:avLst/>
                  <a:gdLst>
                    <a:gd name="connsiteX0" fmla="*/ 17710 w 14111"/>
                    <a:gd name="connsiteY0" fmla="*/ 0 h 14111"/>
                    <a:gd name="connsiteX1" fmla="*/ 0 w 14111"/>
                    <a:gd name="connsiteY1" fmla="*/ 20249 h 14111"/>
                    <a:gd name="connsiteX2" fmla="*/ 141 w 14111"/>
                    <a:gd name="connsiteY2" fmla="*/ 20109 h 14111"/>
                    <a:gd name="connsiteX3" fmla="*/ 17710 w 14111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14111">
                      <a:moveTo>
                        <a:pt x="17710" y="0"/>
                      </a:moveTo>
                      <a:cubicBezTo>
                        <a:pt x="12982" y="7691"/>
                        <a:pt x="6985" y="14534"/>
                        <a:pt x="0" y="20249"/>
                      </a:cubicBezTo>
                      <a:cubicBezTo>
                        <a:pt x="71" y="20179"/>
                        <a:pt x="141" y="20179"/>
                        <a:pt x="141" y="20109"/>
                      </a:cubicBezTo>
                      <a:cubicBezTo>
                        <a:pt x="7056" y="14394"/>
                        <a:pt x="12982" y="7620"/>
                        <a:pt x="1771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6" name="Freeform: Shape 980"/>
                <p:cNvSpPr/>
                <p:nvPr/>
              </p:nvSpPr>
              <p:spPr>
                <a:xfrm>
                  <a:off x="5481179" y="4087213"/>
                  <a:ext cx="7056" cy="7056"/>
                </a:xfrm>
                <a:custGeom>
                  <a:avLst/>
                  <a:gdLst>
                    <a:gd name="connsiteX0" fmla="*/ 2117 w 0"/>
                    <a:gd name="connsiteY0" fmla="*/ 0 h 0"/>
                    <a:gd name="connsiteX1" fmla="*/ 0 w 0"/>
                    <a:gd name="connsiteY1" fmla="*/ 3951 h 0"/>
                    <a:gd name="connsiteX2" fmla="*/ 211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117" y="0"/>
                      </a:moveTo>
                      <a:cubicBezTo>
                        <a:pt x="1411" y="1341"/>
                        <a:pt x="706" y="2611"/>
                        <a:pt x="0" y="3951"/>
                      </a:cubicBezTo>
                      <a:cubicBezTo>
                        <a:pt x="706" y="2611"/>
                        <a:pt x="1411" y="1270"/>
                        <a:pt x="211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7" name="Freeform: Shape 981"/>
                <p:cNvSpPr/>
                <p:nvPr/>
              </p:nvSpPr>
              <p:spPr>
                <a:xfrm>
                  <a:off x="5327086" y="3966845"/>
                  <a:ext cx="134056" cy="134056"/>
                </a:xfrm>
                <a:custGeom>
                  <a:avLst/>
                  <a:gdLst>
                    <a:gd name="connsiteX0" fmla="*/ 134832 w 134055"/>
                    <a:gd name="connsiteY0" fmla="*/ 52141 h 134055"/>
                    <a:gd name="connsiteX1" fmla="*/ 134761 w 134055"/>
                    <a:gd name="connsiteY1" fmla="*/ 55386 h 134055"/>
                    <a:gd name="connsiteX2" fmla="*/ 134691 w 134055"/>
                    <a:gd name="connsiteY2" fmla="*/ 57644 h 134055"/>
                    <a:gd name="connsiteX3" fmla="*/ 134620 w 134055"/>
                    <a:gd name="connsiteY3" fmla="*/ 58279 h 134055"/>
                    <a:gd name="connsiteX4" fmla="*/ 134479 w 134055"/>
                    <a:gd name="connsiteY4" fmla="*/ 60255 h 134055"/>
                    <a:gd name="connsiteX5" fmla="*/ 134408 w 134055"/>
                    <a:gd name="connsiteY5" fmla="*/ 60819 h 134055"/>
                    <a:gd name="connsiteX6" fmla="*/ 134126 w 134055"/>
                    <a:gd name="connsiteY6" fmla="*/ 63077 h 134055"/>
                    <a:gd name="connsiteX7" fmla="*/ 134056 w 134055"/>
                    <a:gd name="connsiteY7" fmla="*/ 63359 h 134055"/>
                    <a:gd name="connsiteX8" fmla="*/ 133632 w 134055"/>
                    <a:gd name="connsiteY8" fmla="*/ 66111 h 134055"/>
                    <a:gd name="connsiteX9" fmla="*/ 133632 w 134055"/>
                    <a:gd name="connsiteY9" fmla="*/ 66181 h 134055"/>
                    <a:gd name="connsiteX10" fmla="*/ 133209 w 134055"/>
                    <a:gd name="connsiteY10" fmla="*/ 68580 h 134055"/>
                    <a:gd name="connsiteX11" fmla="*/ 132715 w 134055"/>
                    <a:gd name="connsiteY11" fmla="*/ 70979 h 134055"/>
                    <a:gd name="connsiteX12" fmla="*/ 132151 w 134055"/>
                    <a:gd name="connsiteY12" fmla="*/ 73307 h 134055"/>
                    <a:gd name="connsiteX13" fmla="*/ 120297 w 134055"/>
                    <a:gd name="connsiteY13" fmla="*/ 99131 h 134055"/>
                    <a:gd name="connsiteX14" fmla="*/ 118957 w 134055"/>
                    <a:gd name="connsiteY14" fmla="*/ 101036 h 134055"/>
                    <a:gd name="connsiteX15" fmla="*/ 116558 w 134055"/>
                    <a:gd name="connsiteY15" fmla="*/ 104140 h 134055"/>
                    <a:gd name="connsiteX16" fmla="*/ 115570 w 134055"/>
                    <a:gd name="connsiteY16" fmla="*/ 105339 h 134055"/>
                    <a:gd name="connsiteX17" fmla="*/ 109643 w 134055"/>
                    <a:gd name="connsiteY17" fmla="*/ 111690 h 134055"/>
                    <a:gd name="connsiteX18" fmla="*/ 108373 w 134055"/>
                    <a:gd name="connsiteY18" fmla="*/ 112889 h 134055"/>
                    <a:gd name="connsiteX19" fmla="*/ 103152 w 134055"/>
                    <a:gd name="connsiteY19" fmla="*/ 117334 h 134055"/>
                    <a:gd name="connsiteX20" fmla="*/ 93980 w 134055"/>
                    <a:gd name="connsiteY20" fmla="*/ 123543 h 134055"/>
                    <a:gd name="connsiteX21" fmla="*/ 92146 w 134055"/>
                    <a:gd name="connsiteY21" fmla="*/ 124601 h 134055"/>
                    <a:gd name="connsiteX22" fmla="*/ 87771 w 134055"/>
                    <a:gd name="connsiteY22" fmla="*/ 126859 h 134055"/>
                    <a:gd name="connsiteX23" fmla="*/ 84737 w 134055"/>
                    <a:gd name="connsiteY23" fmla="*/ 128200 h 134055"/>
                    <a:gd name="connsiteX24" fmla="*/ 83891 w 134055"/>
                    <a:gd name="connsiteY24" fmla="*/ 128552 h 134055"/>
                    <a:gd name="connsiteX25" fmla="*/ 82056 w 134055"/>
                    <a:gd name="connsiteY25" fmla="*/ 129258 h 134055"/>
                    <a:gd name="connsiteX26" fmla="*/ 80081 w 134055"/>
                    <a:gd name="connsiteY26" fmla="*/ 129964 h 134055"/>
                    <a:gd name="connsiteX27" fmla="*/ 79940 w 134055"/>
                    <a:gd name="connsiteY27" fmla="*/ 130034 h 134055"/>
                    <a:gd name="connsiteX28" fmla="*/ 77823 w 134055"/>
                    <a:gd name="connsiteY28" fmla="*/ 130740 h 134055"/>
                    <a:gd name="connsiteX29" fmla="*/ 74083 w 134055"/>
                    <a:gd name="connsiteY29" fmla="*/ 131868 h 134055"/>
                    <a:gd name="connsiteX30" fmla="*/ 72178 w 134055"/>
                    <a:gd name="connsiteY30" fmla="*/ 132362 h 134055"/>
                    <a:gd name="connsiteX31" fmla="*/ 71755 w 134055"/>
                    <a:gd name="connsiteY31" fmla="*/ 132433 h 134055"/>
                    <a:gd name="connsiteX32" fmla="*/ 71332 w 134055"/>
                    <a:gd name="connsiteY32" fmla="*/ 132574 h 134055"/>
                    <a:gd name="connsiteX33" fmla="*/ 67875 w 134055"/>
                    <a:gd name="connsiteY33" fmla="*/ 133280 h 134055"/>
                    <a:gd name="connsiteX34" fmla="*/ 64841 w 134055"/>
                    <a:gd name="connsiteY34" fmla="*/ 133773 h 134055"/>
                    <a:gd name="connsiteX35" fmla="*/ 63359 w 134055"/>
                    <a:gd name="connsiteY35" fmla="*/ 133985 h 134055"/>
                    <a:gd name="connsiteX36" fmla="*/ 59337 w 134055"/>
                    <a:gd name="connsiteY36" fmla="*/ 134409 h 134055"/>
                    <a:gd name="connsiteX37" fmla="*/ 57150 w 134055"/>
                    <a:gd name="connsiteY37" fmla="*/ 134550 h 134055"/>
                    <a:gd name="connsiteX38" fmla="*/ 54681 w 134055"/>
                    <a:gd name="connsiteY38" fmla="*/ 134620 h 134055"/>
                    <a:gd name="connsiteX39" fmla="*/ 52211 w 134055"/>
                    <a:gd name="connsiteY39" fmla="*/ 134691 h 134055"/>
                    <a:gd name="connsiteX40" fmla="*/ 49389 w 134055"/>
                    <a:gd name="connsiteY40" fmla="*/ 134620 h 134055"/>
                    <a:gd name="connsiteX41" fmla="*/ 46990 w 134055"/>
                    <a:gd name="connsiteY41" fmla="*/ 134479 h 134055"/>
                    <a:gd name="connsiteX42" fmla="*/ 45932 w 134055"/>
                    <a:gd name="connsiteY42" fmla="*/ 134409 h 134055"/>
                    <a:gd name="connsiteX43" fmla="*/ 43886 w 134055"/>
                    <a:gd name="connsiteY43" fmla="*/ 134267 h 134055"/>
                    <a:gd name="connsiteX44" fmla="*/ 41134 w 134055"/>
                    <a:gd name="connsiteY44" fmla="*/ 133985 h 134055"/>
                    <a:gd name="connsiteX45" fmla="*/ 41134 w 134055"/>
                    <a:gd name="connsiteY45" fmla="*/ 133985 h 134055"/>
                    <a:gd name="connsiteX46" fmla="*/ 38735 w 134055"/>
                    <a:gd name="connsiteY46" fmla="*/ 133632 h 134055"/>
                    <a:gd name="connsiteX47" fmla="*/ 38030 w 134055"/>
                    <a:gd name="connsiteY47" fmla="*/ 133491 h 134055"/>
                    <a:gd name="connsiteX48" fmla="*/ 36760 w 134055"/>
                    <a:gd name="connsiteY48" fmla="*/ 133280 h 134055"/>
                    <a:gd name="connsiteX49" fmla="*/ 34854 w 134055"/>
                    <a:gd name="connsiteY49" fmla="*/ 132927 h 134055"/>
                    <a:gd name="connsiteX50" fmla="*/ 34713 w 134055"/>
                    <a:gd name="connsiteY50" fmla="*/ 132927 h 134055"/>
                    <a:gd name="connsiteX51" fmla="*/ 32385 w 134055"/>
                    <a:gd name="connsiteY51" fmla="*/ 132362 h 134055"/>
                    <a:gd name="connsiteX52" fmla="*/ 29633 w 134055"/>
                    <a:gd name="connsiteY52" fmla="*/ 131657 h 134055"/>
                    <a:gd name="connsiteX53" fmla="*/ 26529 w 134055"/>
                    <a:gd name="connsiteY53" fmla="*/ 130740 h 134055"/>
                    <a:gd name="connsiteX54" fmla="*/ 25894 w 134055"/>
                    <a:gd name="connsiteY54" fmla="*/ 130528 h 134055"/>
                    <a:gd name="connsiteX55" fmla="*/ 24342 w 134055"/>
                    <a:gd name="connsiteY55" fmla="*/ 130034 h 134055"/>
                    <a:gd name="connsiteX56" fmla="*/ 22648 w 134055"/>
                    <a:gd name="connsiteY56" fmla="*/ 129399 h 134055"/>
                    <a:gd name="connsiteX57" fmla="*/ 20250 w 134055"/>
                    <a:gd name="connsiteY57" fmla="*/ 128482 h 134055"/>
                    <a:gd name="connsiteX58" fmla="*/ 18486 w 134055"/>
                    <a:gd name="connsiteY58" fmla="*/ 127706 h 134055"/>
                    <a:gd name="connsiteX59" fmla="*/ 17145 w 134055"/>
                    <a:gd name="connsiteY59" fmla="*/ 127071 h 134055"/>
                    <a:gd name="connsiteX60" fmla="*/ 15946 w 134055"/>
                    <a:gd name="connsiteY60" fmla="*/ 126506 h 134055"/>
                    <a:gd name="connsiteX61" fmla="*/ 15946 w 134055"/>
                    <a:gd name="connsiteY61" fmla="*/ 126506 h 134055"/>
                    <a:gd name="connsiteX62" fmla="*/ 13476 w 134055"/>
                    <a:gd name="connsiteY62" fmla="*/ 125236 h 134055"/>
                    <a:gd name="connsiteX63" fmla="*/ 11218 w 134055"/>
                    <a:gd name="connsiteY63" fmla="*/ 124037 h 134055"/>
                    <a:gd name="connsiteX64" fmla="*/ 11077 w 134055"/>
                    <a:gd name="connsiteY64" fmla="*/ 123966 h 134055"/>
                    <a:gd name="connsiteX65" fmla="*/ 11007 w 134055"/>
                    <a:gd name="connsiteY65" fmla="*/ 123896 h 134055"/>
                    <a:gd name="connsiteX66" fmla="*/ 0 w 134055"/>
                    <a:gd name="connsiteY66" fmla="*/ 82691 h 134055"/>
                    <a:gd name="connsiteX67" fmla="*/ 82691 w 134055"/>
                    <a:gd name="connsiteY67" fmla="*/ 0 h 134055"/>
                    <a:gd name="connsiteX68" fmla="*/ 123896 w 134055"/>
                    <a:gd name="connsiteY68" fmla="*/ 10936 h 134055"/>
                    <a:gd name="connsiteX69" fmla="*/ 123966 w 134055"/>
                    <a:gd name="connsiteY69" fmla="*/ 11007 h 134055"/>
                    <a:gd name="connsiteX70" fmla="*/ 125236 w 134055"/>
                    <a:gd name="connsiteY70" fmla="*/ 13264 h 134055"/>
                    <a:gd name="connsiteX71" fmla="*/ 125942 w 134055"/>
                    <a:gd name="connsiteY71" fmla="*/ 14605 h 134055"/>
                    <a:gd name="connsiteX72" fmla="*/ 126577 w 134055"/>
                    <a:gd name="connsiteY72" fmla="*/ 15875 h 134055"/>
                    <a:gd name="connsiteX73" fmla="*/ 128623 w 134055"/>
                    <a:gd name="connsiteY73" fmla="*/ 20391 h 134055"/>
                    <a:gd name="connsiteX74" fmla="*/ 128623 w 134055"/>
                    <a:gd name="connsiteY74" fmla="*/ 20391 h 134055"/>
                    <a:gd name="connsiteX75" fmla="*/ 130387 w 134055"/>
                    <a:gd name="connsiteY75" fmla="*/ 25048 h 134055"/>
                    <a:gd name="connsiteX76" fmla="*/ 131163 w 134055"/>
                    <a:gd name="connsiteY76" fmla="*/ 27446 h 134055"/>
                    <a:gd name="connsiteX77" fmla="*/ 131868 w 134055"/>
                    <a:gd name="connsiteY77" fmla="*/ 29845 h 134055"/>
                    <a:gd name="connsiteX78" fmla="*/ 132433 w 134055"/>
                    <a:gd name="connsiteY78" fmla="*/ 32103 h 134055"/>
                    <a:gd name="connsiteX79" fmla="*/ 132503 w 134055"/>
                    <a:gd name="connsiteY79" fmla="*/ 32385 h 134055"/>
                    <a:gd name="connsiteX80" fmla="*/ 133068 w 134055"/>
                    <a:gd name="connsiteY80" fmla="*/ 34784 h 134055"/>
                    <a:gd name="connsiteX81" fmla="*/ 133421 w 134055"/>
                    <a:gd name="connsiteY81" fmla="*/ 36548 h 134055"/>
                    <a:gd name="connsiteX82" fmla="*/ 133703 w 134055"/>
                    <a:gd name="connsiteY82" fmla="*/ 38100 h 134055"/>
                    <a:gd name="connsiteX83" fmla="*/ 133773 w 134055"/>
                    <a:gd name="connsiteY83" fmla="*/ 38594 h 134055"/>
                    <a:gd name="connsiteX84" fmla="*/ 134056 w 134055"/>
                    <a:gd name="connsiteY84" fmla="*/ 40499 h 134055"/>
                    <a:gd name="connsiteX85" fmla="*/ 134197 w 134055"/>
                    <a:gd name="connsiteY85" fmla="*/ 41628 h 134055"/>
                    <a:gd name="connsiteX86" fmla="*/ 134479 w 134055"/>
                    <a:gd name="connsiteY86" fmla="*/ 44027 h 134055"/>
                    <a:gd name="connsiteX87" fmla="*/ 134479 w 134055"/>
                    <a:gd name="connsiteY87" fmla="*/ 44380 h 134055"/>
                    <a:gd name="connsiteX88" fmla="*/ 134620 w 134055"/>
                    <a:gd name="connsiteY88" fmla="*/ 46355 h 134055"/>
                    <a:gd name="connsiteX89" fmla="*/ 134691 w 134055"/>
                    <a:gd name="connsiteY89" fmla="*/ 47272 h 134055"/>
                    <a:gd name="connsiteX90" fmla="*/ 134761 w 134055"/>
                    <a:gd name="connsiteY90" fmla="*/ 49107 h 134055"/>
                    <a:gd name="connsiteX91" fmla="*/ 134761 w 134055"/>
                    <a:gd name="connsiteY91" fmla="*/ 49530 h 134055"/>
                    <a:gd name="connsiteX92" fmla="*/ 134832 w 134055"/>
                    <a:gd name="connsiteY92" fmla="*/ 52141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134055" h="134055">
                      <a:moveTo>
                        <a:pt x="134832" y="52141"/>
                      </a:moveTo>
                      <a:cubicBezTo>
                        <a:pt x="134832" y="53199"/>
                        <a:pt x="134832" y="54328"/>
                        <a:pt x="134761" y="55386"/>
                      </a:cubicBezTo>
                      <a:cubicBezTo>
                        <a:pt x="134761" y="56162"/>
                        <a:pt x="134691" y="56868"/>
                        <a:pt x="134691" y="57644"/>
                      </a:cubicBezTo>
                      <a:cubicBezTo>
                        <a:pt x="134691" y="57856"/>
                        <a:pt x="134691" y="58068"/>
                        <a:pt x="134620" y="58279"/>
                      </a:cubicBezTo>
                      <a:cubicBezTo>
                        <a:pt x="134549" y="58985"/>
                        <a:pt x="134549" y="59620"/>
                        <a:pt x="134479" y="60255"/>
                      </a:cubicBezTo>
                      <a:cubicBezTo>
                        <a:pt x="134479" y="60466"/>
                        <a:pt x="134479" y="60607"/>
                        <a:pt x="134408" y="60819"/>
                      </a:cubicBezTo>
                      <a:cubicBezTo>
                        <a:pt x="134338" y="61595"/>
                        <a:pt x="134267" y="62301"/>
                        <a:pt x="134126" y="63077"/>
                      </a:cubicBezTo>
                      <a:lnTo>
                        <a:pt x="134056" y="63359"/>
                      </a:lnTo>
                      <a:cubicBezTo>
                        <a:pt x="133915" y="64276"/>
                        <a:pt x="133773" y="65193"/>
                        <a:pt x="133632" y="66111"/>
                      </a:cubicBezTo>
                      <a:cubicBezTo>
                        <a:pt x="133632" y="66111"/>
                        <a:pt x="133632" y="66111"/>
                        <a:pt x="133632" y="66181"/>
                      </a:cubicBezTo>
                      <a:cubicBezTo>
                        <a:pt x="133491" y="66957"/>
                        <a:pt x="133350" y="67734"/>
                        <a:pt x="133209" y="68580"/>
                      </a:cubicBezTo>
                      <a:cubicBezTo>
                        <a:pt x="133068" y="69427"/>
                        <a:pt x="132856" y="70203"/>
                        <a:pt x="132715" y="70979"/>
                      </a:cubicBezTo>
                      <a:cubicBezTo>
                        <a:pt x="132574" y="71755"/>
                        <a:pt x="132362" y="72531"/>
                        <a:pt x="132151" y="73307"/>
                      </a:cubicBezTo>
                      <a:cubicBezTo>
                        <a:pt x="129681" y="82691"/>
                        <a:pt x="125659" y="91370"/>
                        <a:pt x="120297" y="99131"/>
                      </a:cubicBezTo>
                      <a:cubicBezTo>
                        <a:pt x="119874" y="99766"/>
                        <a:pt x="119380" y="100401"/>
                        <a:pt x="118957" y="101036"/>
                      </a:cubicBezTo>
                      <a:cubicBezTo>
                        <a:pt x="118181" y="102094"/>
                        <a:pt x="117405" y="103082"/>
                        <a:pt x="116558" y="104140"/>
                      </a:cubicBezTo>
                      <a:cubicBezTo>
                        <a:pt x="116276" y="104563"/>
                        <a:pt x="115923" y="104916"/>
                        <a:pt x="115570" y="105339"/>
                      </a:cubicBezTo>
                      <a:cubicBezTo>
                        <a:pt x="113665" y="107597"/>
                        <a:pt x="111690" y="109714"/>
                        <a:pt x="109643" y="111690"/>
                      </a:cubicBezTo>
                      <a:cubicBezTo>
                        <a:pt x="109220" y="112113"/>
                        <a:pt x="108797" y="112466"/>
                        <a:pt x="108373" y="112889"/>
                      </a:cubicBezTo>
                      <a:cubicBezTo>
                        <a:pt x="106680" y="114441"/>
                        <a:pt x="104916" y="115923"/>
                        <a:pt x="103152" y="117334"/>
                      </a:cubicBezTo>
                      <a:cubicBezTo>
                        <a:pt x="100260" y="119592"/>
                        <a:pt x="97155" y="121708"/>
                        <a:pt x="93980" y="123543"/>
                      </a:cubicBezTo>
                      <a:cubicBezTo>
                        <a:pt x="93345" y="123896"/>
                        <a:pt x="92710" y="124249"/>
                        <a:pt x="92146" y="124601"/>
                      </a:cubicBezTo>
                      <a:cubicBezTo>
                        <a:pt x="90735" y="125377"/>
                        <a:pt x="89253" y="126153"/>
                        <a:pt x="87771" y="126859"/>
                      </a:cubicBezTo>
                      <a:cubicBezTo>
                        <a:pt x="86783" y="127353"/>
                        <a:pt x="85725" y="127776"/>
                        <a:pt x="84737" y="128200"/>
                      </a:cubicBezTo>
                      <a:cubicBezTo>
                        <a:pt x="84455" y="128341"/>
                        <a:pt x="84173" y="128482"/>
                        <a:pt x="83891" y="128552"/>
                      </a:cubicBezTo>
                      <a:cubicBezTo>
                        <a:pt x="83256" y="128835"/>
                        <a:pt x="82691" y="129046"/>
                        <a:pt x="82056" y="129258"/>
                      </a:cubicBezTo>
                      <a:cubicBezTo>
                        <a:pt x="81421" y="129540"/>
                        <a:pt x="80786" y="129752"/>
                        <a:pt x="80081" y="129964"/>
                      </a:cubicBezTo>
                      <a:cubicBezTo>
                        <a:pt x="80010" y="129964"/>
                        <a:pt x="80010" y="129964"/>
                        <a:pt x="79940" y="130034"/>
                      </a:cubicBezTo>
                      <a:cubicBezTo>
                        <a:pt x="79234" y="130316"/>
                        <a:pt x="78528" y="130528"/>
                        <a:pt x="77823" y="130740"/>
                      </a:cubicBezTo>
                      <a:cubicBezTo>
                        <a:pt x="76553" y="131163"/>
                        <a:pt x="75353" y="131516"/>
                        <a:pt x="74083" y="131868"/>
                      </a:cubicBezTo>
                      <a:cubicBezTo>
                        <a:pt x="73448" y="132010"/>
                        <a:pt x="72813" y="132221"/>
                        <a:pt x="72178" y="132362"/>
                      </a:cubicBezTo>
                      <a:cubicBezTo>
                        <a:pt x="72037" y="132433"/>
                        <a:pt x="71896" y="132433"/>
                        <a:pt x="71755" y="132433"/>
                      </a:cubicBezTo>
                      <a:cubicBezTo>
                        <a:pt x="71614" y="132504"/>
                        <a:pt x="71473" y="132504"/>
                        <a:pt x="71332" y="132574"/>
                      </a:cubicBezTo>
                      <a:cubicBezTo>
                        <a:pt x="70203" y="132856"/>
                        <a:pt x="69003" y="133068"/>
                        <a:pt x="67875" y="133280"/>
                      </a:cubicBezTo>
                      <a:cubicBezTo>
                        <a:pt x="66887" y="133491"/>
                        <a:pt x="65828" y="133632"/>
                        <a:pt x="64841" y="133773"/>
                      </a:cubicBezTo>
                      <a:cubicBezTo>
                        <a:pt x="64347" y="133844"/>
                        <a:pt x="63853" y="133915"/>
                        <a:pt x="63359" y="133985"/>
                      </a:cubicBezTo>
                      <a:cubicBezTo>
                        <a:pt x="62018" y="134197"/>
                        <a:pt x="60678" y="134338"/>
                        <a:pt x="59337" y="134409"/>
                      </a:cubicBezTo>
                      <a:cubicBezTo>
                        <a:pt x="58632" y="134479"/>
                        <a:pt x="57856" y="134550"/>
                        <a:pt x="57150" y="134550"/>
                      </a:cubicBezTo>
                      <a:cubicBezTo>
                        <a:pt x="56303" y="134620"/>
                        <a:pt x="55527" y="134620"/>
                        <a:pt x="54681" y="134620"/>
                      </a:cubicBezTo>
                      <a:cubicBezTo>
                        <a:pt x="53834" y="134620"/>
                        <a:pt x="53058" y="134691"/>
                        <a:pt x="52211" y="134691"/>
                      </a:cubicBezTo>
                      <a:cubicBezTo>
                        <a:pt x="51294" y="134691"/>
                        <a:pt x="50306" y="134691"/>
                        <a:pt x="49389" y="134620"/>
                      </a:cubicBezTo>
                      <a:cubicBezTo>
                        <a:pt x="48613" y="134620"/>
                        <a:pt x="47766" y="134550"/>
                        <a:pt x="46990" y="134479"/>
                      </a:cubicBezTo>
                      <a:cubicBezTo>
                        <a:pt x="46637" y="134479"/>
                        <a:pt x="46284" y="134409"/>
                        <a:pt x="45932" y="134409"/>
                      </a:cubicBezTo>
                      <a:cubicBezTo>
                        <a:pt x="45226" y="134338"/>
                        <a:pt x="44591" y="134338"/>
                        <a:pt x="43886" y="134267"/>
                      </a:cubicBezTo>
                      <a:cubicBezTo>
                        <a:pt x="42968" y="134197"/>
                        <a:pt x="42051" y="134056"/>
                        <a:pt x="41134" y="133985"/>
                      </a:cubicBezTo>
                      <a:cubicBezTo>
                        <a:pt x="41134" y="133985"/>
                        <a:pt x="41134" y="133985"/>
                        <a:pt x="41134" y="133985"/>
                      </a:cubicBezTo>
                      <a:cubicBezTo>
                        <a:pt x="40287" y="133915"/>
                        <a:pt x="39511" y="133773"/>
                        <a:pt x="38735" y="133632"/>
                      </a:cubicBezTo>
                      <a:cubicBezTo>
                        <a:pt x="38523" y="133632"/>
                        <a:pt x="38241" y="133562"/>
                        <a:pt x="38030" y="133491"/>
                      </a:cubicBezTo>
                      <a:cubicBezTo>
                        <a:pt x="37606" y="133421"/>
                        <a:pt x="37183" y="133350"/>
                        <a:pt x="36760" y="133280"/>
                      </a:cubicBezTo>
                      <a:cubicBezTo>
                        <a:pt x="36125" y="133138"/>
                        <a:pt x="35489" y="132997"/>
                        <a:pt x="34854" y="132927"/>
                      </a:cubicBezTo>
                      <a:cubicBezTo>
                        <a:pt x="34784" y="132927"/>
                        <a:pt x="34784" y="132927"/>
                        <a:pt x="34713" y="132927"/>
                      </a:cubicBezTo>
                      <a:cubicBezTo>
                        <a:pt x="33937" y="132786"/>
                        <a:pt x="33161" y="132574"/>
                        <a:pt x="32385" y="132362"/>
                      </a:cubicBezTo>
                      <a:cubicBezTo>
                        <a:pt x="31468" y="132151"/>
                        <a:pt x="30551" y="131868"/>
                        <a:pt x="29633" y="131657"/>
                      </a:cubicBezTo>
                      <a:cubicBezTo>
                        <a:pt x="28575" y="131374"/>
                        <a:pt x="27587" y="131022"/>
                        <a:pt x="26529" y="130740"/>
                      </a:cubicBezTo>
                      <a:cubicBezTo>
                        <a:pt x="26317" y="130669"/>
                        <a:pt x="26106" y="130598"/>
                        <a:pt x="25894" y="130528"/>
                      </a:cubicBezTo>
                      <a:cubicBezTo>
                        <a:pt x="25400" y="130387"/>
                        <a:pt x="24836" y="130175"/>
                        <a:pt x="24342" y="130034"/>
                      </a:cubicBezTo>
                      <a:cubicBezTo>
                        <a:pt x="23777" y="129822"/>
                        <a:pt x="23213" y="129611"/>
                        <a:pt x="22648" y="129399"/>
                      </a:cubicBezTo>
                      <a:cubicBezTo>
                        <a:pt x="21872" y="129117"/>
                        <a:pt x="21096" y="128764"/>
                        <a:pt x="20250" y="128482"/>
                      </a:cubicBezTo>
                      <a:cubicBezTo>
                        <a:pt x="19685" y="128200"/>
                        <a:pt x="19050" y="127988"/>
                        <a:pt x="18486" y="127706"/>
                      </a:cubicBezTo>
                      <a:cubicBezTo>
                        <a:pt x="18062" y="127494"/>
                        <a:pt x="17568" y="127283"/>
                        <a:pt x="17145" y="127071"/>
                      </a:cubicBezTo>
                      <a:cubicBezTo>
                        <a:pt x="16722" y="126859"/>
                        <a:pt x="16298" y="126718"/>
                        <a:pt x="15946" y="126506"/>
                      </a:cubicBezTo>
                      <a:lnTo>
                        <a:pt x="15946" y="126506"/>
                      </a:lnTo>
                      <a:cubicBezTo>
                        <a:pt x="15099" y="126083"/>
                        <a:pt x="14323" y="125730"/>
                        <a:pt x="13476" y="125236"/>
                      </a:cubicBezTo>
                      <a:cubicBezTo>
                        <a:pt x="12700" y="124813"/>
                        <a:pt x="11995" y="124460"/>
                        <a:pt x="11218" y="124037"/>
                      </a:cubicBezTo>
                      <a:cubicBezTo>
                        <a:pt x="11148" y="124037"/>
                        <a:pt x="11148" y="123966"/>
                        <a:pt x="11077" y="123966"/>
                      </a:cubicBezTo>
                      <a:cubicBezTo>
                        <a:pt x="11077" y="123966"/>
                        <a:pt x="11007" y="123896"/>
                        <a:pt x="11007" y="123896"/>
                      </a:cubicBezTo>
                      <a:cubicBezTo>
                        <a:pt x="4022" y="111760"/>
                        <a:pt x="0" y="97720"/>
                        <a:pt x="0" y="82691"/>
                      </a:cubicBezTo>
                      <a:cubicBezTo>
                        <a:pt x="0" y="36971"/>
                        <a:pt x="37042" y="0"/>
                        <a:pt x="82691" y="0"/>
                      </a:cubicBezTo>
                      <a:cubicBezTo>
                        <a:pt x="97719" y="0"/>
                        <a:pt x="111760" y="3951"/>
                        <a:pt x="123896" y="10936"/>
                      </a:cubicBezTo>
                      <a:cubicBezTo>
                        <a:pt x="123896" y="10936"/>
                        <a:pt x="123896" y="11007"/>
                        <a:pt x="123966" y="11007"/>
                      </a:cubicBezTo>
                      <a:cubicBezTo>
                        <a:pt x="124389" y="11712"/>
                        <a:pt x="124813" y="12488"/>
                        <a:pt x="125236" y="13264"/>
                      </a:cubicBezTo>
                      <a:cubicBezTo>
                        <a:pt x="125448" y="13688"/>
                        <a:pt x="125730" y="14182"/>
                        <a:pt x="125942" y="14605"/>
                      </a:cubicBezTo>
                      <a:cubicBezTo>
                        <a:pt x="126153" y="15028"/>
                        <a:pt x="126365" y="15452"/>
                        <a:pt x="126577" y="15875"/>
                      </a:cubicBezTo>
                      <a:cubicBezTo>
                        <a:pt x="127282" y="17357"/>
                        <a:pt x="127988" y="18909"/>
                        <a:pt x="128623" y="20391"/>
                      </a:cubicBezTo>
                      <a:lnTo>
                        <a:pt x="128623" y="20391"/>
                      </a:lnTo>
                      <a:cubicBezTo>
                        <a:pt x="129258" y="21943"/>
                        <a:pt x="129822" y="23495"/>
                        <a:pt x="130387" y="25048"/>
                      </a:cubicBezTo>
                      <a:cubicBezTo>
                        <a:pt x="130669" y="25824"/>
                        <a:pt x="130951" y="26600"/>
                        <a:pt x="131163" y="27446"/>
                      </a:cubicBezTo>
                      <a:cubicBezTo>
                        <a:pt x="131445" y="28222"/>
                        <a:pt x="131657" y="29069"/>
                        <a:pt x="131868" y="29845"/>
                      </a:cubicBezTo>
                      <a:cubicBezTo>
                        <a:pt x="132080" y="30621"/>
                        <a:pt x="132292" y="31327"/>
                        <a:pt x="132433" y="32103"/>
                      </a:cubicBezTo>
                      <a:cubicBezTo>
                        <a:pt x="132503" y="32173"/>
                        <a:pt x="132503" y="32244"/>
                        <a:pt x="132503" y="32385"/>
                      </a:cubicBezTo>
                      <a:cubicBezTo>
                        <a:pt x="132715" y="33161"/>
                        <a:pt x="132856" y="34008"/>
                        <a:pt x="133068" y="34784"/>
                      </a:cubicBezTo>
                      <a:cubicBezTo>
                        <a:pt x="133209" y="35348"/>
                        <a:pt x="133350" y="35984"/>
                        <a:pt x="133421" y="36548"/>
                      </a:cubicBezTo>
                      <a:cubicBezTo>
                        <a:pt x="133491" y="37042"/>
                        <a:pt x="133632" y="37606"/>
                        <a:pt x="133703" y="38100"/>
                      </a:cubicBezTo>
                      <a:cubicBezTo>
                        <a:pt x="133703" y="38241"/>
                        <a:pt x="133773" y="38382"/>
                        <a:pt x="133773" y="38594"/>
                      </a:cubicBezTo>
                      <a:cubicBezTo>
                        <a:pt x="133844" y="39229"/>
                        <a:pt x="133985" y="39864"/>
                        <a:pt x="134056" y="40499"/>
                      </a:cubicBezTo>
                      <a:cubicBezTo>
                        <a:pt x="134126" y="40852"/>
                        <a:pt x="134126" y="41275"/>
                        <a:pt x="134197" y="41628"/>
                      </a:cubicBezTo>
                      <a:cubicBezTo>
                        <a:pt x="134267" y="42404"/>
                        <a:pt x="134408" y="43251"/>
                        <a:pt x="134479" y="44027"/>
                      </a:cubicBezTo>
                      <a:cubicBezTo>
                        <a:pt x="134479" y="44097"/>
                        <a:pt x="134479" y="44238"/>
                        <a:pt x="134479" y="44380"/>
                      </a:cubicBezTo>
                      <a:cubicBezTo>
                        <a:pt x="134549" y="45014"/>
                        <a:pt x="134620" y="45720"/>
                        <a:pt x="134620" y="46355"/>
                      </a:cubicBezTo>
                      <a:cubicBezTo>
                        <a:pt x="134620" y="46638"/>
                        <a:pt x="134691" y="46990"/>
                        <a:pt x="134691" y="47272"/>
                      </a:cubicBezTo>
                      <a:cubicBezTo>
                        <a:pt x="134761" y="47907"/>
                        <a:pt x="134761" y="48472"/>
                        <a:pt x="134761" y="49107"/>
                      </a:cubicBezTo>
                      <a:cubicBezTo>
                        <a:pt x="134761" y="49248"/>
                        <a:pt x="134761" y="49389"/>
                        <a:pt x="134761" y="49530"/>
                      </a:cubicBezTo>
                      <a:cubicBezTo>
                        <a:pt x="134832" y="50377"/>
                        <a:pt x="134832" y="51294"/>
                        <a:pt x="134832" y="52141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8" name="Freeform: Shape 982"/>
                <p:cNvSpPr/>
                <p:nvPr/>
              </p:nvSpPr>
              <p:spPr>
                <a:xfrm>
                  <a:off x="5338516" y="3977781"/>
                  <a:ext cx="148167" cy="148167"/>
                </a:xfrm>
                <a:custGeom>
                  <a:avLst/>
                  <a:gdLst>
                    <a:gd name="connsiteX0" fmla="*/ 153882 w 148166"/>
                    <a:gd name="connsiteY0" fmla="*/ 71684 h 148166"/>
                    <a:gd name="connsiteX1" fmla="*/ 153458 w 148166"/>
                    <a:gd name="connsiteY1" fmla="*/ 80151 h 148166"/>
                    <a:gd name="connsiteX2" fmla="*/ 150777 w 148166"/>
                    <a:gd name="connsiteY2" fmla="*/ 94333 h 148166"/>
                    <a:gd name="connsiteX3" fmla="*/ 150142 w 148166"/>
                    <a:gd name="connsiteY3" fmla="*/ 96449 h 148166"/>
                    <a:gd name="connsiteX4" fmla="*/ 149578 w 148166"/>
                    <a:gd name="connsiteY4" fmla="*/ 98213 h 148166"/>
                    <a:gd name="connsiteX5" fmla="*/ 148943 w 148166"/>
                    <a:gd name="connsiteY5" fmla="*/ 100118 h 148166"/>
                    <a:gd name="connsiteX6" fmla="*/ 148943 w 148166"/>
                    <a:gd name="connsiteY6" fmla="*/ 100189 h 148166"/>
                    <a:gd name="connsiteX7" fmla="*/ 148237 w 148166"/>
                    <a:gd name="connsiteY7" fmla="*/ 102023 h 148166"/>
                    <a:gd name="connsiteX8" fmla="*/ 147461 w 148166"/>
                    <a:gd name="connsiteY8" fmla="*/ 103858 h 148166"/>
                    <a:gd name="connsiteX9" fmla="*/ 145909 w 148166"/>
                    <a:gd name="connsiteY9" fmla="*/ 107385 h 148166"/>
                    <a:gd name="connsiteX10" fmla="*/ 144921 w 148166"/>
                    <a:gd name="connsiteY10" fmla="*/ 109431 h 148166"/>
                    <a:gd name="connsiteX11" fmla="*/ 142804 w 148166"/>
                    <a:gd name="connsiteY11" fmla="*/ 113382 h 148166"/>
                    <a:gd name="connsiteX12" fmla="*/ 141675 w 148166"/>
                    <a:gd name="connsiteY12" fmla="*/ 115288 h 148166"/>
                    <a:gd name="connsiteX13" fmla="*/ 124178 w 148166"/>
                    <a:gd name="connsiteY13" fmla="*/ 135326 h 148166"/>
                    <a:gd name="connsiteX14" fmla="*/ 124037 w 148166"/>
                    <a:gd name="connsiteY14" fmla="*/ 135466 h 148166"/>
                    <a:gd name="connsiteX15" fmla="*/ 124037 w 148166"/>
                    <a:gd name="connsiteY15" fmla="*/ 135466 h 148166"/>
                    <a:gd name="connsiteX16" fmla="*/ 123825 w 148166"/>
                    <a:gd name="connsiteY16" fmla="*/ 135608 h 148166"/>
                    <a:gd name="connsiteX17" fmla="*/ 104352 w 148166"/>
                    <a:gd name="connsiteY17" fmla="*/ 147531 h 148166"/>
                    <a:gd name="connsiteX18" fmla="*/ 99342 w 148166"/>
                    <a:gd name="connsiteY18" fmla="*/ 149507 h 148166"/>
                    <a:gd name="connsiteX19" fmla="*/ 99272 w 148166"/>
                    <a:gd name="connsiteY19" fmla="*/ 149507 h 148166"/>
                    <a:gd name="connsiteX20" fmla="*/ 97226 w 148166"/>
                    <a:gd name="connsiteY20" fmla="*/ 150213 h 148166"/>
                    <a:gd name="connsiteX21" fmla="*/ 92992 w 148166"/>
                    <a:gd name="connsiteY21" fmla="*/ 151483 h 148166"/>
                    <a:gd name="connsiteX22" fmla="*/ 89676 w 148166"/>
                    <a:gd name="connsiteY22" fmla="*/ 152329 h 148166"/>
                    <a:gd name="connsiteX23" fmla="*/ 87559 w 148166"/>
                    <a:gd name="connsiteY23" fmla="*/ 152753 h 148166"/>
                    <a:gd name="connsiteX24" fmla="*/ 84243 w 148166"/>
                    <a:gd name="connsiteY24" fmla="*/ 153317 h 148166"/>
                    <a:gd name="connsiteX25" fmla="*/ 82479 w 148166"/>
                    <a:gd name="connsiteY25" fmla="*/ 153599 h 148166"/>
                    <a:gd name="connsiteX26" fmla="*/ 78881 w 148166"/>
                    <a:gd name="connsiteY26" fmla="*/ 154022 h 148166"/>
                    <a:gd name="connsiteX27" fmla="*/ 77188 w 148166"/>
                    <a:gd name="connsiteY27" fmla="*/ 154164 h 148166"/>
                    <a:gd name="connsiteX28" fmla="*/ 74507 w 148166"/>
                    <a:gd name="connsiteY28" fmla="*/ 154305 h 148166"/>
                    <a:gd name="connsiteX29" fmla="*/ 73378 w 148166"/>
                    <a:gd name="connsiteY29" fmla="*/ 154305 h 148166"/>
                    <a:gd name="connsiteX30" fmla="*/ 71543 w 148166"/>
                    <a:gd name="connsiteY30" fmla="*/ 154305 h 148166"/>
                    <a:gd name="connsiteX31" fmla="*/ 71543 w 148166"/>
                    <a:gd name="connsiteY31" fmla="*/ 154305 h 148166"/>
                    <a:gd name="connsiteX32" fmla="*/ 68721 w 148166"/>
                    <a:gd name="connsiteY32" fmla="*/ 154234 h 148166"/>
                    <a:gd name="connsiteX33" fmla="*/ 68298 w 148166"/>
                    <a:gd name="connsiteY33" fmla="*/ 154234 h 148166"/>
                    <a:gd name="connsiteX34" fmla="*/ 66040 w 148166"/>
                    <a:gd name="connsiteY34" fmla="*/ 154093 h 148166"/>
                    <a:gd name="connsiteX35" fmla="*/ 65758 w 148166"/>
                    <a:gd name="connsiteY35" fmla="*/ 154093 h 148166"/>
                    <a:gd name="connsiteX36" fmla="*/ 63500 w 148166"/>
                    <a:gd name="connsiteY36" fmla="*/ 153882 h 148166"/>
                    <a:gd name="connsiteX37" fmla="*/ 63429 w 148166"/>
                    <a:gd name="connsiteY37" fmla="*/ 153882 h 148166"/>
                    <a:gd name="connsiteX38" fmla="*/ 62230 w 148166"/>
                    <a:gd name="connsiteY38" fmla="*/ 153740 h 148166"/>
                    <a:gd name="connsiteX39" fmla="*/ 61383 w 148166"/>
                    <a:gd name="connsiteY39" fmla="*/ 153670 h 148166"/>
                    <a:gd name="connsiteX40" fmla="*/ 59337 w 148166"/>
                    <a:gd name="connsiteY40" fmla="*/ 153388 h 148166"/>
                    <a:gd name="connsiteX41" fmla="*/ 58420 w 148166"/>
                    <a:gd name="connsiteY41" fmla="*/ 153246 h 148166"/>
                    <a:gd name="connsiteX42" fmla="*/ 55668 w 148166"/>
                    <a:gd name="connsiteY42" fmla="*/ 152753 h 148166"/>
                    <a:gd name="connsiteX43" fmla="*/ 54116 w 148166"/>
                    <a:gd name="connsiteY43" fmla="*/ 152470 h 148166"/>
                    <a:gd name="connsiteX44" fmla="*/ 52211 w 148166"/>
                    <a:gd name="connsiteY44" fmla="*/ 152047 h 148166"/>
                    <a:gd name="connsiteX45" fmla="*/ 46637 w 148166"/>
                    <a:gd name="connsiteY45" fmla="*/ 150495 h 148166"/>
                    <a:gd name="connsiteX46" fmla="*/ 46496 w 148166"/>
                    <a:gd name="connsiteY46" fmla="*/ 150495 h 148166"/>
                    <a:gd name="connsiteX47" fmla="*/ 46143 w 148166"/>
                    <a:gd name="connsiteY47" fmla="*/ 150354 h 148166"/>
                    <a:gd name="connsiteX48" fmla="*/ 46002 w 148166"/>
                    <a:gd name="connsiteY48" fmla="*/ 150283 h 148166"/>
                    <a:gd name="connsiteX49" fmla="*/ 19191 w 148166"/>
                    <a:gd name="connsiteY49" fmla="*/ 135608 h 148166"/>
                    <a:gd name="connsiteX50" fmla="*/ 18838 w 148166"/>
                    <a:gd name="connsiteY50" fmla="*/ 135326 h 148166"/>
                    <a:gd name="connsiteX51" fmla="*/ 0 w 148166"/>
                    <a:gd name="connsiteY51" fmla="*/ 113030 h 148166"/>
                    <a:gd name="connsiteX52" fmla="*/ 141 w 148166"/>
                    <a:gd name="connsiteY52" fmla="*/ 113100 h 148166"/>
                    <a:gd name="connsiteX53" fmla="*/ 2399 w 148166"/>
                    <a:gd name="connsiteY53" fmla="*/ 114300 h 148166"/>
                    <a:gd name="connsiteX54" fmla="*/ 4868 w 148166"/>
                    <a:gd name="connsiteY54" fmla="*/ 115570 h 148166"/>
                    <a:gd name="connsiteX55" fmla="*/ 4868 w 148166"/>
                    <a:gd name="connsiteY55" fmla="*/ 115570 h 148166"/>
                    <a:gd name="connsiteX56" fmla="*/ 6068 w 148166"/>
                    <a:gd name="connsiteY56" fmla="*/ 116134 h 148166"/>
                    <a:gd name="connsiteX57" fmla="*/ 7408 w 148166"/>
                    <a:gd name="connsiteY57" fmla="*/ 116769 h 148166"/>
                    <a:gd name="connsiteX58" fmla="*/ 9172 w 148166"/>
                    <a:gd name="connsiteY58" fmla="*/ 117545 h 148166"/>
                    <a:gd name="connsiteX59" fmla="*/ 11571 w 148166"/>
                    <a:gd name="connsiteY59" fmla="*/ 118463 h 148166"/>
                    <a:gd name="connsiteX60" fmla="*/ 13264 w 148166"/>
                    <a:gd name="connsiteY60" fmla="*/ 119097 h 148166"/>
                    <a:gd name="connsiteX61" fmla="*/ 14816 w 148166"/>
                    <a:gd name="connsiteY61" fmla="*/ 119591 h 148166"/>
                    <a:gd name="connsiteX62" fmla="*/ 15451 w 148166"/>
                    <a:gd name="connsiteY62" fmla="*/ 119803 h 148166"/>
                    <a:gd name="connsiteX63" fmla="*/ 18556 w 148166"/>
                    <a:gd name="connsiteY63" fmla="*/ 120720 h 148166"/>
                    <a:gd name="connsiteX64" fmla="*/ 21308 w 148166"/>
                    <a:gd name="connsiteY64" fmla="*/ 121426 h 148166"/>
                    <a:gd name="connsiteX65" fmla="*/ 23636 w 148166"/>
                    <a:gd name="connsiteY65" fmla="*/ 121990 h 148166"/>
                    <a:gd name="connsiteX66" fmla="*/ 23777 w 148166"/>
                    <a:gd name="connsiteY66" fmla="*/ 121990 h 148166"/>
                    <a:gd name="connsiteX67" fmla="*/ 25682 w 148166"/>
                    <a:gd name="connsiteY67" fmla="*/ 122343 h 148166"/>
                    <a:gd name="connsiteX68" fmla="*/ 26952 w 148166"/>
                    <a:gd name="connsiteY68" fmla="*/ 122555 h 148166"/>
                    <a:gd name="connsiteX69" fmla="*/ 27658 w 148166"/>
                    <a:gd name="connsiteY69" fmla="*/ 122696 h 148166"/>
                    <a:gd name="connsiteX70" fmla="*/ 30057 w 148166"/>
                    <a:gd name="connsiteY70" fmla="*/ 123048 h 148166"/>
                    <a:gd name="connsiteX71" fmla="*/ 30057 w 148166"/>
                    <a:gd name="connsiteY71" fmla="*/ 123048 h 148166"/>
                    <a:gd name="connsiteX72" fmla="*/ 32808 w 148166"/>
                    <a:gd name="connsiteY72" fmla="*/ 123331 h 148166"/>
                    <a:gd name="connsiteX73" fmla="*/ 34854 w 148166"/>
                    <a:gd name="connsiteY73" fmla="*/ 123472 h 148166"/>
                    <a:gd name="connsiteX74" fmla="*/ 35913 w 148166"/>
                    <a:gd name="connsiteY74" fmla="*/ 123542 h 148166"/>
                    <a:gd name="connsiteX75" fmla="*/ 38312 w 148166"/>
                    <a:gd name="connsiteY75" fmla="*/ 123684 h 148166"/>
                    <a:gd name="connsiteX76" fmla="*/ 41134 w 148166"/>
                    <a:gd name="connsiteY76" fmla="*/ 123754 h 148166"/>
                    <a:gd name="connsiteX77" fmla="*/ 43603 w 148166"/>
                    <a:gd name="connsiteY77" fmla="*/ 123684 h 148166"/>
                    <a:gd name="connsiteX78" fmla="*/ 46073 w 148166"/>
                    <a:gd name="connsiteY78" fmla="*/ 123613 h 148166"/>
                    <a:gd name="connsiteX79" fmla="*/ 48260 w 148166"/>
                    <a:gd name="connsiteY79" fmla="*/ 123472 h 148166"/>
                    <a:gd name="connsiteX80" fmla="*/ 52281 w 148166"/>
                    <a:gd name="connsiteY80" fmla="*/ 123048 h 148166"/>
                    <a:gd name="connsiteX81" fmla="*/ 53763 w 148166"/>
                    <a:gd name="connsiteY81" fmla="*/ 122837 h 148166"/>
                    <a:gd name="connsiteX82" fmla="*/ 56797 w 148166"/>
                    <a:gd name="connsiteY82" fmla="*/ 122343 h 148166"/>
                    <a:gd name="connsiteX83" fmla="*/ 60254 w 148166"/>
                    <a:gd name="connsiteY83" fmla="*/ 121638 h 148166"/>
                    <a:gd name="connsiteX84" fmla="*/ 60678 w 148166"/>
                    <a:gd name="connsiteY84" fmla="*/ 121496 h 148166"/>
                    <a:gd name="connsiteX85" fmla="*/ 61101 w 148166"/>
                    <a:gd name="connsiteY85" fmla="*/ 121426 h 148166"/>
                    <a:gd name="connsiteX86" fmla="*/ 63006 w 148166"/>
                    <a:gd name="connsiteY86" fmla="*/ 120932 h 148166"/>
                    <a:gd name="connsiteX87" fmla="*/ 66745 w 148166"/>
                    <a:gd name="connsiteY87" fmla="*/ 119803 h 148166"/>
                    <a:gd name="connsiteX88" fmla="*/ 68862 w 148166"/>
                    <a:gd name="connsiteY88" fmla="*/ 119097 h 148166"/>
                    <a:gd name="connsiteX89" fmla="*/ 69003 w 148166"/>
                    <a:gd name="connsiteY89" fmla="*/ 119027 h 148166"/>
                    <a:gd name="connsiteX90" fmla="*/ 70979 w 148166"/>
                    <a:gd name="connsiteY90" fmla="*/ 118321 h 148166"/>
                    <a:gd name="connsiteX91" fmla="*/ 72813 w 148166"/>
                    <a:gd name="connsiteY91" fmla="*/ 117616 h 148166"/>
                    <a:gd name="connsiteX92" fmla="*/ 73660 w 148166"/>
                    <a:gd name="connsiteY92" fmla="*/ 117263 h 148166"/>
                    <a:gd name="connsiteX93" fmla="*/ 76694 w 148166"/>
                    <a:gd name="connsiteY93" fmla="*/ 115923 h 148166"/>
                    <a:gd name="connsiteX94" fmla="*/ 81068 w 148166"/>
                    <a:gd name="connsiteY94" fmla="*/ 113665 h 148166"/>
                    <a:gd name="connsiteX95" fmla="*/ 82903 w 148166"/>
                    <a:gd name="connsiteY95" fmla="*/ 112606 h 148166"/>
                    <a:gd name="connsiteX96" fmla="*/ 92075 w 148166"/>
                    <a:gd name="connsiteY96" fmla="*/ 106397 h 148166"/>
                    <a:gd name="connsiteX97" fmla="*/ 97296 w 148166"/>
                    <a:gd name="connsiteY97" fmla="*/ 101952 h 148166"/>
                    <a:gd name="connsiteX98" fmla="*/ 98566 w 148166"/>
                    <a:gd name="connsiteY98" fmla="*/ 100753 h 148166"/>
                    <a:gd name="connsiteX99" fmla="*/ 104493 w 148166"/>
                    <a:gd name="connsiteY99" fmla="*/ 94403 h 148166"/>
                    <a:gd name="connsiteX100" fmla="*/ 105480 w 148166"/>
                    <a:gd name="connsiteY100" fmla="*/ 93204 h 148166"/>
                    <a:gd name="connsiteX101" fmla="*/ 107879 w 148166"/>
                    <a:gd name="connsiteY101" fmla="*/ 90099 h 148166"/>
                    <a:gd name="connsiteX102" fmla="*/ 109220 w 148166"/>
                    <a:gd name="connsiteY102" fmla="*/ 88194 h 148166"/>
                    <a:gd name="connsiteX103" fmla="*/ 121073 w 148166"/>
                    <a:gd name="connsiteY103" fmla="*/ 62371 h 148166"/>
                    <a:gd name="connsiteX104" fmla="*/ 121638 w 148166"/>
                    <a:gd name="connsiteY104" fmla="*/ 60042 h 148166"/>
                    <a:gd name="connsiteX105" fmla="*/ 122132 w 148166"/>
                    <a:gd name="connsiteY105" fmla="*/ 57644 h 148166"/>
                    <a:gd name="connsiteX106" fmla="*/ 122555 w 148166"/>
                    <a:gd name="connsiteY106" fmla="*/ 55245 h 148166"/>
                    <a:gd name="connsiteX107" fmla="*/ 122555 w 148166"/>
                    <a:gd name="connsiteY107" fmla="*/ 55174 h 148166"/>
                    <a:gd name="connsiteX108" fmla="*/ 122978 w 148166"/>
                    <a:gd name="connsiteY108" fmla="*/ 52423 h 148166"/>
                    <a:gd name="connsiteX109" fmla="*/ 123049 w 148166"/>
                    <a:gd name="connsiteY109" fmla="*/ 52140 h 148166"/>
                    <a:gd name="connsiteX110" fmla="*/ 123331 w 148166"/>
                    <a:gd name="connsiteY110" fmla="*/ 49882 h 148166"/>
                    <a:gd name="connsiteX111" fmla="*/ 123402 w 148166"/>
                    <a:gd name="connsiteY111" fmla="*/ 49318 h 148166"/>
                    <a:gd name="connsiteX112" fmla="*/ 123543 w 148166"/>
                    <a:gd name="connsiteY112" fmla="*/ 47343 h 148166"/>
                    <a:gd name="connsiteX113" fmla="*/ 123613 w 148166"/>
                    <a:gd name="connsiteY113" fmla="*/ 46708 h 148166"/>
                    <a:gd name="connsiteX114" fmla="*/ 123684 w 148166"/>
                    <a:gd name="connsiteY114" fmla="*/ 44450 h 148166"/>
                    <a:gd name="connsiteX115" fmla="*/ 123754 w 148166"/>
                    <a:gd name="connsiteY115" fmla="*/ 41204 h 148166"/>
                    <a:gd name="connsiteX116" fmla="*/ 123684 w 148166"/>
                    <a:gd name="connsiteY116" fmla="*/ 38523 h 148166"/>
                    <a:gd name="connsiteX117" fmla="*/ 123684 w 148166"/>
                    <a:gd name="connsiteY117" fmla="*/ 38100 h 148166"/>
                    <a:gd name="connsiteX118" fmla="*/ 123613 w 148166"/>
                    <a:gd name="connsiteY118" fmla="*/ 36265 h 148166"/>
                    <a:gd name="connsiteX119" fmla="*/ 123543 w 148166"/>
                    <a:gd name="connsiteY119" fmla="*/ 35348 h 148166"/>
                    <a:gd name="connsiteX120" fmla="*/ 123402 w 148166"/>
                    <a:gd name="connsiteY120" fmla="*/ 33373 h 148166"/>
                    <a:gd name="connsiteX121" fmla="*/ 123402 w 148166"/>
                    <a:gd name="connsiteY121" fmla="*/ 33020 h 148166"/>
                    <a:gd name="connsiteX122" fmla="*/ 123119 w 148166"/>
                    <a:gd name="connsiteY122" fmla="*/ 30621 h 148166"/>
                    <a:gd name="connsiteX123" fmla="*/ 122978 w 148166"/>
                    <a:gd name="connsiteY123" fmla="*/ 29492 h 148166"/>
                    <a:gd name="connsiteX124" fmla="*/ 122696 w 148166"/>
                    <a:gd name="connsiteY124" fmla="*/ 27587 h 148166"/>
                    <a:gd name="connsiteX125" fmla="*/ 122625 w 148166"/>
                    <a:gd name="connsiteY125" fmla="*/ 27093 h 148166"/>
                    <a:gd name="connsiteX126" fmla="*/ 122343 w 148166"/>
                    <a:gd name="connsiteY126" fmla="*/ 25541 h 148166"/>
                    <a:gd name="connsiteX127" fmla="*/ 121990 w 148166"/>
                    <a:gd name="connsiteY127" fmla="*/ 23777 h 148166"/>
                    <a:gd name="connsiteX128" fmla="*/ 121426 w 148166"/>
                    <a:gd name="connsiteY128" fmla="*/ 21378 h 148166"/>
                    <a:gd name="connsiteX129" fmla="*/ 121355 w 148166"/>
                    <a:gd name="connsiteY129" fmla="*/ 21096 h 148166"/>
                    <a:gd name="connsiteX130" fmla="*/ 120791 w 148166"/>
                    <a:gd name="connsiteY130" fmla="*/ 18838 h 148166"/>
                    <a:gd name="connsiteX131" fmla="*/ 120085 w 148166"/>
                    <a:gd name="connsiteY131" fmla="*/ 16439 h 148166"/>
                    <a:gd name="connsiteX132" fmla="*/ 119309 w 148166"/>
                    <a:gd name="connsiteY132" fmla="*/ 14040 h 148166"/>
                    <a:gd name="connsiteX133" fmla="*/ 117545 w 148166"/>
                    <a:gd name="connsiteY133" fmla="*/ 9384 h 148166"/>
                    <a:gd name="connsiteX134" fmla="*/ 117545 w 148166"/>
                    <a:gd name="connsiteY134" fmla="*/ 9384 h 148166"/>
                    <a:gd name="connsiteX135" fmla="*/ 115499 w 148166"/>
                    <a:gd name="connsiteY135" fmla="*/ 4868 h 148166"/>
                    <a:gd name="connsiteX136" fmla="*/ 114864 w 148166"/>
                    <a:gd name="connsiteY136" fmla="*/ 3598 h 148166"/>
                    <a:gd name="connsiteX137" fmla="*/ 114159 w 148166"/>
                    <a:gd name="connsiteY137" fmla="*/ 2257 h 148166"/>
                    <a:gd name="connsiteX138" fmla="*/ 112889 w 148166"/>
                    <a:gd name="connsiteY138" fmla="*/ 0 h 148166"/>
                    <a:gd name="connsiteX139" fmla="*/ 124037 w 148166"/>
                    <a:gd name="connsiteY139" fmla="*/ 7690 h 148166"/>
                    <a:gd name="connsiteX140" fmla="*/ 124248 w 148166"/>
                    <a:gd name="connsiteY140" fmla="*/ 7832 h 148166"/>
                    <a:gd name="connsiteX141" fmla="*/ 124389 w 148166"/>
                    <a:gd name="connsiteY141" fmla="*/ 8043 h 148166"/>
                    <a:gd name="connsiteX142" fmla="*/ 139418 w 148166"/>
                    <a:gd name="connsiteY142" fmla="*/ 24341 h 148166"/>
                    <a:gd name="connsiteX143" fmla="*/ 140688 w 148166"/>
                    <a:gd name="connsiteY143" fmla="*/ 26176 h 148166"/>
                    <a:gd name="connsiteX144" fmla="*/ 141816 w 148166"/>
                    <a:gd name="connsiteY144" fmla="*/ 27940 h 148166"/>
                    <a:gd name="connsiteX145" fmla="*/ 142028 w 148166"/>
                    <a:gd name="connsiteY145" fmla="*/ 28292 h 148166"/>
                    <a:gd name="connsiteX146" fmla="*/ 145203 w 148166"/>
                    <a:gd name="connsiteY146" fmla="*/ 33937 h 148166"/>
                    <a:gd name="connsiteX147" fmla="*/ 145979 w 148166"/>
                    <a:gd name="connsiteY147" fmla="*/ 35489 h 148166"/>
                    <a:gd name="connsiteX148" fmla="*/ 146332 w 148166"/>
                    <a:gd name="connsiteY148" fmla="*/ 36265 h 148166"/>
                    <a:gd name="connsiteX149" fmla="*/ 146897 w 148166"/>
                    <a:gd name="connsiteY149" fmla="*/ 37394 h 148166"/>
                    <a:gd name="connsiteX150" fmla="*/ 147390 w 148166"/>
                    <a:gd name="connsiteY150" fmla="*/ 38523 h 148166"/>
                    <a:gd name="connsiteX151" fmla="*/ 147884 w 148166"/>
                    <a:gd name="connsiteY151" fmla="*/ 39582 h 148166"/>
                    <a:gd name="connsiteX152" fmla="*/ 148731 w 148166"/>
                    <a:gd name="connsiteY152" fmla="*/ 41698 h 148166"/>
                    <a:gd name="connsiteX153" fmla="*/ 149648 w 148166"/>
                    <a:gd name="connsiteY153" fmla="*/ 44238 h 148166"/>
                    <a:gd name="connsiteX154" fmla="*/ 149648 w 148166"/>
                    <a:gd name="connsiteY154" fmla="*/ 44238 h 148166"/>
                    <a:gd name="connsiteX155" fmla="*/ 150495 w 148166"/>
                    <a:gd name="connsiteY155" fmla="*/ 46849 h 148166"/>
                    <a:gd name="connsiteX156" fmla="*/ 153882 w 148166"/>
                    <a:gd name="connsiteY156" fmla="*/ 71684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48166" h="148166">
                      <a:moveTo>
                        <a:pt x="153882" y="71684"/>
                      </a:moveTo>
                      <a:cubicBezTo>
                        <a:pt x="153882" y="74577"/>
                        <a:pt x="153740" y="77329"/>
                        <a:pt x="153458" y="80151"/>
                      </a:cubicBezTo>
                      <a:cubicBezTo>
                        <a:pt x="152964" y="85019"/>
                        <a:pt x="152047" y="89746"/>
                        <a:pt x="150777" y="94333"/>
                      </a:cubicBezTo>
                      <a:cubicBezTo>
                        <a:pt x="150566" y="95038"/>
                        <a:pt x="150354" y="95744"/>
                        <a:pt x="150142" y="96449"/>
                      </a:cubicBezTo>
                      <a:cubicBezTo>
                        <a:pt x="149931" y="97014"/>
                        <a:pt x="149789" y="97578"/>
                        <a:pt x="149578" y="98213"/>
                      </a:cubicBezTo>
                      <a:cubicBezTo>
                        <a:pt x="149366" y="98848"/>
                        <a:pt x="149154" y="99483"/>
                        <a:pt x="148943" y="100118"/>
                      </a:cubicBezTo>
                      <a:cubicBezTo>
                        <a:pt x="148943" y="100118"/>
                        <a:pt x="148943" y="100189"/>
                        <a:pt x="148943" y="100189"/>
                      </a:cubicBezTo>
                      <a:cubicBezTo>
                        <a:pt x="148731" y="100824"/>
                        <a:pt x="148449" y="101458"/>
                        <a:pt x="148237" y="102023"/>
                      </a:cubicBezTo>
                      <a:cubicBezTo>
                        <a:pt x="148025" y="102658"/>
                        <a:pt x="147743" y="103293"/>
                        <a:pt x="147461" y="103858"/>
                      </a:cubicBezTo>
                      <a:cubicBezTo>
                        <a:pt x="146967" y="105057"/>
                        <a:pt x="146403" y="106186"/>
                        <a:pt x="145909" y="107385"/>
                      </a:cubicBezTo>
                      <a:cubicBezTo>
                        <a:pt x="145556" y="108091"/>
                        <a:pt x="145274" y="108726"/>
                        <a:pt x="144921" y="109431"/>
                      </a:cubicBezTo>
                      <a:cubicBezTo>
                        <a:pt x="144215" y="110772"/>
                        <a:pt x="143510" y="112042"/>
                        <a:pt x="142804" y="113382"/>
                      </a:cubicBezTo>
                      <a:cubicBezTo>
                        <a:pt x="142451" y="114018"/>
                        <a:pt x="142028" y="114653"/>
                        <a:pt x="141675" y="115288"/>
                      </a:cubicBezTo>
                      <a:cubicBezTo>
                        <a:pt x="136948" y="122908"/>
                        <a:pt x="131021" y="129681"/>
                        <a:pt x="124178" y="135326"/>
                      </a:cubicBezTo>
                      <a:cubicBezTo>
                        <a:pt x="124107" y="135396"/>
                        <a:pt x="124107" y="135466"/>
                        <a:pt x="124037" y="135466"/>
                      </a:cubicBezTo>
                      <a:cubicBezTo>
                        <a:pt x="124037" y="135466"/>
                        <a:pt x="124037" y="135466"/>
                        <a:pt x="124037" y="135466"/>
                      </a:cubicBezTo>
                      <a:cubicBezTo>
                        <a:pt x="123966" y="135537"/>
                        <a:pt x="123896" y="135537"/>
                        <a:pt x="123825" y="135608"/>
                      </a:cubicBezTo>
                      <a:cubicBezTo>
                        <a:pt x="117969" y="140405"/>
                        <a:pt x="111407" y="144427"/>
                        <a:pt x="104352" y="147531"/>
                      </a:cubicBezTo>
                      <a:cubicBezTo>
                        <a:pt x="102729" y="148237"/>
                        <a:pt x="101035" y="148943"/>
                        <a:pt x="99342" y="149507"/>
                      </a:cubicBezTo>
                      <a:cubicBezTo>
                        <a:pt x="99342" y="149507"/>
                        <a:pt x="99272" y="149507"/>
                        <a:pt x="99272" y="149507"/>
                      </a:cubicBezTo>
                      <a:cubicBezTo>
                        <a:pt x="98566" y="149719"/>
                        <a:pt x="97861" y="150001"/>
                        <a:pt x="97226" y="150213"/>
                      </a:cubicBezTo>
                      <a:cubicBezTo>
                        <a:pt x="95814" y="150707"/>
                        <a:pt x="94403" y="151130"/>
                        <a:pt x="92992" y="151483"/>
                      </a:cubicBezTo>
                      <a:cubicBezTo>
                        <a:pt x="91934" y="151765"/>
                        <a:pt x="90805" y="152047"/>
                        <a:pt x="89676" y="152329"/>
                      </a:cubicBezTo>
                      <a:cubicBezTo>
                        <a:pt x="88970" y="152470"/>
                        <a:pt x="88265" y="152611"/>
                        <a:pt x="87559" y="152753"/>
                      </a:cubicBezTo>
                      <a:cubicBezTo>
                        <a:pt x="86431" y="152964"/>
                        <a:pt x="85372" y="153176"/>
                        <a:pt x="84243" y="153317"/>
                      </a:cubicBezTo>
                      <a:cubicBezTo>
                        <a:pt x="83679" y="153388"/>
                        <a:pt x="83044" y="153529"/>
                        <a:pt x="82479" y="153599"/>
                      </a:cubicBezTo>
                      <a:cubicBezTo>
                        <a:pt x="81280" y="153740"/>
                        <a:pt x="80080" y="153882"/>
                        <a:pt x="78881" y="154022"/>
                      </a:cubicBezTo>
                      <a:cubicBezTo>
                        <a:pt x="78316" y="154093"/>
                        <a:pt x="77752" y="154093"/>
                        <a:pt x="77188" y="154164"/>
                      </a:cubicBezTo>
                      <a:cubicBezTo>
                        <a:pt x="76271" y="154234"/>
                        <a:pt x="75424" y="154234"/>
                        <a:pt x="74507" y="154305"/>
                      </a:cubicBezTo>
                      <a:cubicBezTo>
                        <a:pt x="74154" y="154305"/>
                        <a:pt x="73730" y="154305"/>
                        <a:pt x="73378" y="154305"/>
                      </a:cubicBezTo>
                      <a:cubicBezTo>
                        <a:pt x="72743" y="154305"/>
                        <a:pt x="72108" y="154305"/>
                        <a:pt x="71543" y="154305"/>
                      </a:cubicBezTo>
                      <a:cubicBezTo>
                        <a:pt x="71543" y="154305"/>
                        <a:pt x="71543" y="154305"/>
                        <a:pt x="71543" y="154305"/>
                      </a:cubicBezTo>
                      <a:cubicBezTo>
                        <a:pt x="70626" y="154305"/>
                        <a:pt x="69638" y="154305"/>
                        <a:pt x="68721" y="154234"/>
                      </a:cubicBezTo>
                      <a:cubicBezTo>
                        <a:pt x="68580" y="154234"/>
                        <a:pt x="68439" y="154234"/>
                        <a:pt x="68298" y="154234"/>
                      </a:cubicBezTo>
                      <a:cubicBezTo>
                        <a:pt x="67522" y="154234"/>
                        <a:pt x="66745" y="154164"/>
                        <a:pt x="66040" y="154093"/>
                      </a:cubicBezTo>
                      <a:cubicBezTo>
                        <a:pt x="65969" y="154093"/>
                        <a:pt x="65828" y="154093"/>
                        <a:pt x="65758" y="154093"/>
                      </a:cubicBezTo>
                      <a:cubicBezTo>
                        <a:pt x="64982" y="154022"/>
                        <a:pt x="64276" y="154022"/>
                        <a:pt x="63500" y="153882"/>
                      </a:cubicBezTo>
                      <a:cubicBezTo>
                        <a:pt x="63500" y="153882"/>
                        <a:pt x="63429" y="153882"/>
                        <a:pt x="63429" y="153882"/>
                      </a:cubicBezTo>
                      <a:cubicBezTo>
                        <a:pt x="63006" y="153882"/>
                        <a:pt x="62653" y="153811"/>
                        <a:pt x="62230" y="153740"/>
                      </a:cubicBezTo>
                      <a:cubicBezTo>
                        <a:pt x="61948" y="153740"/>
                        <a:pt x="61665" y="153670"/>
                        <a:pt x="61383" y="153670"/>
                      </a:cubicBezTo>
                      <a:cubicBezTo>
                        <a:pt x="60678" y="153599"/>
                        <a:pt x="59972" y="153529"/>
                        <a:pt x="59337" y="153388"/>
                      </a:cubicBezTo>
                      <a:cubicBezTo>
                        <a:pt x="59055" y="153317"/>
                        <a:pt x="58702" y="153317"/>
                        <a:pt x="58420" y="153246"/>
                      </a:cubicBezTo>
                      <a:cubicBezTo>
                        <a:pt x="57503" y="153105"/>
                        <a:pt x="56585" y="152964"/>
                        <a:pt x="55668" y="152753"/>
                      </a:cubicBezTo>
                      <a:cubicBezTo>
                        <a:pt x="55174" y="152682"/>
                        <a:pt x="54610" y="152541"/>
                        <a:pt x="54116" y="152470"/>
                      </a:cubicBezTo>
                      <a:cubicBezTo>
                        <a:pt x="53481" y="152329"/>
                        <a:pt x="52846" y="152188"/>
                        <a:pt x="52211" y="152047"/>
                      </a:cubicBezTo>
                      <a:cubicBezTo>
                        <a:pt x="50306" y="151553"/>
                        <a:pt x="48472" y="151059"/>
                        <a:pt x="46637" y="150495"/>
                      </a:cubicBezTo>
                      <a:cubicBezTo>
                        <a:pt x="46566" y="150495"/>
                        <a:pt x="46566" y="150495"/>
                        <a:pt x="46496" y="150495"/>
                      </a:cubicBezTo>
                      <a:cubicBezTo>
                        <a:pt x="46355" y="150495"/>
                        <a:pt x="46214" y="150424"/>
                        <a:pt x="46143" y="150354"/>
                      </a:cubicBezTo>
                      <a:cubicBezTo>
                        <a:pt x="46073" y="150354"/>
                        <a:pt x="46073" y="150283"/>
                        <a:pt x="46002" y="150283"/>
                      </a:cubicBezTo>
                      <a:cubicBezTo>
                        <a:pt x="36124" y="147038"/>
                        <a:pt x="27093" y="142028"/>
                        <a:pt x="19191" y="135608"/>
                      </a:cubicBezTo>
                      <a:cubicBezTo>
                        <a:pt x="19050" y="135537"/>
                        <a:pt x="18909" y="135396"/>
                        <a:pt x="18838" y="135326"/>
                      </a:cubicBezTo>
                      <a:cubicBezTo>
                        <a:pt x="11289" y="129117"/>
                        <a:pt x="4939" y="121496"/>
                        <a:pt x="0" y="113030"/>
                      </a:cubicBezTo>
                      <a:cubicBezTo>
                        <a:pt x="70" y="113030"/>
                        <a:pt x="70" y="113100"/>
                        <a:pt x="141" y="113100"/>
                      </a:cubicBezTo>
                      <a:cubicBezTo>
                        <a:pt x="847" y="113524"/>
                        <a:pt x="1623" y="113947"/>
                        <a:pt x="2399" y="114300"/>
                      </a:cubicBezTo>
                      <a:cubicBezTo>
                        <a:pt x="3175" y="114723"/>
                        <a:pt x="4022" y="115146"/>
                        <a:pt x="4868" y="115570"/>
                      </a:cubicBezTo>
                      <a:lnTo>
                        <a:pt x="4868" y="115570"/>
                      </a:lnTo>
                      <a:cubicBezTo>
                        <a:pt x="5292" y="115781"/>
                        <a:pt x="5715" y="115993"/>
                        <a:pt x="6068" y="116134"/>
                      </a:cubicBezTo>
                      <a:cubicBezTo>
                        <a:pt x="6491" y="116346"/>
                        <a:pt x="6985" y="116557"/>
                        <a:pt x="7408" y="116769"/>
                      </a:cubicBezTo>
                      <a:cubicBezTo>
                        <a:pt x="7973" y="117051"/>
                        <a:pt x="8608" y="117263"/>
                        <a:pt x="9172" y="117545"/>
                      </a:cubicBezTo>
                      <a:cubicBezTo>
                        <a:pt x="9948" y="117898"/>
                        <a:pt x="10724" y="118181"/>
                        <a:pt x="11571" y="118463"/>
                      </a:cubicBezTo>
                      <a:cubicBezTo>
                        <a:pt x="12135" y="118674"/>
                        <a:pt x="12700" y="118886"/>
                        <a:pt x="13264" y="119097"/>
                      </a:cubicBezTo>
                      <a:cubicBezTo>
                        <a:pt x="13758" y="119309"/>
                        <a:pt x="14252" y="119451"/>
                        <a:pt x="14816" y="119591"/>
                      </a:cubicBezTo>
                      <a:cubicBezTo>
                        <a:pt x="15028" y="119662"/>
                        <a:pt x="15240" y="119733"/>
                        <a:pt x="15451" y="119803"/>
                      </a:cubicBezTo>
                      <a:cubicBezTo>
                        <a:pt x="16510" y="120156"/>
                        <a:pt x="17498" y="120438"/>
                        <a:pt x="18556" y="120720"/>
                      </a:cubicBezTo>
                      <a:cubicBezTo>
                        <a:pt x="19473" y="121003"/>
                        <a:pt x="20390" y="121214"/>
                        <a:pt x="21308" y="121426"/>
                      </a:cubicBezTo>
                      <a:cubicBezTo>
                        <a:pt x="22084" y="121638"/>
                        <a:pt x="22860" y="121779"/>
                        <a:pt x="23636" y="121990"/>
                      </a:cubicBezTo>
                      <a:cubicBezTo>
                        <a:pt x="23707" y="121990"/>
                        <a:pt x="23707" y="121990"/>
                        <a:pt x="23777" y="121990"/>
                      </a:cubicBezTo>
                      <a:cubicBezTo>
                        <a:pt x="24412" y="122132"/>
                        <a:pt x="25047" y="122272"/>
                        <a:pt x="25682" y="122343"/>
                      </a:cubicBezTo>
                      <a:cubicBezTo>
                        <a:pt x="26105" y="122414"/>
                        <a:pt x="26529" y="122484"/>
                        <a:pt x="26952" y="122555"/>
                      </a:cubicBezTo>
                      <a:cubicBezTo>
                        <a:pt x="27234" y="122625"/>
                        <a:pt x="27446" y="122625"/>
                        <a:pt x="27658" y="122696"/>
                      </a:cubicBezTo>
                      <a:cubicBezTo>
                        <a:pt x="28434" y="122837"/>
                        <a:pt x="29281" y="122978"/>
                        <a:pt x="30057" y="123048"/>
                      </a:cubicBezTo>
                      <a:cubicBezTo>
                        <a:pt x="30057" y="123048"/>
                        <a:pt x="30057" y="123048"/>
                        <a:pt x="30057" y="123048"/>
                      </a:cubicBezTo>
                      <a:cubicBezTo>
                        <a:pt x="30974" y="123190"/>
                        <a:pt x="31891" y="123260"/>
                        <a:pt x="32808" y="123331"/>
                      </a:cubicBezTo>
                      <a:cubicBezTo>
                        <a:pt x="33514" y="123402"/>
                        <a:pt x="34149" y="123472"/>
                        <a:pt x="34854" y="123472"/>
                      </a:cubicBezTo>
                      <a:cubicBezTo>
                        <a:pt x="35207" y="123542"/>
                        <a:pt x="35560" y="123542"/>
                        <a:pt x="35913" y="123542"/>
                      </a:cubicBezTo>
                      <a:cubicBezTo>
                        <a:pt x="36689" y="123613"/>
                        <a:pt x="37535" y="123613"/>
                        <a:pt x="38312" y="123684"/>
                      </a:cubicBezTo>
                      <a:cubicBezTo>
                        <a:pt x="39229" y="123754"/>
                        <a:pt x="40217" y="123754"/>
                        <a:pt x="41134" y="123754"/>
                      </a:cubicBezTo>
                      <a:cubicBezTo>
                        <a:pt x="41980" y="123754"/>
                        <a:pt x="42757" y="123754"/>
                        <a:pt x="43603" y="123684"/>
                      </a:cubicBezTo>
                      <a:cubicBezTo>
                        <a:pt x="44450" y="123684"/>
                        <a:pt x="45226" y="123613"/>
                        <a:pt x="46073" y="123613"/>
                      </a:cubicBezTo>
                      <a:cubicBezTo>
                        <a:pt x="46778" y="123542"/>
                        <a:pt x="47554" y="123542"/>
                        <a:pt x="48260" y="123472"/>
                      </a:cubicBezTo>
                      <a:cubicBezTo>
                        <a:pt x="49601" y="123402"/>
                        <a:pt x="50941" y="123190"/>
                        <a:pt x="52281" y="123048"/>
                      </a:cubicBezTo>
                      <a:cubicBezTo>
                        <a:pt x="52775" y="122978"/>
                        <a:pt x="53269" y="122908"/>
                        <a:pt x="53763" y="122837"/>
                      </a:cubicBezTo>
                      <a:cubicBezTo>
                        <a:pt x="54822" y="122696"/>
                        <a:pt x="55809" y="122555"/>
                        <a:pt x="56797" y="122343"/>
                      </a:cubicBezTo>
                      <a:cubicBezTo>
                        <a:pt x="57996" y="122132"/>
                        <a:pt x="59125" y="121849"/>
                        <a:pt x="60254" y="121638"/>
                      </a:cubicBezTo>
                      <a:cubicBezTo>
                        <a:pt x="60396" y="121567"/>
                        <a:pt x="60537" y="121567"/>
                        <a:pt x="60678" y="121496"/>
                      </a:cubicBezTo>
                      <a:cubicBezTo>
                        <a:pt x="60819" y="121496"/>
                        <a:pt x="60960" y="121426"/>
                        <a:pt x="61101" y="121426"/>
                      </a:cubicBezTo>
                      <a:cubicBezTo>
                        <a:pt x="61736" y="121285"/>
                        <a:pt x="62371" y="121144"/>
                        <a:pt x="63006" y="120932"/>
                      </a:cubicBezTo>
                      <a:cubicBezTo>
                        <a:pt x="64276" y="120579"/>
                        <a:pt x="65546" y="120227"/>
                        <a:pt x="66745" y="119803"/>
                      </a:cubicBezTo>
                      <a:cubicBezTo>
                        <a:pt x="67451" y="119591"/>
                        <a:pt x="68156" y="119309"/>
                        <a:pt x="68862" y="119097"/>
                      </a:cubicBezTo>
                      <a:cubicBezTo>
                        <a:pt x="68933" y="119097"/>
                        <a:pt x="68933" y="119097"/>
                        <a:pt x="69003" y="119027"/>
                      </a:cubicBezTo>
                      <a:cubicBezTo>
                        <a:pt x="69638" y="118815"/>
                        <a:pt x="70344" y="118533"/>
                        <a:pt x="70979" y="118321"/>
                      </a:cubicBezTo>
                      <a:cubicBezTo>
                        <a:pt x="71614" y="118110"/>
                        <a:pt x="72178" y="117827"/>
                        <a:pt x="72813" y="117616"/>
                      </a:cubicBezTo>
                      <a:cubicBezTo>
                        <a:pt x="73095" y="117545"/>
                        <a:pt x="73378" y="117404"/>
                        <a:pt x="73660" y="117263"/>
                      </a:cubicBezTo>
                      <a:cubicBezTo>
                        <a:pt x="74648" y="116840"/>
                        <a:pt x="75706" y="116346"/>
                        <a:pt x="76694" y="115923"/>
                      </a:cubicBezTo>
                      <a:cubicBezTo>
                        <a:pt x="78175" y="115217"/>
                        <a:pt x="79587" y="114441"/>
                        <a:pt x="81068" y="113665"/>
                      </a:cubicBezTo>
                      <a:cubicBezTo>
                        <a:pt x="81703" y="113312"/>
                        <a:pt x="82338" y="112959"/>
                        <a:pt x="82903" y="112606"/>
                      </a:cubicBezTo>
                      <a:cubicBezTo>
                        <a:pt x="86078" y="110701"/>
                        <a:pt x="89182" y="108655"/>
                        <a:pt x="92075" y="106397"/>
                      </a:cubicBezTo>
                      <a:cubicBezTo>
                        <a:pt x="93909" y="104986"/>
                        <a:pt x="95603" y="103505"/>
                        <a:pt x="97296" y="101952"/>
                      </a:cubicBezTo>
                      <a:cubicBezTo>
                        <a:pt x="97719" y="101600"/>
                        <a:pt x="98143" y="101176"/>
                        <a:pt x="98566" y="100753"/>
                      </a:cubicBezTo>
                      <a:cubicBezTo>
                        <a:pt x="100683" y="98778"/>
                        <a:pt x="102658" y="96590"/>
                        <a:pt x="104493" y="94403"/>
                      </a:cubicBezTo>
                      <a:cubicBezTo>
                        <a:pt x="104845" y="94050"/>
                        <a:pt x="105128" y="93627"/>
                        <a:pt x="105480" y="93204"/>
                      </a:cubicBezTo>
                      <a:cubicBezTo>
                        <a:pt x="106327" y="92216"/>
                        <a:pt x="107103" y="91158"/>
                        <a:pt x="107879" y="90099"/>
                      </a:cubicBezTo>
                      <a:cubicBezTo>
                        <a:pt x="108373" y="89464"/>
                        <a:pt x="108797" y="88829"/>
                        <a:pt x="109220" y="88194"/>
                      </a:cubicBezTo>
                      <a:cubicBezTo>
                        <a:pt x="114582" y="80433"/>
                        <a:pt x="118604" y="71684"/>
                        <a:pt x="121073" y="62371"/>
                      </a:cubicBezTo>
                      <a:cubicBezTo>
                        <a:pt x="121285" y="61595"/>
                        <a:pt x="121496" y="60819"/>
                        <a:pt x="121638" y="60042"/>
                      </a:cubicBezTo>
                      <a:cubicBezTo>
                        <a:pt x="121849" y="59266"/>
                        <a:pt x="121990" y="58490"/>
                        <a:pt x="122132" y="57644"/>
                      </a:cubicBezTo>
                      <a:cubicBezTo>
                        <a:pt x="122273" y="56868"/>
                        <a:pt x="122414" y="56091"/>
                        <a:pt x="122555" y="55245"/>
                      </a:cubicBezTo>
                      <a:cubicBezTo>
                        <a:pt x="122555" y="55245"/>
                        <a:pt x="122555" y="55245"/>
                        <a:pt x="122555" y="55174"/>
                      </a:cubicBezTo>
                      <a:cubicBezTo>
                        <a:pt x="122696" y="54257"/>
                        <a:pt x="122837" y="53340"/>
                        <a:pt x="122978" y="52423"/>
                      </a:cubicBezTo>
                      <a:lnTo>
                        <a:pt x="123049" y="52140"/>
                      </a:lnTo>
                      <a:cubicBezTo>
                        <a:pt x="123119" y="51364"/>
                        <a:pt x="123260" y="50659"/>
                        <a:pt x="123331" y="49882"/>
                      </a:cubicBezTo>
                      <a:cubicBezTo>
                        <a:pt x="123331" y="49671"/>
                        <a:pt x="123402" y="49530"/>
                        <a:pt x="123402" y="49318"/>
                      </a:cubicBezTo>
                      <a:cubicBezTo>
                        <a:pt x="123472" y="48683"/>
                        <a:pt x="123543" y="47978"/>
                        <a:pt x="123543" y="47343"/>
                      </a:cubicBezTo>
                      <a:cubicBezTo>
                        <a:pt x="123543" y="47131"/>
                        <a:pt x="123613" y="46919"/>
                        <a:pt x="123613" y="46708"/>
                      </a:cubicBezTo>
                      <a:cubicBezTo>
                        <a:pt x="123684" y="45931"/>
                        <a:pt x="123684" y="45226"/>
                        <a:pt x="123684" y="44450"/>
                      </a:cubicBezTo>
                      <a:cubicBezTo>
                        <a:pt x="123754" y="43391"/>
                        <a:pt x="123754" y="42263"/>
                        <a:pt x="123754" y="41204"/>
                      </a:cubicBezTo>
                      <a:cubicBezTo>
                        <a:pt x="123754" y="40287"/>
                        <a:pt x="123754" y="39440"/>
                        <a:pt x="123684" y="38523"/>
                      </a:cubicBezTo>
                      <a:cubicBezTo>
                        <a:pt x="123684" y="38382"/>
                        <a:pt x="123684" y="38241"/>
                        <a:pt x="123684" y="38100"/>
                      </a:cubicBezTo>
                      <a:cubicBezTo>
                        <a:pt x="123684" y="37465"/>
                        <a:pt x="123613" y="36830"/>
                        <a:pt x="123613" y="36265"/>
                      </a:cubicBezTo>
                      <a:cubicBezTo>
                        <a:pt x="123613" y="35983"/>
                        <a:pt x="123613" y="35630"/>
                        <a:pt x="123543" y="35348"/>
                      </a:cubicBezTo>
                      <a:cubicBezTo>
                        <a:pt x="123472" y="34643"/>
                        <a:pt x="123472" y="34007"/>
                        <a:pt x="123402" y="33373"/>
                      </a:cubicBezTo>
                      <a:cubicBezTo>
                        <a:pt x="123402" y="33231"/>
                        <a:pt x="123402" y="33161"/>
                        <a:pt x="123402" y="33020"/>
                      </a:cubicBezTo>
                      <a:cubicBezTo>
                        <a:pt x="123331" y="32173"/>
                        <a:pt x="123260" y="31397"/>
                        <a:pt x="123119" y="30621"/>
                      </a:cubicBezTo>
                      <a:cubicBezTo>
                        <a:pt x="123049" y="30268"/>
                        <a:pt x="123049" y="29845"/>
                        <a:pt x="122978" y="29492"/>
                      </a:cubicBezTo>
                      <a:cubicBezTo>
                        <a:pt x="122908" y="28857"/>
                        <a:pt x="122767" y="28222"/>
                        <a:pt x="122696" y="27587"/>
                      </a:cubicBezTo>
                      <a:cubicBezTo>
                        <a:pt x="122696" y="27446"/>
                        <a:pt x="122625" y="27305"/>
                        <a:pt x="122625" y="27093"/>
                      </a:cubicBezTo>
                      <a:cubicBezTo>
                        <a:pt x="122555" y="26599"/>
                        <a:pt x="122414" y="26035"/>
                        <a:pt x="122343" y="25541"/>
                      </a:cubicBezTo>
                      <a:cubicBezTo>
                        <a:pt x="122273" y="24977"/>
                        <a:pt x="122132" y="24341"/>
                        <a:pt x="121990" y="23777"/>
                      </a:cubicBezTo>
                      <a:cubicBezTo>
                        <a:pt x="121849" y="23001"/>
                        <a:pt x="121638" y="22154"/>
                        <a:pt x="121426" y="21378"/>
                      </a:cubicBezTo>
                      <a:cubicBezTo>
                        <a:pt x="121426" y="21307"/>
                        <a:pt x="121426" y="21167"/>
                        <a:pt x="121355" y="21096"/>
                      </a:cubicBezTo>
                      <a:cubicBezTo>
                        <a:pt x="121214" y="20320"/>
                        <a:pt x="121003" y="19544"/>
                        <a:pt x="120791" y="18838"/>
                      </a:cubicBezTo>
                      <a:cubicBezTo>
                        <a:pt x="120579" y="17992"/>
                        <a:pt x="120297" y="17215"/>
                        <a:pt x="120085" y="16439"/>
                      </a:cubicBezTo>
                      <a:cubicBezTo>
                        <a:pt x="119803" y="15663"/>
                        <a:pt x="119592" y="14816"/>
                        <a:pt x="119309" y="14040"/>
                      </a:cubicBezTo>
                      <a:cubicBezTo>
                        <a:pt x="118745" y="12488"/>
                        <a:pt x="118181" y="10936"/>
                        <a:pt x="117545" y="9384"/>
                      </a:cubicBezTo>
                      <a:lnTo>
                        <a:pt x="117545" y="9384"/>
                      </a:lnTo>
                      <a:cubicBezTo>
                        <a:pt x="116910" y="7832"/>
                        <a:pt x="116205" y="6350"/>
                        <a:pt x="115499" y="4868"/>
                      </a:cubicBezTo>
                      <a:cubicBezTo>
                        <a:pt x="115288" y="4445"/>
                        <a:pt x="115076" y="4021"/>
                        <a:pt x="114864" y="3598"/>
                      </a:cubicBezTo>
                      <a:cubicBezTo>
                        <a:pt x="114653" y="3175"/>
                        <a:pt x="114370" y="2681"/>
                        <a:pt x="114159" y="2257"/>
                      </a:cubicBezTo>
                      <a:cubicBezTo>
                        <a:pt x="113736" y="1481"/>
                        <a:pt x="113312" y="776"/>
                        <a:pt x="112889" y="0"/>
                      </a:cubicBezTo>
                      <a:cubicBezTo>
                        <a:pt x="116840" y="2257"/>
                        <a:pt x="120579" y="4868"/>
                        <a:pt x="124037" y="7690"/>
                      </a:cubicBezTo>
                      <a:cubicBezTo>
                        <a:pt x="124107" y="7761"/>
                        <a:pt x="124178" y="7761"/>
                        <a:pt x="124248" y="7832"/>
                      </a:cubicBezTo>
                      <a:cubicBezTo>
                        <a:pt x="124319" y="7902"/>
                        <a:pt x="124389" y="7972"/>
                        <a:pt x="124389" y="8043"/>
                      </a:cubicBezTo>
                      <a:cubicBezTo>
                        <a:pt x="130104" y="12771"/>
                        <a:pt x="135184" y="18274"/>
                        <a:pt x="139418" y="24341"/>
                      </a:cubicBezTo>
                      <a:cubicBezTo>
                        <a:pt x="139841" y="24977"/>
                        <a:pt x="140264" y="25541"/>
                        <a:pt x="140688" y="26176"/>
                      </a:cubicBezTo>
                      <a:cubicBezTo>
                        <a:pt x="141040" y="26740"/>
                        <a:pt x="141464" y="27305"/>
                        <a:pt x="141816" y="27940"/>
                      </a:cubicBezTo>
                      <a:cubicBezTo>
                        <a:pt x="141887" y="28081"/>
                        <a:pt x="141958" y="28152"/>
                        <a:pt x="142028" y="28292"/>
                      </a:cubicBezTo>
                      <a:cubicBezTo>
                        <a:pt x="143157" y="30127"/>
                        <a:pt x="144215" y="31961"/>
                        <a:pt x="145203" y="33937"/>
                      </a:cubicBezTo>
                      <a:cubicBezTo>
                        <a:pt x="145486" y="34431"/>
                        <a:pt x="145697" y="34995"/>
                        <a:pt x="145979" y="35489"/>
                      </a:cubicBezTo>
                      <a:cubicBezTo>
                        <a:pt x="146120" y="35771"/>
                        <a:pt x="146262" y="35983"/>
                        <a:pt x="146332" y="36265"/>
                      </a:cubicBezTo>
                      <a:cubicBezTo>
                        <a:pt x="146544" y="36618"/>
                        <a:pt x="146685" y="37042"/>
                        <a:pt x="146897" y="37394"/>
                      </a:cubicBezTo>
                      <a:cubicBezTo>
                        <a:pt x="147038" y="37747"/>
                        <a:pt x="147249" y="38170"/>
                        <a:pt x="147390" y="38523"/>
                      </a:cubicBezTo>
                      <a:cubicBezTo>
                        <a:pt x="147531" y="38876"/>
                        <a:pt x="147673" y="39229"/>
                        <a:pt x="147884" y="39582"/>
                      </a:cubicBezTo>
                      <a:cubicBezTo>
                        <a:pt x="148167" y="40287"/>
                        <a:pt x="148449" y="40993"/>
                        <a:pt x="148731" y="41698"/>
                      </a:cubicBezTo>
                      <a:cubicBezTo>
                        <a:pt x="149084" y="42545"/>
                        <a:pt x="149366" y="43391"/>
                        <a:pt x="149648" y="44238"/>
                      </a:cubicBezTo>
                      <a:cubicBezTo>
                        <a:pt x="149648" y="44238"/>
                        <a:pt x="149648" y="44238"/>
                        <a:pt x="149648" y="44238"/>
                      </a:cubicBezTo>
                      <a:cubicBezTo>
                        <a:pt x="149931" y="45085"/>
                        <a:pt x="150213" y="45931"/>
                        <a:pt x="150495" y="46849"/>
                      </a:cubicBezTo>
                      <a:cubicBezTo>
                        <a:pt x="152541" y="54751"/>
                        <a:pt x="153882" y="63076"/>
                        <a:pt x="153882" y="71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9" name="Freeform: Shape 983"/>
                <p:cNvSpPr/>
                <p:nvPr/>
              </p:nvSpPr>
              <p:spPr>
                <a:xfrm>
                  <a:off x="5364127" y="3984907"/>
                  <a:ext cx="28222" cy="28222"/>
                </a:xfrm>
                <a:custGeom>
                  <a:avLst/>
                  <a:gdLst>
                    <a:gd name="connsiteX0" fmla="*/ 32173 w 28222"/>
                    <a:gd name="connsiteY0" fmla="*/ 16087 h 28222"/>
                    <a:gd name="connsiteX1" fmla="*/ 16087 w 28222"/>
                    <a:gd name="connsiteY1" fmla="*/ 32174 h 28222"/>
                    <a:gd name="connsiteX2" fmla="*/ 0 w 28222"/>
                    <a:gd name="connsiteY2" fmla="*/ 16087 h 28222"/>
                    <a:gd name="connsiteX3" fmla="*/ 16087 w 28222"/>
                    <a:gd name="connsiteY3" fmla="*/ 0 h 28222"/>
                    <a:gd name="connsiteX4" fmla="*/ 32173 w 28222"/>
                    <a:gd name="connsiteY4" fmla="*/ 16087 h 2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222" h="28222">
                      <a:moveTo>
                        <a:pt x="32173" y="16087"/>
                      </a:moveTo>
                      <a:cubicBezTo>
                        <a:pt x="32173" y="24971"/>
                        <a:pt x="24971" y="32174"/>
                        <a:pt x="16087" y="32174"/>
                      </a:cubicBezTo>
                      <a:cubicBezTo>
                        <a:pt x="7202" y="32174"/>
                        <a:pt x="0" y="24971"/>
                        <a:pt x="0" y="16087"/>
                      </a:cubicBezTo>
                      <a:cubicBezTo>
                        <a:pt x="0" y="7202"/>
                        <a:pt x="7202" y="0"/>
                        <a:pt x="16087" y="0"/>
                      </a:cubicBezTo>
                      <a:cubicBezTo>
                        <a:pt x="24971" y="0"/>
                        <a:pt x="32173" y="7202"/>
                        <a:pt x="32173" y="16087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3" name="Graphic 3"/>
              <p:cNvGrpSpPr/>
              <p:nvPr/>
            </p:nvGrpSpPr>
            <p:grpSpPr>
              <a:xfrm>
                <a:off x="5546443" y="4184791"/>
                <a:ext cx="87560" cy="91299"/>
                <a:chOff x="5546443" y="4184791"/>
                <a:chExt cx="87560" cy="91299"/>
              </a:xfrm>
              <a:solidFill>
                <a:schemeClr val="accent1"/>
              </a:solidFill>
            </p:grpSpPr>
            <p:sp>
              <p:nvSpPr>
                <p:cNvPr id="90" name="Freeform: Shape 964"/>
                <p:cNvSpPr/>
                <p:nvPr/>
              </p:nvSpPr>
              <p:spPr>
                <a:xfrm>
                  <a:off x="5554768" y="4250831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1" name="Freeform: Shape 965"/>
                <p:cNvSpPr/>
                <p:nvPr/>
              </p:nvSpPr>
              <p:spPr>
                <a:xfrm>
                  <a:off x="5552228" y="4249420"/>
                  <a:ext cx="21167" cy="14111"/>
                </a:xfrm>
                <a:custGeom>
                  <a:avLst/>
                  <a:gdLst>
                    <a:gd name="connsiteX0" fmla="*/ 24130 w 21166"/>
                    <a:gd name="connsiteY0" fmla="*/ 19544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9878 w 21166"/>
                    <a:gd name="connsiteY3" fmla="*/ 11641 h 14111"/>
                    <a:gd name="connsiteX4" fmla="*/ 10089 w 21166"/>
                    <a:gd name="connsiteY4" fmla="*/ 11783 h 14111"/>
                    <a:gd name="connsiteX5" fmla="*/ 24059 w 21166"/>
                    <a:gd name="connsiteY5" fmla="*/ 19473 h 14111"/>
                    <a:gd name="connsiteX6" fmla="*/ 24130 w 21166"/>
                    <a:gd name="connsiteY6" fmla="*/ 1954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130" y="19544"/>
                      </a:moveTo>
                      <a:cubicBezTo>
                        <a:pt x="13899" y="16228"/>
                        <a:pt x="5292" y="9172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11" y="4445"/>
                        <a:pt x="5997" y="8396"/>
                        <a:pt x="9878" y="11641"/>
                      </a:cubicBezTo>
                      <a:cubicBezTo>
                        <a:pt x="9948" y="11712"/>
                        <a:pt x="10019" y="11783"/>
                        <a:pt x="10089" y="11783"/>
                      </a:cubicBezTo>
                      <a:cubicBezTo>
                        <a:pt x="14182" y="15169"/>
                        <a:pt x="18909" y="17780"/>
                        <a:pt x="24059" y="19473"/>
                      </a:cubicBezTo>
                      <a:cubicBezTo>
                        <a:pt x="24059" y="19544"/>
                        <a:pt x="24130" y="19544"/>
                        <a:pt x="24130" y="1954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2" name="Freeform: Shape 966"/>
                <p:cNvSpPr/>
                <p:nvPr/>
              </p:nvSpPr>
              <p:spPr>
                <a:xfrm>
                  <a:off x="5576570" y="4269034"/>
                  <a:ext cx="7056" cy="7056"/>
                </a:xfrm>
                <a:custGeom>
                  <a:avLst/>
                  <a:gdLst>
                    <a:gd name="connsiteX0" fmla="*/ 2963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2963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963" y="847"/>
                      </a:moveTo>
                      <a:cubicBezTo>
                        <a:pt x="197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988" y="353"/>
                        <a:pt x="1976" y="565"/>
                        <a:pt x="2963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3" name="Freeform: Shape 967"/>
                <p:cNvSpPr/>
                <p:nvPr/>
              </p:nvSpPr>
              <p:spPr>
                <a:xfrm>
                  <a:off x="5612553" y="4193046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05" y="1552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4" name="Freeform: Shape 968"/>
                <p:cNvSpPr/>
                <p:nvPr/>
              </p:nvSpPr>
              <p:spPr>
                <a:xfrm>
                  <a:off x="5606838" y="4261203"/>
                  <a:ext cx="7056" cy="7056"/>
                </a:xfrm>
                <a:custGeom>
                  <a:avLst/>
                  <a:gdLst>
                    <a:gd name="connsiteX0" fmla="*/ 10230 w 7055"/>
                    <a:gd name="connsiteY0" fmla="*/ 0 h 0"/>
                    <a:gd name="connsiteX1" fmla="*/ 0 w 7055"/>
                    <a:gd name="connsiteY1" fmla="*/ 6280 h 0"/>
                    <a:gd name="connsiteX2" fmla="*/ 10160 w 7055"/>
                    <a:gd name="connsiteY2" fmla="*/ 71 h 0"/>
                    <a:gd name="connsiteX3" fmla="*/ 10230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230" y="0"/>
                      </a:moveTo>
                      <a:cubicBezTo>
                        <a:pt x="7126" y="2540"/>
                        <a:pt x="3669" y="4656"/>
                        <a:pt x="0" y="6280"/>
                      </a:cubicBezTo>
                      <a:cubicBezTo>
                        <a:pt x="3669" y="4656"/>
                        <a:pt x="7126" y="2540"/>
                        <a:pt x="10160" y="71"/>
                      </a:cubicBezTo>
                      <a:cubicBezTo>
                        <a:pt x="10160" y="71"/>
                        <a:pt x="10230" y="0"/>
                        <a:pt x="102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5" name="Freeform: Shape 969"/>
                <p:cNvSpPr/>
                <p:nvPr/>
              </p:nvSpPr>
              <p:spPr>
                <a:xfrm>
                  <a:off x="5617069" y="4250620"/>
                  <a:ext cx="7056" cy="7056"/>
                </a:xfrm>
                <a:custGeom>
                  <a:avLst/>
                  <a:gdLst>
                    <a:gd name="connsiteX0" fmla="*/ 9243 w 7055"/>
                    <a:gd name="connsiteY0" fmla="*/ 0 h 7055"/>
                    <a:gd name="connsiteX1" fmla="*/ 0 w 7055"/>
                    <a:gd name="connsiteY1" fmla="*/ 10583 h 7055"/>
                    <a:gd name="connsiteX2" fmla="*/ 71 w 7055"/>
                    <a:gd name="connsiteY2" fmla="*/ 10513 h 7055"/>
                    <a:gd name="connsiteX3" fmla="*/ 924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243" y="0"/>
                      </a:moveTo>
                      <a:cubicBezTo>
                        <a:pt x="6773" y="4022"/>
                        <a:pt x="3669" y="7549"/>
                        <a:pt x="0" y="10583"/>
                      </a:cubicBezTo>
                      <a:cubicBezTo>
                        <a:pt x="0" y="10583"/>
                        <a:pt x="71" y="10513"/>
                        <a:pt x="71" y="10513"/>
                      </a:cubicBezTo>
                      <a:cubicBezTo>
                        <a:pt x="3669" y="7549"/>
                        <a:pt x="6773" y="3951"/>
                        <a:pt x="924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6" name="Freeform: Shape 970"/>
                <p:cNvSpPr/>
                <p:nvPr/>
              </p:nvSpPr>
              <p:spPr>
                <a:xfrm>
                  <a:off x="5626947" y="4247586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341"/>
                        <a:pt x="0" y="2046"/>
                      </a:cubicBezTo>
                      <a:cubicBezTo>
                        <a:pt x="353" y="141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7" name="Freeform: Shape 971"/>
                <p:cNvSpPr/>
                <p:nvPr/>
              </p:nvSpPr>
              <p:spPr>
                <a:xfrm>
                  <a:off x="5546443" y="4184791"/>
                  <a:ext cx="63500" cy="63500"/>
                </a:xfrm>
                <a:custGeom>
                  <a:avLst/>
                  <a:gdLst>
                    <a:gd name="connsiteX0" fmla="*/ 70415 w 63499"/>
                    <a:gd name="connsiteY0" fmla="*/ 27234 h 63500"/>
                    <a:gd name="connsiteX1" fmla="*/ 70344 w 63499"/>
                    <a:gd name="connsiteY1" fmla="*/ 28928 h 63500"/>
                    <a:gd name="connsiteX2" fmla="*/ 70273 w 63499"/>
                    <a:gd name="connsiteY2" fmla="*/ 30127 h 63500"/>
                    <a:gd name="connsiteX3" fmla="*/ 70273 w 63499"/>
                    <a:gd name="connsiteY3" fmla="*/ 30480 h 63500"/>
                    <a:gd name="connsiteX4" fmla="*/ 70203 w 63499"/>
                    <a:gd name="connsiteY4" fmla="*/ 31539 h 63500"/>
                    <a:gd name="connsiteX5" fmla="*/ 70203 w 63499"/>
                    <a:gd name="connsiteY5" fmla="*/ 31821 h 63500"/>
                    <a:gd name="connsiteX6" fmla="*/ 70062 w 63499"/>
                    <a:gd name="connsiteY6" fmla="*/ 33020 h 63500"/>
                    <a:gd name="connsiteX7" fmla="*/ 70062 w 63499"/>
                    <a:gd name="connsiteY7" fmla="*/ 33161 h 63500"/>
                    <a:gd name="connsiteX8" fmla="*/ 69850 w 63499"/>
                    <a:gd name="connsiteY8" fmla="*/ 34572 h 63500"/>
                    <a:gd name="connsiteX9" fmla="*/ 69850 w 63499"/>
                    <a:gd name="connsiteY9" fmla="*/ 34572 h 63500"/>
                    <a:gd name="connsiteX10" fmla="*/ 69639 w 63499"/>
                    <a:gd name="connsiteY10" fmla="*/ 35842 h 63500"/>
                    <a:gd name="connsiteX11" fmla="*/ 69356 w 63499"/>
                    <a:gd name="connsiteY11" fmla="*/ 37112 h 63500"/>
                    <a:gd name="connsiteX12" fmla="*/ 69074 w 63499"/>
                    <a:gd name="connsiteY12" fmla="*/ 38312 h 63500"/>
                    <a:gd name="connsiteX13" fmla="*/ 62865 w 63499"/>
                    <a:gd name="connsiteY13" fmla="*/ 51788 h 63500"/>
                    <a:gd name="connsiteX14" fmla="*/ 62160 w 63499"/>
                    <a:gd name="connsiteY14" fmla="*/ 52775 h 63500"/>
                    <a:gd name="connsiteX15" fmla="*/ 60889 w 63499"/>
                    <a:gd name="connsiteY15" fmla="*/ 54398 h 63500"/>
                    <a:gd name="connsiteX16" fmla="*/ 60396 w 63499"/>
                    <a:gd name="connsiteY16" fmla="*/ 55033 h 63500"/>
                    <a:gd name="connsiteX17" fmla="*/ 57291 w 63499"/>
                    <a:gd name="connsiteY17" fmla="*/ 58350 h 63500"/>
                    <a:gd name="connsiteX18" fmla="*/ 56656 w 63499"/>
                    <a:gd name="connsiteY18" fmla="*/ 58984 h 63500"/>
                    <a:gd name="connsiteX19" fmla="*/ 53905 w 63499"/>
                    <a:gd name="connsiteY19" fmla="*/ 61313 h 63500"/>
                    <a:gd name="connsiteX20" fmla="*/ 49107 w 63499"/>
                    <a:gd name="connsiteY20" fmla="*/ 64559 h 63500"/>
                    <a:gd name="connsiteX21" fmla="*/ 48119 w 63499"/>
                    <a:gd name="connsiteY21" fmla="*/ 65123 h 63500"/>
                    <a:gd name="connsiteX22" fmla="*/ 45861 w 63499"/>
                    <a:gd name="connsiteY22" fmla="*/ 66322 h 63500"/>
                    <a:gd name="connsiteX23" fmla="*/ 44309 w 63499"/>
                    <a:gd name="connsiteY23" fmla="*/ 67028 h 63500"/>
                    <a:gd name="connsiteX24" fmla="*/ 43886 w 63499"/>
                    <a:gd name="connsiteY24" fmla="*/ 67240 h 63500"/>
                    <a:gd name="connsiteX25" fmla="*/ 42898 w 63499"/>
                    <a:gd name="connsiteY25" fmla="*/ 67592 h 63500"/>
                    <a:gd name="connsiteX26" fmla="*/ 41840 w 63499"/>
                    <a:gd name="connsiteY26" fmla="*/ 67945 h 63500"/>
                    <a:gd name="connsiteX27" fmla="*/ 41769 w 63499"/>
                    <a:gd name="connsiteY27" fmla="*/ 67945 h 63500"/>
                    <a:gd name="connsiteX28" fmla="*/ 40640 w 63499"/>
                    <a:gd name="connsiteY28" fmla="*/ 68298 h 63500"/>
                    <a:gd name="connsiteX29" fmla="*/ 38665 w 63499"/>
                    <a:gd name="connsiteY29" fmla="*/ 68862 h 63500"/>
                    <a:gd name="connsiteX30" fmla="*/ 37677 w 63499"/>
                    <a:gd name="connsiteY30" fmla="*/ 69144 h 63500"/>
                    <a:gd name="connsiteX31" fmla="*/ 37465 w 63499"/>
                    <a:gd name="connsiteY31" fmla="*/ 69215 h 63500"/>
                    <a:gd name="connsiteX32" fmla="*/ 37254 w 63499"/>
                    <a:gd name="connsiteY32" fmla="*/ 69286 h 63500"/>
                    <a:gd name="connsiteX33" fmla="*/ 35419 w 63499"/>
                    <a:gd name="connsiteY33" fmla="*/ 69638 h 63500"/>
                    <a:gd name="connsiteX34" fmla="*/ 33796 w 63499"/>
                    <a:gd name="connsiteY34" fmla="*/ 69921 h 63500"/>
                    <a:gd name="connsiteX35" fmla="*/ 33020 w 63499"/>
                    <a:gd name="connsiteY35" fmla="*/ 70062 h 63500"/>
                    <a:gd name="connsiteX36" fmla="*/ 30903 w 63499"/>
                    <a:gd name="connsiteY36" fmla="*/ 70273 h 63500"/>
                    <a:gd name="connsiteX37" fmla="*/ 29774 w 63499"/>
                    <a:gd name="connsiteY37" fmla="*/ 70344 h 63500"/>
                    <a:gd name="connsiteX38" fmla="*/ 28505 w 63499"/>
                    <a:gd name="connsiteY38" fmla="*/ 70414 h 63500"/>
                    <a:gd name="connsiteX39" fmla="*/ 27235 w 63499"/>
                    <a:gd name="connsiteY39" fmla="*/ 70414 h 63500"/>
                    <a:gd name="connsiteX40" fmla="*/ 25753 w 63499"/>
                    <a:gd name="connsiteY40" fmla="*/ 70414 h 63500"/>
                    <a:gd name="connsiteX41" fmla="*/ 24483 w 63499"/>
                    <a:gd name="connsiteY41" fmla="*/ 70344 h 63500"/>
                    <a:gd name="connsiteX42" fmla="*/ 23918 w 63499"/>
                    <a:gd name="connsiteY42" fmla="*/ 70273 h 63500"/>
                    <a:gd name="connsiteX43" fmla="*/ 22860 w 63499"/>
                    <a:gd name="connsiteY43" fmla="*/ 70203 h 63500"/>
                    <a:gd name="connsiteX44" fmla="*/ 21449 w 63499"/>
                    <a:gd name="connsiteY44" fmla="*/ 70062 h 63500"/>
                    <a:gd name="connsiteX45" fmla="*/ 21449 w 63499"/>
                    <a:gd name="connsiteY45" fmla="*/ 70062 h 63500"/>
                    <a:gd name="connsiteX46" fmla="*/ 20179 w 63499"/>
                    <a:gd name="connsiteY46" fmla="*/ 69850 h 63500"/>
                    <a:gd name="connsiteX47" fmla="*/ 19826 w 63499"/>
                    <a:gd name="connsiteY47" fmla="*/ 69780 h 63500"/>
                    <a:gd name="connsiteX48" fmla="*/ 19191 w 63499"/>
                    <a:gd name="connsiteY48" fmla="*/ 69638 h 63500"/>
                    <a:gd name="connsiteX49" fmla="*/ 18203 w 63499"/>
                    <a:gd name="connsiteY49" fmla="*/ 69427 h 63500"/>
                    <a:gd name="connsiteX50" fmla="*/ 18133 w 63499"/>
                    <a:gd name="connsiteY50" fmla="*/ 69427 h 63500"/>
                    <a:gd name="connsiteX51" fmla="*/ 16934 w 63499"/>
                    <a:gd name="connsiteY51" fmla="*/ 69144 h 63500"/>
                    <a:gd name="connsiteX52" fmla="*/ 15522 w 63499"/>
                    <a:gd name="connsiteY52" fmla="*/ 68792 h 63500"/>
                    <a:gd name="connsiteX53" fmla="*/ 13899 w 63499"/>
                    <a:gd name="connsiteY53" fmla="*/ 68298 h 63500"/>
                    <a:gd name="connsiteX54" fmla="*/ 13547 w 63499"/>
                    <a:gd name="connsiteY54" fmla="*/ 68157 h 63500"/>
                    <a:gd name="connsiteX55" fmla="*/ 12771 w 63499"/>
                    <a:gd name="connsiteY55" fmla="*/ 67874 h 63500"/>
                    <a:gd name="connsiteX56" fmla="*/ 11853 w 63499"/>
                    <a:gd name="connsiteY56" fmla="*/ 67522 h 63500"/>
                    <a:gd name="connsiteX57" fmla="*/ 10583 w 63499"/>
                    <a:gd name="connsiteY57" fmla="*/ 67028 h 63500"/>
                    <a:gd name="connsiteX58" fmla="*/ 9666 w 63499"/>
                    <a:gd name="connsiteY58" fmla="*/ 66604 h 63500"/>
                    <a:gd name="connsiteX59" fmla="*/ 8961 w 63499"/>
                    <a:gd name="connsiteY59" fmla="*/ 66322 h 63500"/>
                    <a:gd name="connsiteX60" fmla="*/ 8326 w 63499"/>
                    <a:gd name="connsiteY60" fmla="*/ 66040 h 63500"/>
                    <a:gd name="connsiteX61" fmla="*/ 8326 w 63499"/>
                    <a:gd name="connsiteY61" fmla="*/ 66040 h 63500"/>
                    <a:gd name="connsiteX62" fmla="*/ 7056 w 63499"/>
                    <a:gd name="connsiteY62" fmla="*/ 65405 h 63500"/>
                    <a:gd name="connsiteX63" fmla="*/ 5856 w 63499"/>
                    <a:gd name="connsiteY63" fmla="*/ 64770 h 63500"/>
                    <a:gd name="connsiteX64" fmla="*/ 5786 w 63499"/>
                    <a:gd name="connsiteY64" fmla="*/ 64699 h 63500"/>
                    <a:gd name="connsiteX65" fmla="*/ 5715 w 63499"/>
                    <a:gd name="connsiteY65" fmla="*/ 64699 h 63500"/>
                    <a:gd name="connsiteX66" fmla="*/ 0 w 63499"/>
                    <a:gd name="connsiteY66" fmla="*/ 43180 h 63500"/>
                    <a:gd name="connsiteX67" fmla="*/ 43180 w 63499"/>
                    <a:gd name="connsiteY67" fmla="*/ 0 h 63500"/>
                    <a:gd name="connsiteX68" fmla="*/ 64700 w 63499"/>
                    <a:gd name="connsiteY68" fmla="*/ 5715 h 63500"/>
                    <a:gd name="connsiteX69" fmla="*/ 64700 w 63499"/>
                    <a:gd name="connsiteY69" fmla="*/ 5786 h 63500"/>
                    <a:gd name="connsiteX70" fmla="*/ 65335 w 63499"/>
                    <a:gd name="connsiteY70" fmla="*/ 6914 h 63500"/>
                    <a:gd name="connsiteX71" fmla="*/ 65687 w 63499"/>
                    <a:gd name="connsiteY71" fmla="*/ 7620 h 63500"/>
                    <a:gd name="connsiteX72" fmla="*/ 66040 w 63499"/>
                    <a:gd name="connsiteY72" fmla="*/ 8255 h 63500"/>
                    <a:gd name="connsiteX73" fmla="*/ 67098 w 63499"/>
                    <a:gd name="connsiteY73" fmla="*/ 10654 h 63500"/>
                    <a:gd name="connsiteX74" fmla="*/ 67098 w 63499"/>
                    <a:gd name="connsiteY74" fmla="*/ 10654 h 63500"/>
                    <a:gd name="connsiteX75" fmla="*/ 68016 w 63499"/>
                    <a:gd name="connsiteY75" fmla="*/ 13053 h 63500"/>
                    <a:gd name="connsiteX76" fmla="*/ 68439 w 63499"/>
                    <a:gd name="connsiteY76" fmla="*/ 14323 h 63500"/>
                    <a:gd name="connsiteX77" fmla="*/ 68792 w 63499"/>
                    <a:gd name="connsiteY77" fmla="*/ 15593 h 63500"/>
                    <a:gd name="connsiteX78" fmla="*/ 69074 w 63499"/>
                    <a:gd name="connsiteY78" fmla="*/ 16792 h 63500"/>
                    <a:gd name="connsiteX79" fmla="*/ 69074 w 63499"/>
                    <a:gd name="connsiteY79" fmla="*/ 16934 h 63500"/>
                    <a:gd name="connsiteX80" fmla="*/ 69356 w 63499"/>
                    <a:gd name="connsiteY80" fmla="*/ 18203 h 63500"/>
                    <a:gd name="connsiteX81" fmla="*/ 69568 w 63499"/>
                    <a:gd name="connsiteY81" fmla="*/ 19121 h 63500"/>
                    <a:gd name="connsiteX82" fmla="*/ 69709 w 63499"/>
                    <a:gd name="connsiteY82" fmla="*/ 19897 h 63500"/>
                    <a:gd name="connsiteX83" fmla="*/ 69780 w 63499"/>
                    <a:gd name="connsiteY83" fmla="*/ 20108 h 63500"/>
                    <a:gd name="connsiteX84" fmla="*/ 69921 w 63499"/>
                    <a:gd name="connsiteY84" fmla="*/ 21096 h 63500"/>
                    <a:gd name="connsiteX85" fmla="*/ 69991 w 63499"/>
                    <a:gd name="connsiteY85" fmla="*/ 21661 h 63500"/>
                    <a:gd name="connsiteX86" fmla="*/ 70132 w 63499"/>
                    <a:gd name="connsiteY86" fmla="*/ 22931 h 63500"/>
                    <a:gd name="connsiteX87" fmla="*/ 70132 w 63499"/>
                    <a:gd name="connsiteY87" fmla="*/ 23072 h 63500"/>
                    <a:gd name="connsiteX88" fmla="*/ 70203 w 63499"/>
                    <a:gd name="connsiteY88" fmla="*/ 24130 h 63500"/>
                    <a:gd name="connsiteX89" fmla="*/ 70203 w 63499"/>
                    <a:gd name="connsiteY89" fmla="*/ 24624 h 63500"/>
                    <a:gd name="connsiteX90" fmla="*/ 70273 w 63499"/>
                    <a:gd name="connsiteY90" fmla="*/ 25612 h 63500"/>
                    <a:gd name="connsiteX91" fmla="*/ 70273 w 63499"/>
                    <a:gd name="connsiteY91" fmla="*/ 25824 h 63500"/>
                    <a:gd name="connsiteX92" fmla="*/ 70415 w 63499"/>
                    <a:gd name="connsiteY92" fmla="*/ 27234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3499" h="63500">
                      <a:moveTo>
                        <a:pt x="70415" y="27234"/>
                      </a:moveTo>
                      <a:cubicBezTo>
                        <a:pt x="70415" y="27799"/>
                        <a:pt x="70415" y="28363"/>
                        <a:pt x="70344" y="28928"/>
                      </a:cubicBezTo>
                      <a:cubicBezTo>
                        <a:pt x="70344" y="29351"/>
                        <a:pt x="70344" y="29704"/>
                        <a:pt x="70273" y="30127"/>
                      </a:cubicBezTo>
                      <a:cubicBezTo>
                        <a:pt x="70273" y="30268"/>
                        <a:pt x="70273" y="30339"/>
                        <a:pt x="70273" y="30480"/>
                      </a:cubicBezTo>
                      <a:cubicBezTo>
                        <a:pt x="70273" y="30833"/>
                        <a:pt x="70203" y="31185"/>
                        <a:pt x="70203" y="31539"/>
                      </a:cubicBezTo>
                      <a:cubicBezTo>
                        <a:pt x="70203" y="31609"/>
                        <a:pt x="70203" y="31750"/>
                        <a:pt x="70203" y="31821"/>
                      </a:cubicBezTo>
                      <a:cubicBezTo>
                        <a:pt x="70132" y="32244"/>
                        <a:pt x="70132" y="32597"/>
                        <a:pt x="70062" y="33020"/>
                      </a:cubicBezTo>
                      <a:lnTo>
                        <a:pt x="70062" y="33161"/>
                      </a:lnTo>
                      <a:cubicBezTo>
                        <a:pt x="69991" y="33655"/>
                        <a:pt x="69921" y="34149"/>
                        <a:pt x="69850" y="34572"/>
                      </a:cubicBezTo>
                      <a:cubicBezTo>
                        <a:pt x="69850" y="34572"/>
                        <a:pt x="69850" y="34572"/>
                        <a:pt x="69850" y="34572"/>
                      </a:cubicBezTo>
                      <a:cubicBezTo>
                        <a:pt x="69780" y="34996"/>
                        <a:pt x="69709" y="35419"/>
                        <a:pt x="69639" y="35842"/>
                      </a:cubicBezTo>
                      <a:cubicBezTo>
                        <a:pt x="69568" y="36266"/>
                        <a:pt x="69497" y="36689"/>
                        <a:pt x="69356" y="37112"/>
                      </a:cubicBezTo>
                      <a:cubicBezTo>
                        <a:pt x="69286" y="37536"/>
                        <a:pt x="69145" y="37888"/>
                        <a:pt x="69074" y="38312"/>
                      </a:cubicBezTo>
                      <a:cubicBezTo>
                        <a:pt x="67804" y="43180"/>
                        <a:pt x="65687" y="47766"/>
                        <a:pt x="62865" y="51788"/>
                      </a:cubicBezTo>
                      <a:cubicBezTo>
                        <a:pt x="62653" y="52141"/>
                        <a:pt x="62371" y="52493"/>
                        <a:pt x="62160" y="52775"/>
                      </a:cubicBezTo>
                      <a:cubicBezTo>
                        <a:pt x="61736" y="53340"/>
                        <a:pt x="61383" y="53834"/>
                        <a:pt x="60889" y="54398"/>
                      </a:cubicBezTo>
                      <a:cubicBezTo>
                        <a:pt x="60748" y="54610"/>
                        <a:pt x="60537" y="54822"/>
                        <a:pt x="60396" y="55033"/>
                      </a:cubicBezTo>
                      <a:cubicBezTo>
                        <a:pt x="59408" y="56233"/>
                        <a:pt x="58420" y="57291"/>
                        <a:pt x="57291" y="58350"/>
                      </a:cubicBezTo>
                      <a:cubicBezTo>
                        <a:pt x="57080" y="58561"/>
                        <a:pt x="56868" y="58773"/>
                        <a:pt x="56656" y="58984"/>
                      </a:cubicBezTo>
                      <a:cubicBezTo>
                        <a:pt x="55809" y="59831"/>
                        <a:pt x="54892" y="60607"/>
                        <a:pt x="53905" y="61313"/>
                      </a:cubicBezTo>
                      <a:cubicBezTo>
                        <a:pt x="52352" y="62512"/>
                        <a:pt x="50800" y="63571"/>
                        <a:pt x="49107" y="64559"/>
                      </a:cubicBezTo>
                      <a:cubicBezTo>
                        <a:pt x="48825" y="64770"/>
                        <a:pt x="48472" y="64911"/>
                        <a:pt x="48119" y="65123"/>
                      </a:cubicBezTo>
                      <a:cubicBezTo>
                        <a:pt x="47343" y="65546"/>
                        <a:pt x="46637" y="65899"/>
                        <a:pt x="45861" y="66322"/>
                      </a:cubicBezTo>
                      <a:cubicBezTo>
                        <a:pt x="45367" y="66604"/>
                        <a:pt x="44803" y="66816"/>
                        <a:pt x="44309" y="67028"/>
                      </a:cubicBezTo>
                      <a:cubicBezTo>
                        <a:pt x="44168" y="67098"/>
                        <a:pt x="44027" y="67169"/>
                        <a:pt x="43886" y="67240"/>
                      </a:cubicBezTo>
                      <a:cubicBezTo>
                        <a:pt x="43603" y="67380"/>
                        <a:pt x="43251" y="67522"/>
                        <a:pt x="42898" y="67592"/>
                      </a:cubicBezTo>
                      <a:cubicBezTo>
                        <a:pt x="42545" y="67733"/>
                        <a:pt x="42192" y="67874"/>
                        <a:pt x="41840" y="67945"/>
                      </a:cubicBezTo>
                      <a:cubicBezTo>
                        <a:pt x="41840" y="67945"/>
                        <a:pt x="41769" y="67945"/>
                        <a:pt x="41769" y="67945"/>
                      </a:cubicBezTo>
                      <a:cubicBezTo>
                        <a:pt x="41416" y="68086"/>
                        <a:pt x="41063" y="68227"/>
                        <a:pt x="40640" y="68298"/>
                      </a:cubicBezTo>
                      <a:cubicBezTo>
                        <a:pt x="40005" y="68510"/>
                        <a:pt x="39299" y="68721"/>
                        <a:pt x="38665" y="68862"/>
                      </a:cubicBezTo>
                      <a:cubicBezTo>
                        <a:pt x="38312" y="68933"/>
                        <a:pt x="38030" y="69004"/>
                        <a:pt x="37677" y="69144"/>
                      </a:cubicBezTo>
                      <a:cubicBezTo>
                        <a:pt x="37606" y="69144"/>
                        <a:pt x="37536" y="69215"/>
                        <a:pt x="37465" y="69215"/>
                      </a:cubicBezTo>
                      <a:cubicBezTo>
                        <a:pt x="37395" y="69215"/>
                        <a:pt x="37324" y="69286"/>
                        <a:pt x="37254" y="69286"/>
                      </a:cubicBezTo>
                      <a:cubicBezTo>
                        <a:pt x="36618" y="69427"/>
                        <a:pt x="36054" y="69568"/>
                        <a:pt x="35419" y="69638"/>
                      </a:cubicBezTo>
                      <a:cubicBezTo>
                        <a:pt x="34854" y="69780"/>
                        <a:pt x="34361" y="69850"/>
                        <a:pt x="33796" y="69921"/>
                      </a:cubicBezTo>
                      <a:cubicBezTo>
                        <a:pt x="33514" y="69991"/>
                        <a:pt x="33302" y="69991"/>
                        <a:pt x="33020" y="70062"/>
                      </a:cubicBezTo>
                      <a:cubicBezTo>
                        <a:pt x="32315" y="70132"/>
                        <a:pt x="31609" y="70203"/>
                        <a:pt x="30903" y="70273"/>
                      </a:cubicBezTo>
                      <a:cubicBezTo>
                        <a:pt x="30551" y="70273"/>
                        <a:pt x="30127" y="70344"/>
                        <a:pt x="29774" y="70344"/>
                      </a:cubicBezTo>
                      <a:cubicBezTo>
                        <a:pt x="29351" y="70344"/>
                        <a:pt x="28928" y="70414"/>
                        <a:pt x="28505" y="70414"/>
                      </a:cubicBezTo>
                      <a:cubicBezTo>
                        <a:pt x="28081" y="70414"/>
                        <a:pt x="27658" y="70414"/>
                        <a:pt x="27235" y="70414"/>
                      </a:cubicBezTo>
                      <a:cubicBezTo>
                        <a:pt x="26741" y="70414"/>
                        <a:pt x="26247" y="70414"/>
                        <a:pt x="25753" y="70414"/>
                      </a:cubicBezTo>
                      <a:cubicBezTo>
                        <a:pt x="25330" y="70414"/>
                        <a:pt x="24906" y="70414"/>
                        <a:pt x="24483" y="70344"/>
                      </a:cubicBezTo>
                      <a:cubicBezTo>
                        <a:pt x="24271" y="70344"/>
                        <a:pt x="24130" y="70344"/>
                        <a:pt x="23918" y="70273"/>
                      </a:cubicBezTo>
                      <a:cubicBezTo>
                        <a:pt x="23566" y="70273"/>
                        <a:pt x="23213" y="70203"/>
                        <a:pt x="22860" y="70203"/>
                      </a:cubicBezTo>
                      <a:cubicBezTo>
                        <a:pt x="22366" y="70132"/>
                        <a:pt x="21872" y="70132"/>
                        <a:pt x="21449" y="70062"/>
                      </a:cubicBezTo>
                      <a:cubicBezTo>
                        <a:pt x="21449" y="70062"/>
                        <a:pt x="21449" y="70062"/>
                        <a:pt x="21449" y="70062"/>
                      </a:cubicBezTo>
                      <a:cubicBezTo>
                        <a:pt x="21026" y="69991"/>
                        <a:pt x="20602" y="69921"/>
                        <a:pt x="20179" y="69850"/>
                      </a:cubicBezTo>
                      <a:cubicBezTo>
                        <a:pt x="20038" y="69850"/>
                        <a:pt x="19897" y="69780"/>
                        <a:pt x="19826" y="69780"/>
                      </a:cubicBezTo>
                      <a:cubicBezTo>
                        <a:pt x="19615" y="69780"/>
                        <a:pt x="19403" y="69709"/>
                        <a:pt x="19191" y="69638"/>
                      </a:cubicBezTo>
                      <a:cubicBezTo>
                        <a:pt x="18838" y="69568"/>
                        <a:pt x="18556" y="69497"/>
                        <a:pt x="18203" y="69427"/>
                      </a:cubicBezTo>
                      <a:cubicBezTo>
                        <a:pt x="18203" y="69427"/>
                        <a:pt x="18133" y="69427"/>
                        <a:pt x="18133" y="69427"/>
                      </a:cubicBezTo>
                      <a:cubicBezTo>
                        <a:pt x="17710" y="69356"/>
                        <a:pt x="17357" y="69215"/>
                        <a:pt x="16934" y="69144"/>
                      </a:cubicBezTo>
                      <a:cubicBezTo>
                        <a:pt x="16440" y="69004"/>
                        <a:pt x="15946" y="68933"/>
                        <a:pt x="15522" y="68792"/>
                      </a:cubicBezTo>
                      <a:cubicBezTo>
                        <a:pt x="14958" y="68650"/>
                        <a:pt x="14464" y="68510"/>
                        <a:pt x="13899" y="68298"/>
                      </a:cubicBezTo>
                      <a:cubicBezTo>
                        <a:pt x="13758" y="68298"/>
                        <a:pt x="13688" y="68227"/>
                        <a:pt x="13547" y="68157"/>
                      </a:cubicBezTo>
                      <a:cubicBezTo>
                        <a:pt x="13264" y="68086"/>
                        <a:pt x="12982" y="67945"/>
                        <a:pt x="12771" y="67874"/>
                      </a:cubicBezTo>
                      <a:cubicBezTo>
                        <a:pt x="12488" y="67804"/>
                        <a:pt x="12206" y="67663"/>
                        <a:pt x="11853" y="67522"/>
                      </a:cubicBezTo>
                      <a:cubicBezTo>
                        <a:pt x="11430" y="67380"/>
                        <a:pt x="11007" y="67169"/>
                        <a:pt x="10583" y="67028"/>
                      </a:cubicBezTo>
                      <a:cubicBezTo>
                        <a:pt x="10301" y="66887"/>
                        <a:pt x="9948" y="66746"/>
                        <a:pt x="9666" y="66604"/>
                      </a:cubicBezTo>
                      <a:cubicBezTo>
                        <a:pt x="9455" y="66534"/>
                        <a:pt x="9172" y="66393"/>
                        <a:pt x="8961" y="66322"/>
                      </a:cubicBezTo>
                      <a:cubicBezTo>
                        <a:pt x="8749" y="66252"/>
                        <a:pt x="8537" y="66111"/>
                        <a:pt x="8326" y="66040"/>
                      </a:cubicBezTo>
                      <a:lnTo>
                        <a:pt x="8326" y="66040"/>
                      </a:lnTo>
                      <a:cubicBezTo>
                        <a:pt x="7902" y="65828"/>
                        <a:pt x="7479" y="65617"/>
                        <a:pt x="7056" y="65405"/>
                      </a:cubicBezTo>
                      <a:cubicBezTo>
                        <a:pt x="6632" y="65193"/>
                        <a:pt x="6280" y="64982"/>
                        <a:pt x="5856" y="64770"/>
                      </a:cubicBezTo>
                      <a:cubicBezTo>
                        <a:pt x="5856" y="64770"/>
                        <a:pt x="5786" y="64770"/>
                        <a:pt x="5786" y="64699"/>
                      </a:cubicBezTo>
                      <a:cubicBezTo>
                        <a:pt x="5786" y="64699"/>
                        <a:pt x="5786" y="64699"/>
                        <a:pt x="5715" y="64699"/>
                      </a:cubicBezTo>
                      <a:cubicBezTo>
                        <a:pt x="2046" y="58350"/>
                        <a:pt x="0" y="51012"/>
                        <a:pt x="0" y="43180"/>
                      </a:cubicBezTo>
                      <a:cubicBezTo>
                        <a:pt x="0" y="19332"/>
                        <a:pt x="19332" y="0"/>
                        <a:pt x="43180" y="0"/>
                      </a:cubicBezTo>
                      <a:cubicBezTo>
                        <a:pt x="51012" y="0"/>
                        <a:pt x="58350" y="2046"/>
                        <a:pt x="64700" y="5715"/>
                      </a:cubicBezTo>
                      <a:cubicBezTo>
                        <a:pt x="64700" y="5715"/>
                        <a:pt x="64700" y="5715"/>
                        <a:pt x="64700" y="5786"/>
                      </a:cubicBezTo>
                      <a:cubicBezTo>
                        <a:pt x="64911" y="6138"/>
                        <a:pt x="65123" y="6562"/>
                        <a:pt x="65335" y="6914"/>
                      </a:cubicBezTo>
                      <a:cubicBezTo>
                        <a:pt x="65476" y="7126"/>
                        <a:pt x="65617" y="7408"/>
                        <a:pt x="65687" y="7620"/>
                      </a:cubicBezTo>
                      <a:cubicBezTo>
                        <a:pt x="65828" y="7832"/>
                        <a:pt x="65899" y="8043"/>
                        <a:pt x="66040" y="8255"/>
                      </a:cubicBezTo>
                      <a:cubicBezTo>
                        <a:pt x="66393" y="9031"/>
                        <a:pt x="66816" y="9807"/>
                        <a:pt x="67098" y="10654"/>
                      </a:cubicBezTo>
                      <a:lnTo>
                        <a:pt x="67098" y="10654"/>
                      </a:lnTo>
                      <a:cubicBezTo>
                        <a:pt x="67451" y="11430"/>
                        <a:pt x="67733" y="12277"/>
                        <a:pt x="68016" y="13053"/>
                      </a:cubicBezTo>
                      <a:cubicBezTo>
                        <a:pt x="68157" y="13476"/>
                        <a:pt x="68298" y="13900"/>
                        <a:pt x="68439" y="14323"/>
                      </a:cubicBezTo>
                      <a:cubicBezTo>
                        <a:pt x="68580" y="14746"/>
                        <a:pt x="68721" y="15170"/>
                        <a:pt x="68792" y="15593"/>
                      </a:cubicBezTo>
                      <a:cubicBezTo>
                        <a:pt x="68933" y="16016"/>
                        <a:pt x="69004" y="16369"/>
                        <a:pt x="69074" y="16792"/>
                      </a:cubicBezTo>
                      <a:cubicBezTo>
                        <a:pt x="69074" y="16863"/>
                        <a:pt x="69074" y="16863"/>
                        <a:pt x="69074" y="16934"/>
                      </a:cubicBezTo>
                      <a:cubicBezTo>
                        <a:pt x="69145" y="17357"/>
                        <a:pt x="69286" y="17780"/>
                        <a:pt x="69356" y="18203"/>
                      </a:cubicBezTo>
                      <a:cubicBezTo>
                        <a:pt x="69427" y="18486"/>
                        <a:pt x="69497" y="18838"/>
                        <a:pt x="69568" y="19121"/>
                      </a:cubicBezTo>
                      <a:cubicBezTo>
                        <a:pt x="69639" y="19403"/>
                        <a:pt x="69639" y="19685"/>
                        <a:pt x="69709" y="19897"/>
                      </a:cubicBezTo>
                      <a:cubicBezTo>
                        <a:pt x="69709" y="19967"/>
                        <a:pt x="69709" y="20038"/>
                        <a:pt x="69780" y="20108"/>
                      </a:cubicBezTo>
                      <a:cubicBezTo>
                        <a:pt x="69850" y="20461"/>
                        <a:pt x="69850" y="20743"/>
                        <a:pt x="69921" y="21096"/>
                      </a:cubicBezTo>
                      <a:cubicBezTo>
                        <a:pt x="69921" y="21308"/>
                        <a:pt x="69991" y="21519"/>
                        <a:pt x="69991" y="21661"/>
                      </a:cubicBezTo>
                      <a:cubicBezTo>
                        <a:pt x="70062" y="22084"/>
                        <a:pt x="70062" y="22507"/>
                        <a:pt x="70132" y="22931"/>
                      </a:cubicBezTo>
                      <a:cubicBezTo>
                        <a:pt x="70132" y="23001"/>
                        <a:pt x="70132" y="23072"/>
                        <a:pt x="70132" y="23072"/>
                      </a:cubicBezTo>
                      <a:cubicBezTo>
                        <a:pt x="70203" y="23424"/>
                        <a:pt x="70203" y="23777"/>
                        <a:pt x="70203" y="24130"/>
                      </a:cubicBezTo>
                      <a:cubicBezTo>
                        <a:pt x="70203" y="24271"/>
                        <a:pt x="70203" y="24412"/>
                        <a:pt x="70203" y="24624"/>
                      </a:cubicBezTo>
                      <a:cubicBezTo>
                        <a:pt x="70203" y="24906"/>
                        <a:pt x="70273" y="25259"/>
                        <a:pt x="70273" y="25612"/>
                      </a:cubicBezTo>
                      <a:cubicBezTo>
                        <a:pt x="70273" y="25682"/>
                        <a:pt x="70273" y="25753"/>
                        <a:pt x="70273" y="25824"/>
                      </a:cubicBezTo>
                      <a:cubicBezTo>
                        <a:pt x="70415" y="26317"/>
                        <a:pt x="70415" y="26740"/>
                        <a:pt x="70415" y="2723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8" name="Freeform: Shape 972"/>
                <p:cNvSpPr/>
                <p:nvPr/>
              </p:nvSpPr>
              <p:spPr>
                <a:xfrm>
                  <a:off x="5552511" y="4190506"/>
                  <a:ext cx="77611" cy="77611"/>
                </a:xfrm>
                <a:custGeom>
                  <a:avLst/>
                  <a:gdLst>
                    <a:gd name="connsiteX0" fmla="*/ 80292 w 77611"/>
                    <a:gd name="connsiteY0" fmla="*/ 37394 h 77611"/>
                    <a:gd name="connsiteX1" fmla="*/ 80081 w 77611"/>
                    <a:gd name="connsiteY1" fmla="*/ 41839 h 77611"/>
                    <a:gd name="connsiteX2" fmla="*/ 78669 w 77611"/>
                    <a:gd name="connsiteY2" fmla="*/ 49248 h 77611"/>
                    <a:gd name="connsiteX3" fmla="*/ 78317 w 77611"/>
                    <a:gd name="connsiteY3" fmla="*/ 50377 h 77611"/>
                    <a:gd name="connsiteX4" fmla="*/ 78034 w 77611"/>
                    <a:gd name="connsiteY4" fmla="*/ 51294 h 77611"/>
                    <a:gd name="connsiteX5" fmla="*/ 77682 w 77611"/>
                    <a:gd name="connsiteY5" fmla="*/ 52282 h 77611"/>
                    <a:gd name="connsiteX6" fmla="*/ 77682 w 77611"/>
                    <a:gd name="connsiteY6" fmla="*/ 52352 h 77611"/>
                    <a:gd name="connsiteX7" fmla="*/ 77329 w 77611"/>
                    <a:gd name="connsiteY7" fmla="*/ 53340 h 77611"/>
                    <a:gd name="connsiteX8" fmla="*/ 76906 w 77611"/>
                    <a:gd name="connsiteY8" fmla="*/ 54328 h 77611"/>
                    <a:gd name="connsiteX9" fmla="*/ 76059 w 77611"/>
                    <a:gd name="connsiteY9" fmla="*/ 56162 h 77611"/>
                    <a:gd name="connsiteX10" fmla="*/ 75565 w 77611"/>
                    <a:gd name="connsiteY10" fmla="*/ 57220 h 77611"/>
                    <a:gd name="connsiteX11" fmla="*/ 74436 w 77611"/>
                    <a:gd name="connsiteY11" fmla="*/ 59267 h 77611"/>
                    <a:gd name="connsiteX12" fmla="*/ 73801 w 77611"/>
                    <a:gd name="connsiteY12" fmla="*/ 60254 h 77611"/>
                    <a:gd name="connsiteX13" fmla="*/ 64700 w 77611"/>
                    <a:gd name="connsiteY13" fmla="*/ 70697 h 77611"/>
                    <a:gd name="connsiteX14" fmla="*/ 64629 w 77611"/>
                    <a:gd name="connsiteY14" fmla="*/ 70767 h 77611"/>
                    <a:gd name="connsiteX15" fmla="*/ 64629 w 77611"/>
                    <a:gd name="connsiteY15" fmla="*/ 70767 h 77611"/>
                    <a:gd name="connsiteX16" fmla="*/ 64558 w 77611"/>
                    <a:gd name="connsiteY16" fmla="*/ 70838 h 77611"/>
                    <a:gd name="connsiteX17" fmla="*/ 54398 w 77611"/>
                    <a:gd name="connsiteY17" fmla="*/ 77047 h 77611"/>
                    <a:gd name="connsiteX18" fmla="*/ 51788 w 77611"/>
                    <a:gd name="connsiteY18" fmla="*/ 78105 h 77611"/>
                    <a:gd name="connsiteX19" fmla="*/ 51788 w 77611"/>
                    <a:gd name="connsiteY19" fmla="*/ 78105 h 77611"/>
                    <a:gd name="connsiteX20" fmla="*/ 50729 w 77611"/>
                    <a:gd name="connsiteY20" fmla="*/ 78458 h 77611"/>
                    <a:gd name="connsiteX21" fmla="*/ 48542 w 77611"/>
                    <a:gd name="connsiteY21" fmla="*/ 79093 h 77611"/>
                    <a:gd name="connsiteX22" fmla="*/ 46778 w 77611"/>
                    <a:gd name="connsiteY22" fmla="*/ 79516 h 77611"/>
                    <a:gd name="connsiteX23" fmla="*/ 45649 w 77611"/>
                    <a:gd name="connsiteY23" fmla="*/ 79728 h 77611"/>
                    <a:gd name="connsiteX24" fmla="*/ 43886 w 77611"/>
                    <a:gd name="connsiteY24" fmla="*/ 80010 h 77611"/>
                    <a:gd name="connsiteX25" fmla="*/ 42968 w 77611"/>
                    <a:gd name="connsiteY25" fmla="*/ 80151 h 77611"/>
                    <a:gd name="connsiteX26" fmla="*/ 41063 w 77611"/>
                    <a:gd name="connsiteY26" fmla="*/ 80363 h 77611"/>
                    <a:gd name="connsiteX27" fmla="*/ 40217 w 77611"/>
                    <a:gd name="connsiteY27" fmla="*/ 80434 h 77611"/>
                    <a:gd name="connsiteX28" fmla="*/ 38806 w 77611"/>
                    <a:gd name="connsiteY28" fmla="*/ 80504 h 77611"/>
                    <a:gd name="connsiteX29" fmla="*/ 38241 w 77611"/>
                    <a:gd name="connsiteY29" fmla="*/ 80504 h 77611"/>
                    <a:gd name="connsiteX30" fmla="*/ 37253 w 77611"/>
                    <a:gd name="connsiteY30" fmla="*/ 80504 h 77611"/>
                    <a:gd name="connsiteX31" fmla="*/ 37253 w 77611"/>
                    <a:gd name="connsiteY31" fmla="*/ 80504 h 77611"/>
                    <a:gd name="connsiteX32" fmla="*/ 35772 w 77611"/>
                    <a:gd name="connsiteY32" fmla="*/ 80504 h 77611"/>
                    <a:gd name="connsiteX33" fmla="*/ 35560 w 77611"/>
                    <a:gd name="connsiteY33" fmla="*/ 80504 h 77611"/>
                    <a:gd name="connsiteX34" fmla="*/ 34361 w 77611"/>
                    <a:gd name="connsiteY34" fmla="*/ 80434 h 77611"/>
                    <a:gd name="connsiteX35" fmla="*/ 34219 w 77611"/>
                    <a:gd name="connsiteY35" fmla="*/ 80434 h 77611"/>
                    <a:gd name="connsiteX36" fmla="*/ 33091 w 77611"/>
                    <a:gd name="connsiteY36" fmla="*/ 80363 h 77611"/>
                    <a:gd name="connsiteX37" fmla="*/ 33020 w 77611"/>
                    <a:gd name="connsiteY37" fmla="*/ 80363 h 77611"/>
                    <a:gd name="connsiteX38" fmla="*/ 32385 w 77611"/>
                    <a:gd name="connsiteY38" fmla="*/ 80292 h 77611"/>
                    <a:gd name="connsiteX39" fmla="*/ 31962 w 77611"/>
                    <a:gd name="connsiteY39" fmla="*/ 80222 h 77611"/>
                    <a:gd name="connsiteX40" fmla="*/ 30903 w 77611"/>
                    <a:gd name="connsiteY40" fmla="*/ 80081 h 77611"/>
                    <a:gd name="connsiteX41" fmla="*/ 30409 w 77611"/>
                    <a:gd name="connsiteY41" fmla="*/ 80010 h 77611"/>
                    <a:gd name="connsiteX42" fmla="*/ 28998 w 77611"/>
                    <a:gd name="connsiteY42" fmla="*/ 79728 h 77611"/>
                    <a:gd name="connsiteX43" fmla="*/ 28222 w 77611"/>
                    <a:gd name="connsiteY43" fmla="*/ 79587 h 77611"/>
                    <a:gd name="connsiteX44" fmla="*/ 27234 w 77611"/>
                    <a:gd name="connsiteY44" fmla="*/ 79375 h 77611"/>
                    <a:gd name="connsiteX45" fmla="*/ 24342 w 77611"/>
                    <a:gd name="connsiteY45" fmla="*/ 78528 h 77611"/>
                    <a:gd name="connsiteX46" fmla="*/ 24271 w 77611"/>
                    <a:gd name="connsiteY46" fmla="*/ 78528 h 77611"/>
                    <a:gd name="connsiteX47" fmla="*/ 24059 w 77611"/>
                    <a:gd name="connsiteY47" fmla="*/ 78458 h 77611"/>
                    <a:gd name="connsiteX48" fmla="*/ 23989 w 77611"/>
                    <a:gd name="connsiteY48" fmla="*/ 78387 h 77611"/>
                    <a:gd name="connsiteX49" fmla="*/ 10019 w 77611"/>
                    <a:gd name="connsiteY49" fmla="*/ 70697 h 77611"/>
                    <a:gd name="connsiteX50" fmla="*/ 9807 w 77611"/>
                    <a:gd name="connsiteY50" fmla="*/ 70556 h 77611"/>
                    <a:gd name="connsiteX51" fmla="*/ 0 w 77611"/>
                    <a:gd name="connsiteY51" fmla="*/ 58914 h 77611"/>
                    <a:gd name="connsiteX52" fmla="*/ 71 w 77611"/>
                    <a:gd name="connsiteY52" fmla="*/ 58984 h 77611"/>
                    <a:gd name="connsiteX53" fmla="*/ 1270 w 77611"/>
                    <a:gd name="connsiteY53" fmla="*/ 59620 h 77611"/>
                    <a:gd name="connsiteX54" fmla="*/ 2540 w 77611"/>
                    <a:gd name="connsiteY54" fmla="*/ 60254 h 77611"/>
                    <a:gd name="connsiteX55" fmla="*/ 2540 w 77611"/>
                    <a:gd name="connsiteY55" fmla="*/ 60254 h 77611"/>
                    <a:gd name="connsiteX56" fmla="*/ 3175 w 77611"/>
                    <a:gd name="connsiteY56" fmla="*/ 60537 h 77611"/>
                    <a:gd name="connsiteX57" fmla="*/ 3880 w 77611"/>
                    <a:gd name="connsiteY57" fmla="*/ 60819 h 77611"/>
                    <a:gd name="connsiteX58" fmla="*/ 4798 w 77611"/>
                    <a:gd name="connsiteY58" fmla="*/ 61242 h 77611"/>
                    <a:gd name="connsiteX59" fmla="*/ 6068 w 77611"/>
                    <a:gd name="connsiteY59" fmla="*/ 61736 h 77611"/>
                    <a:gd name="connsiteX60" fmla="*/ 6985 w 77611"/>
                    <a:gd name="connsiteY60" fmla="*/ 62089 h 77611"/>
                    <a:gd name="connsiteX61" fmla="*/ 7761 w 77611"/>
                    <a:gd name="connsiteY61" fmla="*/ 62371 h 77611"/>
                    <a:gd name="connsiteX62" fmla="*/ 8114 w 77611"/>
                    <a:gd name="connsiteY62" fmla="*/ 62512 h 77611"/>
                    <a:gd name="connsiteX63" fmla="*/ 9737 w 77611"/>
                    <a:gd name="connsiteY63" fmla="*/ 63006 h 77611"/>
                    <a:gd name="connsiteX64" fmla="*/ 11148 w 77611"/>
                    <a:gd name="connsiteY64" fmla="*/ 63359 h 77611"/>
                    <a:gd name="connsiteX65" fmla="*/ 12347 w 77611"/>
                    <a:gd name="connsiteY65" fmla="*/ 63641 h 77611"/>
                    <a:gd name="connsiteX66" fmla="*/ 12418 w 77611"/>
                    <a:gd name="connsiteY66" fmla="*/ 63641 h 77611"/>
                    <a:gd name="connsiteX67" fmla="*/ 13406 w 77611"/>
                    <a:gd name="connsiteY67" fmla="*/ 63853 h 77611"/>
                    <a:gd name="connsiteX68" fmla="*/ 14040 w 77611"/>
                    <a:gd name="connsiteY68" fmla="*/ 63994 h 77611"/>
                    <a:gd name="connsiteX69" fmla="*/ 14393 w 77611"/>
                    <a:gd name="connsiteY69" fmla="*/ 64065 h 77611"/>
                    <a:gd name="connsiteX70" fmla="*/ 15663 w 77611"/>
                    <a:gd name="connsiteY70" fmla="*/ 64276 h 77611"/>
                    <a:gd name="connsiteX71" fmla="*/ 15663 w 77611"/>
                    <a:gd name="connsiteY71" fmla="*/ 64276 h 77611"/>
                    <a:gd name="connsiteX72" fmla="*/ 17075 w 77611"/>
                    <a:gd name="connsiteY72" fmla="*/ 64417 h 77611"/>
                    <a:gd name="connsiteX73" fmla="*/ 18133 w 77611"/>
                    <a:gd name="connsiteY73" fmla="*/ 64488 h 77611"/>
                    <a:gd name="connsiteX74" fmla="*/ 18697 w 77611"/>
                    <a:gd name="connsiteY74" fmla="*/ 64559 h 77611"/>
                    <a:gd name="connsiteX75" fmla="*/ 19967 w 77611"/>
                    <a:gd name="connsiteY75" fmla="*/ 64629 h 77611"/>
                    <a:gd name="connsiteX76" fmla="*/ 21449 w 77611"/>
                    <a:gd name="connsiteY76" fmla="*/ 64629 h 77611"/>
                    <a:gd name="connsiteX77" fmla="*/ 22719 w 77611"/>
                    <a:gd name="connsiteY77" fmla="*/ 64629 h 77611"/>
                    <a:gd name="connsiteX78" fmla="*/ 23989 w 77611"/>
                    <a:gd name="connsiteY78" fmla="*/ 64559 h 77611"/>
                    <a:gd name="connsiteX79" fmla="*/ 25118 w 77611"/>
                    <a:gd name="connsiteY79" fmla="*/ 64488 h 77611"/>
                    <a:gd name="connsiteX80" fmla="*/ 27234 w 77611"/>
                    <a:gd name="connsiteY80" fmla="*/ 64276 h 77611"/>
                    <a:gd name="connsiteX81" fmla="*/ 28011 w 77611"/>
                    <a:gd name="connsiteY81" fmla="*/ 64135 h 77611"/>
                    <a:gd name="connsiteX82" fmla="*/ 29633 w 77611"/>
                    <a:gd name="connsiteY82" fmla="*/ 63853 h 77611"/>
                    <a:gd name="connsiteX83" fmla="*/ 31468 w 77611"/>
                    <a:gd name="connsiteY83" fmla="*/ 63500 h 77611"/>
                    <a:gd name="connsiteX84" fmla="*/ 31679 w 77611"/>
                    <a:gd name="connsiteY84" fmla="*/ 63429 h 77611"/>
                    <a:gd name="connsiteX85" fmla="*/ 31891 w 77611"/>
                    <a:gd name="connsiteY85" fmla="*/ 63359 h 77611"/>
                    <a:gd name="connsiteX86" fmla="*/ 32879 w 77611"/>
                    <a:gd name="connsiteY86" fmla="*/ 63077 h 77611"/>
                    <a:gd name="connsiteX87" fmla="*/ 34854 w 77611"/>
                    <a:gd name="connsiteY87" fmla="*/ 62512 h 77611"/>
                    <a:gd name="connsiteX88" fmla="*/ 35983 w 77611"/>
                    <a:gd name="connsiteY88" fmla="*/ 62159 h 77611"/>
                    <a:gd name="connsiteX89" fmla="*/ 36054 w 77611"/>
                    <a:gd name="connsiteY89" fmla="*/ 62159 h 77611"/>
                    <a:gd name="connsiteX90" fmla="*/ 37112 w 77611"/>
                    <a:gd name="connsiteY90" fmla="*/ 61807 h 77611"/>
                    <a:gd name="connsiteX91" fmla="*/ 38100 w 77611"/>
                    <a:gd name="connsiteY91" fmla="*/ 61454 h 77611"/>
                    <a:gd name="connsiteX92" fmla="*/ 38523 w 77611"/>
                    <a:gd name="connsiteY92" fmla="*/ 61242 h 77611"/>
                    <a:gd name="connsiteX93" fmla="*/ 40076 w 77611"/>
                    <a:gd name="connsiteY93" fmla="*/ 60537 h 77611"/>
                    <a:gd name="connsiteX94" fmla="*/ 42333 w 77611"/>
                    <a:gd name="connsiteY94" fmla="*/ 59337 h 77611"/>
                    <a:gd name="connsiteX95" fmla="*/ 43321 w 77611"/>
                    <a:gd name="connsiteY95" fmla="*/ 58773 h 77611"/>
                    <a:gd name="connsiteX96" fmla="*/ 48119 w 77611"/>
                    <a:gd name="connsiteY96" fmla="*/ 55527 h 77611"/>
                    <a:gd name="connsiteX97" fmla="*/ 50870 w 77611"/>
                    <a:gd name="connsiteY97" fmla="*/ 53199 h 77611"/>
                    <a:gd name="connsiteX98" fmla="*/ 51505 w 77611"/>
                    <a:gd name="connsiteY98" fmla="*/ 52564 h 77611"/>
                    <a:gd name="connsiteX99" fmla="*/ 54610 w 77611"/>
                    <a:gd name="connsiteY99" fmla="*/ 49248 h 77611"/>
                    <a:gd name="connsiteX100" fmla="*/ 55104 w 77611"/>
                    <a:gd name="connsiteY100" fmla="*/ 48613 h 77611"/>
                    <a:gd name="connsiteX101" fmla="*/ 56374 w 77611"/>
                    <a:gd name="connsiteY101" fmla="*/ 46990 h 77611"/>
                    <a:gd name="connsiteX102" fmla="*/ 57079 w 77611"/>
                    <a:gd name="connsiteY102" fmla="*/ 46002 h 77611"/>
                    <a:gd name="connsiteX103" fmla="*/ 63288 w 77611"/>
                    <a:gd name="connsiteY103" fmla="*/ 32526 h 77611"/>
                    <a:gd name="connsiteX104" fmla="*/ 63571 w 77611"/>
                    <a:gd name="connsiteY104" fmla="*/ 31327 h 77611"/>
                    <a:gd name="connsiteX105" fmla="*/ 63853 w 77611"/>
                    <a:gd name="connsiteY105" fmla="*/ 30057 h 77611"/>
                    <a:gd name="connsiteX106" fmla="*/ 64064 w 77611"/>
                    <a:gd name="connsiteY106" fmla="*/ 28787 h 77611"/>
                    <a:gd name="connsiteX107" fmla="*/ 64064 w 77611"/>
                    <a:gd name="connsiteY107" fmla="*/ 28787 h 77611"/>
                    <a:gd name="connsiteX108" fmla="*/ 64276 w 77611"/>
                    <a:gd name="connsiteY108" fmla="*/ 27376 h 77611"/>
                    <a:gd name="connsiteX109" fmla="*/ 64276 w 77611"/>
                    <a:gd name="connsiteY109" fmla="*/ 27234 h 77611"/>
                    <a:gd name="connsiteX110" fmla="*/ 64417 w 77611"/>
                    <a:gd name="connsiteY110" fmla="*/ 26035 h 77611"/>
                    <a:gd name="connsiteX111" fmla="*/ 64417 w 77611"/>
                    <a:gd name="connsiteY111" fmla="*/ 25753 h 77611"/>
                    <a:gd name="connsiteX112" fmla="*/ 64488 w 77611"/>
                    <a:gd name="connsiteY112" fmla="*/ 24694 h 77611"/>
                    <a:gd name="connsiteX113" fmla="*/ 64488 w 77611"/>
                    <a:gd name="connsiteY113" fmla="*/ 24342 h 77611"/>
                    <a:gd name="connsiteX114" fmla="*/ 64558 w 77611"/>
                    <a:gd name="connsiteY114" fmla="*/ 23142 h 77611"/>
                    <a:gd name="connsiteX115" fmla="*/ 64629 w 77611"/>
                    <a:gd name="connsiteY115" fmla="*/ 21449 h 77611"/>
                    <a:gd name="connsiteX116" fmla="*/ 64629 w 77611"/>
                    <a:gd name="connsiteY116" fmla="*/ 20038 h 77611"/>
                    <a:gd name="connsiteX117" fmla="*/ 64629 w 77611"/>
                    <a:gd name="connsiteY117" fmla="*/ 19826 h 77611"/>
                    <a:gd name="connsiteX118" fmla="*/ 64558 w 77611"/>
                    <a:gd name="connsiteY118" fmla="*/ 18838 h 77611"/>
                    <a:gd name="connsiteX119" fmla="*/ 64558 w 77611"/>
                    <a:gd name="connsiteY119" fmla="*/ 18345 h 77611"/>
                    <a:gd name="connsiteX120" fmla="*/ 64488 w 77611"/>
                    <a:gd name="connsiteY120" fmla="*/ 17286 h 77611"/>
                    <a:gd name="connsiteX121" fmla="*/ 64488 w 77611"/>
                    <a:gd name="connsiteY121" fmla="*/ 17145 h 77611"/>
                    <a:gd name="connsiteX122" fmla="*/ 64347 w 77611"/>
                    <a:gd name="connsiteY122" fmla="*/ 15875 h 77611"/>
                    <a:gd name="connsiteX123" fmla="*/ 64276 w 77611"/>
                    <a:gd name="connsiteY123" fmla="*/ 15310 h 77611"/>
                    <a:gd name="connsiteX124" fmla="*/ 64135 w 77611"/>
                    <a:gd name="connsiteY124" fmla="*/ 14323 h 77611"/>
                    <a:gd name="connsiteX125" fmla="*/ 64064 w 77611"/>
                    <a:gd name="connsiteY125" fmla="*/ 14111 h 77611"/>
                    <a:gd name="connsiteX126" fmla="*/ 63923 w 77611"/>
                    <a:gd name="connsiteY126" fmla="*/ 13335 h 77611"/>
                    <a:gd name="connsiteX127" fmla="*/ 63712 w 77611"/>
                    <a:gd name="connsiteY127" fmla="*/ 12418 h 77611"/>
                    <a:gd name="connsiteX128" fmla="*/ 63429 w 77611"/>
                    <a:gd name="connsiteY128" fmla="*/ 11148 h 77611"/>
                    <a:gd name="connsiteX129" fmla="*/ 63429 w 77611"/>
                    <a:gd name="connsiteY129" fmla="*/ 11007 h 77611"/>
                    <a:gd name="connsiteX130" fmla="*/ 63147 w 77611"/>
                    <a:gd name="connsiteY130" fmla="*/ 9807 h 77611"/>
                    <a:gd name="connsiteX131" fmla="*/ 62794 w 77611"/>
                    <a:gd name="connsiteY131" fmla="*/ 8537 h 77611"/>
                    <a:gd name="connsiteX132" fmla="*/ 62371 w 77611"/>
                    <a:gd name="connsiteY132" fmla="*/ 7267 h 77611"/>
                    <a:gd name="connsiteX133" fmla="*/ 61454 w 77611"/>
                    <a:gd name="connsiteY133" fmla="*/ 4868 h 77611"/>
                    <a:gd name="connsiteX134" fmla="*/ 61454 w 77611"/>
                    <a:gd name="connsiteY134" fmla="*/ 4868 h 77611"/>
                    <a:gd name="connsiteX135" fmla="*/ 60396 w 77611"/>
                    <a:gd name="connsiteY135" fmla="*/ 2470 h 77611"/>
                    <a:gd name="connsiteX136" fmla="*/ 60043 w 77611"/>
                    <a:gd name="connsiteY136" fmla="*/ 1835 h 77611"/>
                    <a:gd name="connsiteX137" fmla="*/ 59690 w 77611"/>
                    <a:gd name="connsiteY137" fmla="*/ 1129 h 77611"/>
                    <a:gd name="connsiteX138" fmla="*/ 59055 w 77611"/>
                    <a:gd name="connsiteY138" fmla="*/ 0 h 77611"/>
                    <a:gd name="connsiteX139" fmla="*/ 64911 w 77611"/>
                    <a:gd name="connsiteY139" fmla="*/ 4022 h 77611"/>
                    <a:gd name="connsiteX140" fmla="*/ 65052 w 77611"/>
                    <a:gd name="connsiteY140" fmla="*/ 4092 h 77611"/>
                    <a:gd name="connsiteX141" fmla="*/ 65123 w 77611"/>
                    <a:gd name="connsiteY141" fmla="*/ 4163 h 77611"/>
                    <a:gd name="connsiteX142" fmla="*/ 72954 w 77611"/>
                    <a:gd name="connsiteY142" fmla="*/ 12700 h 77611"/>
                    <a:gd name="connsiteX143" fmla="*/ 73589 w 77611"/>
                    <a:gd name="connsiteY143" fmla="*/ 13688 h 77611"/>
                    <a:gd name="connsiteX144" fmla="*/ 74154 w 77611"/>
                    <a:gd name="connsiteY144" fmla="*/ 14605 h 77611"/>
                    <a:gd name="connsiteX145" fmla="*/ 74295 w 77611"/>
                    <a:gd name="connsiteY145" fmla="*/ 14817 h 77611"/>
                    <a:gd name="connsiteX146" fmla="*/ 75918 w 77611"/>
                    <a:gd name="connsiteY146" fmla="*/ 17710 h 77611"/>
                    <a:gd name="connsiteX147" fmla="*/ 76341 w 77611"/>
                    <a:gd name="connsiteY147" fmla="*/ 18486 h 77611"/>
                    <a:gd name="connsiteX148" fmla="*/ 76553 w 77611"/>
                    <a:gd name="connsiteY148" fmla="*/ 18909 h 77611"/>
                    <a:gd name="connsiteX149" fmla="*/ 76835 w 77611"/>
                    <a:gd name="connsiteY149" fmla="*/ 19473 h 77611"/>
                    <a:gd name="connsiteX150" fmla="*/ 77117 w 77611"/>
                    <a:gd name="connsiteY150" fmla="*/ 20038 h 77611"/>
                    <a:gd name="connsiteX151" fmla="*/ 77329 w 77611"/>
                    <a:gd name="connsiteY151" fmla="*/ 20602 h 77611"/>
                    <a:gd name="connsiteX152" fmla="*/ 77752 w 77611"/>
                    <a:gd name="connsiteY152" fmla="*/ 21731 h 77611"/>
                    <a:gd name="connsiteX153" fmla="*/ 78246 w 77611"/>
                    <a:gd name="connsiteY153" fmla="*/ 23072 h 77611"/>
                    <a:gd name="connsiteX154" fmla="*/ 78246 w 77611"/>
                    <a:gd name="connsiteY154" fmla="*/ 23072 h 77611"/>
                    <a:gd name="connsiteX155" fmla="*/ 78669 w 77611"/>
                    <a:gd name="connsiteY155" fmla="*/ 24412 h 77611"/>
                    <a:gd name="connsiteX156" fmla="*/ 80292 w 77611"/>
                    <a:gd name="connsiteY156" fmla="*/ 37394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0292" y="37394"/>
                      </a:moveTo>
                      <a:cubicBezTo>
                        <a:pt x="80292" y="38876"/>
                        <a:pt x="80222" y="40358"/>
                        <a:pt x="80081" y="41839"/>
                      </a:cubicBezTo>
                      <a:cubicBezTo>
                        <a:pt x="79798" y="44379"/>
                        <a:pt x="79375" y="46849"/>
                        <a:pt x="78669" y="49248"/>
                      </a:cubicBezTo>
                      <a:cubicBezTo>
                        <a:pt x="78599" y="49601"/>
                        <a:pt x="78458" y="50024"/>
                        <a:pt x="78317" y="50377"/>
                      </a:cubicBezTo>
                      <a:cubicBezTo>
                        <a:pt x="78246" y="50659"/>
                        <a:pt x="78105" y="51012"/>
                        <a:pt x="78034" y="51294"/>
                      </a:cubicBezTo>
                      <a:cubicBezTo>
                        <a:pt x="77893" y="51647"/>
                        <a:pt x="77823" y="51929"/>
                        <a:pt x="77682" y="52282"/>
                      </a:cubicBezTo>
                      <a:cubicBezTo>
                        <a:pt x="77682" y="52282"/>
                        <a:pt x="77682" y="52282"/>
                        <a:pt x="77682" y="52352"/>
                      </a:cubicBezTo>
                      <a:cubicBezTo>
                        <a:pt x="77540" y="52705"/>
                        <a:pt x="77470" y="52987"/>
                        <a:pt x="77329" y="53340"/>
                      </a:cubicBezTo>
                      <a:cubicBezTo>
                        <a:pt x="77188" y="53693"/>
                        <a:pt x="77047" y="53975"/>
                        <a:pt x="76906" y="54328"/>
                      </a:cubicBezTo>
                      <a:cubicBezTo>
                        <a:pt x="76623" y="54963"/>
                        <a:pt x="76341" y="55527"/>
                        <a:pt x="76059" y="56162"/>
                      </a:cubicBezTo>
                      <a:cubicBezTo>
                        <a:pt x="75918" y="56515"/>
                        <a:pt x="75706" y="56868"/>
                        <a:pt x="75565" y="57220"/>
                      </a:cubicBezTo>
                      <a:cubicBezTo>
                        <a:pt x="75212" y="57926"/>
                        <a:pt x="74859" y="58561"/>
                        <a:pt x="74436" y="59267"/>
                      </a:cubicBezTo>
                      <a:cubicBezTo>
                        <a:pt x="74224" y="59620"/>
                        <a:pt x="74013" y="59972"/>
                        <a:pt x="73801" y="60254"/>
                      </a:cubicBezTo>
                      <a:cubicBezTo>
                        <a:pt x="71332" y="64206"/>
                        <a:pt x="68227" y="67734"/>
                        <a:pt x="64700" y="70697"/>
                      </a:cubicBezTo>
                      <a:cubicBezTo>
                        <a:pt x="64700" y="70697"/>
                        <a:pt x="64629" y="70767"/>
                        <a:pt x="64629" y="70767"/>
                      </a:cubicBezTo>
                      <a:cubicBezTo>
                        <a:pt x="64629" y="70767"/>
                        <a:pt x="64629" y="70767"/>
                        <a:pt x="64629" y="70767"/>
                      </a:cubicBezTo>
                      <a:cubicBezTo>
                        <a:pt x="64629" y="70767"/>
                        <a:pt x="64558" y="70838"/>
                        <a:pt x="64558" y="70838"/>
                      </a:cubicBezTo>
                      <a:cubicBezTo>
                        <a:pt x="61524" y="73378"/>
                        <a:pt x="58067" y="75424"/>
                        <a:pt x="54398" y="77047"/>
                      </a:cubicBezTo>
                      <a:cubicBezTo>
                        <a:pt x="53552" y="77400"/>
                        <a:pt x="52634" y="77752"/>
                        <a:pt x="51788" y="78105"/>
                      </a:cubicBezTo>
                      <a:cubicBezTo>
                        <a:pt x="51788" y="78105"/>
                        <a:pt x="51788" y="78105"/>
                        <a:pt x="51788" y="78105"/>
                      </a:cubicBezTo>
                      <a:cubicBezTo>
                        <a:pt x="51435" y="78246"/>
                        <a:pt x="51082" y="78387"/>
                        <a:pt x="50729" y="78458"/>
                      </a:cubicBezTo>
                      <a:cubicBezTo>
                        <a:pt x="50024" y="78670"/>
                        <a:pt x="49248" y="78952"/>
                        <a:pt x="48542" y="79093"/>
                      </a:cubicBezTo>
                      <a:cubicBezTo>
                        <a:pt x="47978" y="79234"/>
                        <a:pt x="47413" y="79375"/>
                        <a:pt x="46778" y="79516"/>
                      </a:cubicBezTo>
                      <a:cubicBezTo>
                        <a:pt x="46425" y="79587"/>
                        <a:pt x="46073" y="79657"/>
                        <a:pt x="45649" y="79728"/>
                      </a:cubicBezTo>
                      <a:cubicBezTo>
                        <a:pt x="45085" y="79869"/>
                        <a:pt x="44521" y="79940"/>
                        <a:pt x="43886" y="80010"/>
                      </a:cubicBezTo>
                      <a:cubicBezTo>
                        <a:pt x="43603" y="80081"/>
                        <a:pt x="43251" y="80081"/>
                        <a:pt x="42968" y="80151"/>
                      </a:cubicBezTo>
                      <a:cubicBezTo>
                        <a:pt x="42333" y="80222"/>
                        <a:pt x="41698" y="80292"/>
                        <a:pt x="41063" y="80363"/>
                      </a:cubicBezTo>
                      <a:cubicBezTo>
                        <a:pt x="40781" y="80363"/>
                        <a:pt x="40499" y="80434"/>
                        <a:pt x="40217" y="80434"/>
                      </a:cubicBezTo>
                      <a:cubicBezTo>
                        <a:pt x="39723" y="80434"/>
                        <a:pt x="39299" y="80504"/>
                        <a:pt x="38806" y="80504"/>
                      </a:cubicBezTo>
                      <a:cubicBezTo>
                        <a:pt x="38594" y="80504"/>
                        <a:pt x="38382" y="80504"/>
                        <a:pt x="38241" y="80504"/>
                      </a:cubicBezTo>
                      <a:cubicBezTo>
                        <a:pt x="37888" y="80504"/>
                        <a:pt x="37606" y="80504"/>
                        <a:pt x="37253" y="80504"/>
                      </a:cubicBezTo>
                      <a:cubicBezTo>
                        <a:pt x="37253" y="80504"/>
                        <a:pt x="37253" y="80504"/>
                        <a:pt x="37253" y="80504"/>
                      </a:cubicBezTo>
                      <a:cubicBezTo>
                        <a:pt x="36759" y="80504"/>
                        <a:pt x="36265" y="80504"/>
                        <a:pt x="35772" y="80504"/>
                      </a:cubicBezTo>
                      <a:cubicBezTo>
                        <a:pt x="35701" y="80504"/>
                        <a:pt x="35630" y="80504"/>
                        <a:pt x="35560" y="80504"/>
                      </a:cubicBezTo>
                      <a:cubicBezTo>
                        <a:pt x="35137" y="80504"/>
                        <a:pt x="34784" y="80504"/>
                        <a:pt x="34361" y="80434"/>
                      </a:cubicBezTo>
                      <a:cubicBezTo>
                        <a:pt x="34290" y="80434"/>
                        <a:pt x="34290" y="80434"/>
                        <a:pt x="34219" y="80434"/>
                      </a:cubicBezTo>
                      <a:cubicBezTo>
                        <a:pt x="33796" y="80434"/>
                        <a:pt x="33443" y="80363"/>
                        <a:pt x="33091" y="80363"/>
                      </a:cubicBezTo>
                      <a:cubicBezTo>
                        <a:pt x="33091" y="80363"/>
                        <a:pt x="33091" y="80363"/>
                        <a:pt x="33020" y="80363"/>
                      </a:cubicBezTo>
                      <a:cubicBezTo>
                        <a:pt x="32808" y="80363"/>
                        <a:pt x="32597" y="80363"/>
                        <a:pt x="32385" y="80292"/>
                      </a:cubicBezTo>
                      <a:cubicBezTo>
                        <a:pt x="32244" y="80292"/>
                        <a:pt x="32103" y="80292"/>
                        <a:pt x="31962" y="80222"/>
                      </a:cubicBezTo>
                      <a:cubicBezTo>
                        <a:pt x="31609" y="80222"/>
                        <a:pt x="31256" y="80151"/>
                        <a:pt x="30903" y="80081"/>
                      </a:cubicBezTo>
                      <a:cubicBezTo>
                        <a:pt x="30762" y="80081"/>
                        <a:pt x="30550" y="80010"/>
                        <a:pt x="30409" y="80010"/>
                      </a:cubicBezTo>
                      <a:cubicBezTo>
                        <a:pt x="29915" y="79940"/>
                        <a:pt x="29422" y="79869"/>
                        <a:pt x="28998" y="79728"/>
                      </a:cubicBezTo>
                      <a:cubicBezTo>
                        <a:pt x="28716" y="79657"/>
                        <a:pt x="28434" y="79587"/>
                        <a:pt x="28222" y="79587"/>
                      </a:cubicBezTo>
                      <a:cubicBezTo>
                        <a:pt x="27870" y="79516"/>
                        <a:pt x="27517" y="79446"/>
                        <a:pt x="27234" y="79375"/>
                      </a:cubicBezTo>
                      <a:cubicBezTo>
                        <a:pt x="26247" y="79093"/>
                        <a:pt x="25259" y="78881"/>
                        <a:pt x="24342" y="78528"/>
                      </a:cubicBezTo>
                      <a:cubicBezTo>
                        <a:pt x="24342" y="78528"/>
                        <a:pt x="24271" y="78528"/>
                        <a:pt x="24271" y="78528"/>
                      </a:cubicBezTo>
                      <a:cubicBezTo>
                        <a:pt x="24201" y="78528"/>
                        <a:pt x="24130" y="78528"/>
                        <a:pt x="24059" y="78458"/>
                      </a:cubicBezTo>
                      <a:cubicBezTo>
                        <a:pt x="24059" y="78458"/>
                        <a:pt x="23989" y="78458"/>
                        <a:pt x="23989" y="78387"/>
                      </a:cubicBezTo>
                      <a:cubicBezTo>
                        <a:pt x="18838" y="76694"/>
                        <a:pt x="14111" y="74083"/>
                        <a:pt x="10019" y="70697"/>
                      </a:cubicBezTo>
                      <a:cubicBezTo>
                        <a:pt x="9948" y="70626"/>
                        <a:pt x="9878" y="70626"/>
                        <a:pt x="9807" y="70556"/>
                      </a:cubicBezTo>
                      <a:cubicBezTo>
                        <a:pt x="5856" y="67310"/>
                        <a:pt x="2540" y="63359"/>
                        <a:pt x="0" y="58914"/>
                      </a:cubicBezTo>
                      <a:cubicBezTo>
                        <a:pt x="0" y="58914"/>
                        <a:pt x="71" y="58914"/>
                        <a:pt x="71" y="58984"/>
                      </a:cubicBezTo>
                      <a:cubicBezTo>
                        <a:pt x="423" y="59196"/>
                        <a:pt x="847" y="59408"/>
                        <a:pt x="1270" y="59620"/>
                      </a:cubicBezTo>
                      <a:cubicBezTo>
                        <a:pt x="1693" y="59831"/>
                        <a:pt x="2117" y="60043"/>
                        <a:pt x="2540" y="60254"/>
                      </a:cubicBezTo>
                      <a:lnTo>
                        <a:pt x="2540" y="60254"/>
                      </a:lnTo>
                      <a:cubicBezTo>
                        <a:pt x="2752" y="60325"/>
                        <a:pt x="2963" y="60466"/>
                        <a:pt x="3175" y="60537"/>
                      </a:cubicBezTo>
                      <a:cubicBezTo>
                        <a:pt x="3387" y="60678"/>
                        <a:pt x="3669" y="60748"/>
                        <a:pt x="3880" y="60819"/>
                      </a:cubicBezTo>
                      <a:cubicBezTo>
                        <a:pt x="4163" y="60960"/>
                        <a:pt x="4515" y="61101"/>
                        <a:pt x="4798" y="61242"/>
                      </a:cubicBezTo>
                      <a:cubicBezTo>
                        <a:pt x="5221" y="61383"/>
                        <a:pt x="5644" y="61595"/>
                        <a:pt x="6068" y="61736"/>
                      </a:cubicBezTo>
                      <a:cubicBezTo>
                        <a:pt x="6350" y="61877"/>
                        <a:pt x="6632" y="61948"/>
                        <a:pt x="6985" y="62089"/>
                      </a:cubicBezTo>
                      <a:cubicBezTo>
                        <a:pt x="7267" y="62159"/>
                        <a:pt x="7549" y="62301"/>
                        <a:pt x="7761" y="62371"/>
                      </a:cubicBezTo>
                      <a:cubicBezTo>
                        <a:pt x="7902" y="62442"/>
                        <a:pt x="7973" y="62442"/>
                        <a:pt x="8114" y="62512"/>
                      </a:cubicBezTo>
                      <a:cubicBezTo>
                        <a:pt x="8678" y="62724"/>
                        <a:pt x="9172" y="62865"/>
                        <a:pt x="9737" y="63006"/>
                      </a:cubicBezTo>
                      <a:cubicBezTo>
                        <a:pt x="10231" y="63147"/>
                        <a:pt x="10724" y="63289"/>
                        <a:pt x="11148" y="63359"/>
                      </a:cubicBezTo>
                      <a:cubicBezTo>
                        <a:pt x="11571" y="63429"/>
                        <a:pt x="11924" y="63571"/>
                        <a:pt x="12347" y="63641"/>
                      </a:cubicBezTo>
                      <a:cubicBezTo>
                        <a:pt x="12347" y="63641"/>
                        <a:pt x="12418" y="63641"/>
                        <a:pt x="12418" y="63641"/>
                      </a:cubicBezTo>
                      <a:cubicBezTo>
                        <a:pt x="12771" y="63712"/>
                        <a:pt x="13053" y="63782"/>
                        <a:pt x="13406" y="63853"/>
                      </a:cubicBezTo>
                      <a:cubicBezTo>
                        <a:pt x="13617" y="63923"/>
                        <a:pt x="13829" y="63923"/>
                        <a:pt x="14040" y="63994"/>
                      </a:cubicBezTo>
                      <a:cubicBezTo>
                        <a:pt x="14182" y="63994"/>
                        <a:pt x="14323" y="64065"/>
                        <a:pt x="14393" y="64065"/>
                      </a:cubicBezTo>
                      <a:cubicBezTo>
                        <a:pt x="14817" y="64135"/>
                        <a:pt x="15240" y="64206"/>
                        <a:pt x="15663" y="64276"/>
                      </a:cubicBezTo>
                      <a:cubicBezTo>
                        <a:pt x="15663" y="64276"/>
                        <a:pt x="15663" y="64276"/>
                        <a:pt x="15663" y="64276"/>
                      </a:cubicBezTo>
                      <a:cubicBezTo>
                        <a:pt x="16157" y="64347"/>
                        <a:pt x="16581" y="64417"/>
                        <a:pt x="17075" y="64417"/>
                      </a:cubicBezTo>
                      <a:cubicBezTo>
                        <a:pt x="17427" y="64488"/>
                        <a:pt x="17780" y="64488"/>
                        <a:pt x="18133" y="64488"/>
                      </a:cubicBezTo>
                      <a:cubicBezTo>
                        <a:pt x="18344" y="64488"/>
                        <a:pt x="18486" y="64488"/>
                        <a:pt x="18697" y="64559"/>
                      </a:cubicBezTo>
                      <a:cubicBezTo>
                        <a:pt x="19120" y="64559"/>
                        <a:pt x="19544" y="64629"/>
                        <a:pt x="19967" y="64629"/>
                      </a:cubicBezTo>
                      <a:cubicBezTo>
                        <a:pt x="20461" y="64629"/>
                        <a:pt x="20955" y="64629"/>
                        <a:pt x="21449" y="64629"/>
                      </a:cubicBezTo>
                      <a:cubicBezTo>
                        <a:pt x="21872" y="64629"/>
                        <a:pt x="22296" y="64629"/>
                        <a:pt x="22719" y="64629"/>
                      </a:cubicBezTo>
                      <a:cubicBezTo>
                        <a:pt x="23142" y="64629"/>
                        <a:pt x="23566" y="64629"/>
                        <a:pt x="23989" y="64559"/>
                      </a:cubicBezTo>
                      <a:cubicBezTo>
                        <a:pt x="24342" y="64559"/>
                        <a:pt x="24765" y="64488"/>
                        <a:pt x="25118" y="64488"/>
                      </a:cubicBezTo>
                      <a:cubicBezTo>
                        <a:pt x="25823" y="64417"/>
                        <a:pt x="26529" y="64347"/>
                        <a:pt x="27234" y="64276"/>
                      </a:cubicBezTo>
                      <a:cubicBezTo>
                        <a:pt x="27517" y="64276"/>
                        <a:pt x="27728" y="64206"/>
                        <a:pt x="28011" y="64135"/>
                      </a:cubicBezTo>
                      <a:cubicBezTo>
                        <a:pt x="28575" y="64065"/>
                        <a:pt x="29069" y="63994"/>
                        <a:pt x="29633" y="63853"/>
                      </a:cubicBezTo>
                      <a:cubicBezTo>
                        <a:pt x="30268" y="63712"/>
                        <a:pt x="30833" y="63641"/>
                        <a:pt x="31468" y="63500"/>
                      </a:cubicBezTo>
                      <a:cubicBezTo>
                        <a:pt x="31538" y="63500"/>
                        <a:pt x="31609" y="63500"/>
                        <a:pt x="31679" y="63429"/>
                      </a:cubicBezTo>
                      <a:cubicBezTo>
                        <a:pt x="31750" y="63429"/>
                        <a:pt x="31821" y="63429"/>
                        <a:pt x="31891" y="63359"/>
                      </a:cubicBezTo>
                      <a:cubicBezTo>
                        <a:pt x="32244" y="63289"/>
                        <a:pt x="32526" y="63218"/>
                        <a:pt x="32879" y="63077"/>
                      </a:cubicBezTo>
                      <a:cubicBezTo>
                        <a:pt x="33514" y="62935"/>
                        <a:pt x="34219" y="62724"/>
                        <a:pt x="34854" y="62512"/>
                      </a:cubicBezTo>
                      <a:cubicBezTo>
                        <a:pt x="35207" y="62371"/>
                        <a:pt x="35630" y="62230"/>
                        <a:pt x="35983" y="62159"/>
                      </a:cubicBezTo>
                      <a:cubicBezTo>
                        <a:pt x="35983" y="62159"/>
                        <a:pt x="36054" y="62159"/>
                        <a:pt x="36054" y="62159"/>
                      </a:cubicBezTo>
                      <a:cubicBezTo>
                        <a:pt x="36407" y="62018"/>
                        <a:pt x="36759" y="61877"/>
                        <a:pt x="37112" y="61807"/>
                      </a:cubicBezTo>
                      <a:cubicBezTo>
                        <a:pt x="37465" y="61665"/>
                        <a:pt x="37747" y="61525"/>
                        <a:pt x="38100" y="61454"/>
                      </a:cubicBezTo>
                      <a:cubicBezTo>
                        <a:pt x="38241" y="61383"/>
                        <a:pt x="38382" y="61313"/>
                        <a:pt x="38523" y="61242"/>
                      </a:cubicBezTo>
                      <a:cubicBezTo>
                        <a:pt x="39088" y="61031"/>
                        <a:pt x="39582" y="60748"/>
                        <a:pt x="40076" y="60537"/>
                      </a:cubicBezTo>
                      <a:cubicBezTo>
                        <a:pt x="40852" y="60184"/>
                        <a:pt x="41628" y="59761"/>
                        <a:pt x="42333" y="59337"/>
                      </a:cubicBezTo>
                      <a:cubicBezTo>
                        <a:pt x="42686" y="59126"/>
                        <a:pt x="42968" y="58984"/>
                        <a:pt x="43321" y="58773"/>
                      </a:cubicBezTo>
                      <a:cubicBezTo>
                        <a:pt x="45014" y="57785"/>
                        <a:pt x="46567" y="56727"/>
                        <a:pt x="48119" y="55527"/>
                      </a:cubicBezTo>
                      <a:cubicBezTo>
                        <a:pt x="49036" y="54751"/>
                        <a:pt x="49953" y="53975"/>
                        <a:pt x="50870" y="53199"/>
                      </a:cubicBezTo>
                      <a:cubicBezTo>
                        <a:pt x="51082" y="52987"/>
                        <a:pt x="51294" y="52775"/>
                        <a:pt x="51505" y="52564"/>
                      </a:cubicBezTo>
                      <a:cubicBezTo>
                        <a:pt x="52564" y="51505"/>
                        <a:pt x="53622" y="50377"/>
                        <a:pt x="54610" y="49248"/>
                      </a:cubicBezTo>
                      <a:cubicBezTo>
                        <a:pt x="54751" y="49036"/>
                        <a:pt x="54963" y="48824"/>
                        <a:pt x="55104" y="48613"/>
                      </a:cubicBezTo>
                      <a:cubicBezTo>
                        <a:pt x="55527" y="48048"/>
                        <a:pt x="55951" y="47554"/>
                        <a:pt x="56374" y="46990"/>
                      </a:cubicBezTo>
                      <a:cubicBezTo>
                        <a:pt x="56656" y="46637"/>
                        <a:pt x="56868" y="46355"/>
                        <a:pt x="57079" y="46002"/>
                      </a:cubicBezTo>
                      <a:cubicBezTo>
                        <a:pt x="59902" y="41981"/>
                        <a:pt x="62018" y="37394"/>
                        <a:pt x="63288" y="32526"/>
                      </a:cubicBezTo>
                      <a:cubicBezTo>
                        <a:pt x="63429" y="32103"/>
                        <a:pt x="63500" y="31750"/>
                        <a:pt x="63571" y="31327"/>
                      </a:cubicBezTo>
                      <a:cubicBezTo>
                        <a:pt x="63641" y="30903"/>
                        <a:pt x="63782" y="30480"/>
                        <a:pt x="63853" y="30057"/>
                      </a:cubicBezTo>
                      <a:cubicBezTo>
                        <a:pt x="63923" y="29633"/>
                        <a:pt x="63994" y="29210"/>
                        <a:pt x="64064" y="28787"/>
                      </a:cubicBezTo>
                      <a:cubicBezTo>
                        <a:pt x="64064" y="28787"/>
                        <a:pt x="64064" y="28787"/>
                        <a:pt x="64064" y="28787"/>
                      </a:cubicBezTo>
                      <a:cubicBezTo>
                        <a:pt x="64135" y="28293"/>
                        <a:pt x="64206" y="27870"/>
                        <a:pt x="64276" y="27376"/>
                      </a:cubicBezTo>
                      <a:lnTo>
                        <a:pt x="64276" y="27234"/>
                      </a:lnTo>
                      <a:cubicBezTo>
                        <a:pt x="64347" y="26811"/>
                        <a:pt x="64347" y="26458"/>
                        <a:pt x="64417" y="26035"/>
                      </a:cubicBezTo>
                      <a:cubicBezTo>
                        <a:pt x="64417" y="25964"/>
                        <a:pt x="64417" y="25824"/>
                        <a:pt x="64417" y="25753"/>
                      </a:cubicBezTo>
                      <a:cubicBezTo>
                        <a:pt x="64488" y="25400"/>
                        <a:pt x="64488" y="25047"/>
                        <a:pt x="64488" y="24694"/>
                      </a:cubicBezTo>
                      <a:cubicBezTo>
                        <a:pt x="64488" y="24553"/>
                        <a:pt x="64488" y="24483"/>
                        <a:pt x="64488" y="24342"/>
                      </a:cubicBezTo>
                      <a:cubicBezTo>
                        <a:pt x="64488" y="23918"/>
                        <a:pt x="64558" y="23566"/>
                        <a:pt x="64558" y="23142"/>
                      </a:cubicBezTo>
                      <a:cubicBezTo>
                        <a:pt x="64558" y="22578"/>
                        <a:pt x="64629" y="22013"/>
                        <a:pt x="64629" y="21449"/>
                      </a:cubicBezTo>
                      <a:cubicBezTo>
                        <a:pt x="64629" y="20955"/>
                        <a:pt x="64629" y="20532"/>
                        <a:pt x="64629" y="20038"/>
                      </a:cubicBezTo>
                      <a:cubicBezTo>
                        <a:pt x="64629" y="19967"/>
                        <a:pt x="64629" y="19897"/>
                        <a:pt x="64629" y="19826"/>
                      </a:cubicBezTo>
                      <a:cubicBezTo>
                        <a:pt x="64629" y="19473"/>
                        <a:pt x="64629" y="19191"/>
                        <a:pt x="64558" y="18838"/>
                      </a:cubicBezTo>
                      <a:cubicBezTo>
                        <a:pt x="64558" y="18697"/>
                        <a:pt x="64558" y="18556"/>
                        <a:pt x="64558" y="18345"/>
                      </a:cubicBezTo>
                      <a:cubicBezTo>
                        <a:pt x="64558" y="17992"/>
                        <a:pt x="64488" y="17639"/>
                        <a:pt x="64488" y="17286"/>
                      </a:cubicBezTo>
                      <a:cubicBezTo>
                        <a:pt x="64488" y="17216"/>
                        <a:pt x="64488" y="17145"/>
                        <a:pt x="64488" y="17145"/>
                      </a:cubicBezTo>
                      <a:cubicBezTo>
                        <a:pt x="64417" y="16722"/>
                        <a:pt x="64417" y="16298"/>
                        <a:pt x="64347" y="15875"/>
                      </a:cubicBezTo>
                      <a:cubicBezTo>
                        <a:pt x="64347" y="15664"/>
                        <a:pt x="64276" y="15452"/>
                        <a:pt x="64276" y="15310"/>
                      </a:cubicBezTo>
                      <a:cubicBezTo>
                        <a:pt x="64206" y="14958"/>
                        <a:pt x="64206" y="14676"/>
                        <a:pt x="64135" y="14323"/>
                      </a:cubicBezTo>
                      <a:cubicBezTo>
                        <a:pt x="64135" y="14252"/>
                        <a:pt x="64135" y="14182"/>
                        <a:pt x="64064" y="14111"/>
                      </a:cubicBezTo>
                      <a:cubicBezTo>
                        <a:pt x="63994" y="13829"/>
                        <a:pt x="63994" y="13547"/>
                        <a:pt x="63923" y="13335"/>
                      </a:cubicBezTo>
                      <a:cubicBezTo>
                        <a:pt x="63853" y="13053"/>
                        <a:pt x="63782" y="12700"/>
                        <a:pt x="63712" y="12418"/>
                      </a:cubicBezTo>
                      <a:cubicBezTo>
                        <a:pt x="63641" y="11995"/>
                        <a:pt x="63500" y="11571"/>
                        <a:pt x="63429" y="11148"/>
                      </a:cubicBezTo>
                      <a:cubicBezTo>
                        <a:pt x="63429" y="11077"/>
                        <a:pt x="63429" y="11077"/>
                        <a:pt x="63429" y="11007"/>
                      </a:cubicBezTo>
                      <a:cubicBezTo>
                        <a:pt x="63359" y="10583"/>
                        <a:pt x="63218" y="10231"/>
                        <a:pt x="63147" y="9807"/>
                      </a:cubicBezTo>
                      <a:cubicBezTo>
                        <a:pt x="63006" y="9384"/>
                        <a:pt x="62936" y="8961"/>
                        <a:pt x="62794" y="8537"/>
                      </a:cubicBezTo>
                      <a:cubicBezTo>
                        <a:pt x="62653" y="8114"/>
                        <a:pt x="62512" y="7691"/>
                        <a:pt x="62371" y="7267"/>
                      </a:cubicBezTo>
                      <a:cubicBezTo>
                        <a:pt x="62089" y="6421"/>
                        <a:pt x="61807" y="5644"/>
                        <a:pt x="61454" y="4868"/>
                      </a:cubicBezTo>
                      <a:lnTo>
                        <a:pt x="61454" y="4868"/>
                      </a:lnTo>
                      <a:cubicBezTo>
                        <a:pt x="61101" y="4092"/>
                        <a:pt x="60748" y="3246"/>
                        <a:pt x="60396" y="2470"/>
                      </a:cubicBezTo>
                      <a:cubicBezTo>
                        <a:pt x="60325" y="2258"/>
                        <a:pt x="60184" y="2046"/>
                        <a:pt x="60043" y="1835"/>
                      </a:cubicBezTo>
                      <a:cubicBezTo>
                        <a:pt x="59902" y="1623"/>
                        <a:pt x="59831" y="1341"/>
                        <a:pt x="59690" y="1129"/>
                      </a:cubicBezTo>
                      <a:cubicBezTo>
                        <a:pt x="59478" y="706"/>
                        <a:pt x="59267" y="353"/>
                        <a:pt x="59055" y="0"/>
                      </a:cubicBezTo>
                      <a:cubicBezTo>
                        <a:pt x="61101" y="1199"/>
                        <a:pt x="63077" y="2540"/>
                        <a:pt x="64911" y="4022"/>
                      </a:cubicBezTo>
                      <a:cubicBezTo>
                        <a:pt x="64911" y="4022"/>
                        <a:pt x="64982" y="4092"/>
                        <a:pt x="65052" y="4092"/>
                      </a:cubicBezTo>
                      <a:cubicBezTo>
                        <a:pt x="65123" y="4092"/>
                        <a:pt x="65123" y="4163"/>
                        <a:pt x="65123" y="4163"/>
                      </a:cubicBezTo>
                      <a:cubicBezTo>
                        <a:pt x="68086" y="6632"/>
                        <a:pt x="70767" y="9525"/>
                        <a:pt x="72954" y="12700"/>
                      </a:cubicBezTo>
                      <a:cubicBezTo>
                        <a:pt x="73166" y="13053"/>
                        <a:pt x="73378" y="13335"/>
                        <a:pt x="73589" y="13688"/>
                      </a:cubicBezTo>
                      <a:cubicBezTo>
                        <a:pt x="73801" y="13970"/>
                        <a:pt x="74013" y="14323"/>
                        <a:pt x="74154" y="14605"/>
                      </a:cubicBezTo>
                      <a:cubicBezTo>
                        <a:pt x="74154" y="14676"/>
                        <a:pt x="74224" y="14746"/>
                        <a:pt x="74295" y="14817"/>
                      </a:cubicBezTo>
                      <a:cubicBezTo>
                        <a:pt x="74859" y="15804"/>
                        <a:pt x="75424" y="16722"/>
                        <a:pt x="75918" y="17710"/>
                      </a:cubicBezTo>
                      <a:cubicBezTo>
                        <a:pt x="76059" y="17992"/>
                        <a:pt x="76200" y="18274"/>
                        <a:pt x="76341" y="18486"/>
                      </a:cubicBezTo>
                      <a:cubicBezTo>
                        <a:pt x="76412" y="18627"/>
                        <a:pt x="76482" y="18768"/>
                        <a:pt x="76553" y="18909"/>
                      </a:cubicBezTo>
                      <a:cubicBezTo>
                        <a:pt x="76623" y="19121"/>
                        <a:pt x="76764" y="19332"/>
                        <a:pt x="76835" y="19473"/>
                      </a:cubicBezTo>
                      <a:cubicBezTo>
                        <a:pt x="76906" y="19685"/>
                        <a:pt x="77047" y="19897"/>
                        <a:pt x="77117" y="20038"/>
                      </a:cubicBezTo>
                      <a:cubicBezTo>
                        <a:pt x="77188" y="20249"/>
                        <a:pt x="77258" y="20391"/>
                        <a:pt x="77329" y="20602"/>
                      </a:cubicBezTo>
                      <a:cubicBezTo>
                        <a:pt x="77470" y="20955"/>
                        <a:pt x="77611" y="21379"/>
                        <a:pt x="77752" y="21731"/>
                      </a:cubicBezTo>
                      <a:cubicBezTo>
                        <a:pt x="77893" y="22155"/>
                        <a:pt x="78105" y="22578"/>
                        <a:pt x="78246" y="23072"/>
                      </a:cubicBezTo>
                      <a:cubicBezTo>
                        <a:pt x="78246" y="23072"/>
                        <a:pt x="78246" y="23072"/>
                        <a:pt x="78246" y="23072"/>
                      </a:cubicBezTo>
                      <a:cubicBezTo>
                        <a:pt x="78387" y="23495"/>
                        <a:pt x="78528" y="23989"/>
                        <a:pt x="78669" y="24412"/>
                      </a:cubicBezTo>
                      <a:cubicBezTo>
                        <a:pt x="79587" y="28575"/>
                        <a:pt x="80292" y="32949"/>
                        <a:pt x="80292" y="373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9" name="Freeform: Shape 973"/>
                <p:cNvSpPr/>
                <p:nvPr/>
              </p:nvSpPr>
              <p:spPr>
                <a:xfrm>
                  <a:off x="5565846" y="4194246"/>
                  <a:ext cx="14111" cy="14111"/>
                </a:xfrm>
                <a:custGeom>
                  <a:avLst/>
                  <a:gdLst>
                    <a:gd name="connsiteX0" fmla="*/ 16792 w 14111"/>
                    <a:gd name="connsiteY0" fmla="*/ 8396 h 14111"/>
                    <a:gd name="connsiteX1" fmla="*/ 8396 w 14111"/>
                    <a:gd name="connsiteY1" fmla="*/ 16792 h 14111"/>
                    <a:gd name="connsiteX2" fmla="*/ 0 w 14111"/>
                    <a:gd name="connsiteY2" fmla="*/ 8396 h 14111"/>
                    <a:gd name="connsiteX3" fmla="*/ 8396 w 14111"/>
                    <a:gd name="connsiteY3" fmla="*/ 0 h 14111"/>
                    <a:gd name="connsiteX4" fmla="*/ 16792 w 14111"/>
                    <a:gd name="connsiteY4" fmla="*/ 8396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792" y="8396"/>
                      </a:moveTo>
                      <a:cubicBezTo>
                        <a:pt x="16792" y="13033"/>
                        <a:pt x="13033" y="16792"/>
                        <a:pt x="8396" y="16792"/>
                      </a:cubicBezTo>
                      <a:cubicBezTo>
                        <a:pt x="3759" y="16792"/>
                        <a:pt x="0" y="13033"/>
                        <a:pt x="0" y="8396"/>
                      </a:cubicBezTo>
                      <a:cubicBezTo>
                        <a:pt x="0" y="3759"/>
                        <a:pt x="3759" y="0"/>
                        <a:pt x="8396" y="0"/>
                      </a:cubicBezTo>
                      <a:cubicBezTo>
                        <a:pt x="13033" y="0"/>
                        <a:pt x="16792" y="3759"/>
                        <a:pt x="16792" y="8396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4" name="Graphic 3"/>
              <p:cNvGrpSpPr/>
              <p:nvPr/>
            </p:nvGrpSpPr>
            <p:grpSpPr>
              <a:xfrm>
                <a:off x="5556250" y="3675592"/>
                <a:ext cx="69709" cy="72249"/>
                <a:chOff x="5556250" y="3675592"/>
                <a:chExt cx="69709" cy="72249"/>
              </a:xfrm>
              <a:solidFill>
                <a:schemeClr val="accent1"/>
              </a:solidFill>
            </p:grpSpPr>
            <p:sp>
              <p:nvSpPr>
                <p:cNvPr id="80" name="Freeform: Shape 954"/>
                <p:cNvSpPr/>
                <p:nvPr/>
              </p:nvSpPr>
              <p:spPr>
                <a:xfrm>
                  <a:off x="5562812" y="3726603"/>
                  <a:ext cx="7056" cy="7056"/>
                </a:xfrm>
                <a:custGeom>
                  <a:avLst/>
                  <a:gdLst>
                    <a:gd name="connsiteX0" fmla="*/ 494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94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94" y="212"/>
                      </a:moveTo>
                      <a:cubicBezTo>
                        <a:pt x="353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94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1" name="Freeform: Shape 955"/>
                <p:cNvSpPr/>
                <p:nvPr/>
              </p:nvSpPr>
              <p:spPr>
                <a:xfrm>
                  <a:off x="5560766" y="3725545"/>
                  <a:ext cx="14111" cy="14111"/>
                </a:xfrm>
                <a:custGeom>
                  <a:avLst/>
                  <a:gdLst>
                    <a:gd name="connsiteX0" fmla="*/ 18768 w 14111"/>
                    <a:gd name="connsiteY0" fmla="*/ 15169 h 14111"/>
                    <a:gd name="connsiteX1" fmla="*/ 0 w 14111"/>
                    <a:gd name="connsiteY1" fmla="*/ 0 h 14111"/>
                    <a:gd name="connsiteX2" fmla="*/ 70 w 14111"/>
                    <a:gd name="connsiteY2" fmla="*/ 0 h 14111"/>
                    <a:gd name="connsiteX3" fmla="*/ 7691 w 14111"/>
                    <a:gd name="connsiteY3" fmla="*/ 9031 h 14111"/>
                    <a:gd name="connsiteX4" fmla="*/ 7832 w 14111"/>
                    <a:gd name="connsiteY4" fmla="*/ 9172 h 14111"/>
                    <a:gd name="connsiteX5" fmla="*/ 18768 w 14111"/>
                    <a:gd name="connsiteY5" fmla="*/ 15169 h 14111"/>
                    <a:gd name="connsiteX6" fmla="*/ 18768 w 14111"/>
                    <a:gd name="connsiteY6" fmla="*/ 15169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14111">
                      <a:moveTo>
                        <a:pt x="18768" y="15169"/>
                      </a:moveTo>
                      <a:cubicBezTo>
                        <a:pt x="10795" y="12559"/>
                        <a:pt x="4163" y="7126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046" y="3457"/>
                        <a:pt x="4656" y="6491"/>
                        <a:pt x="7691" y="9031"/>
                      </a:cubicBezTo>
                      <a:cubicBezTo>
                        <a:pt x="7761" y="9102"/>
                        <a:pt x="7761" y="9102"/>
                        <a:pt x="7832" y="9172"/>
                      </a:cubicBezTo>
                      <a:cubicBezTo>
                        <a:pt x="11077" y="11853"/>
                        <a:pt x="14746" y="13829"/>
                        <a:pt x="18768" y="15169"/>
                      </a:cubicBezTo>
                      <a:cubicBezTo>
                        <a:pt x="18768" y="15169"/>
                        <a:pt x="18768" y="15169"/>
                        <a:pt x="18768" y="1516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2" name="Freeform: Shape 956"/>
                <p:cNvSpPr/>
                <p:nvPr/>
              </p:nvSpPr>
              <p:spPr>
                <a:xfrm>
                  <a:off x="5579675" y="3740785"/>
                  <a:ext cx="7056" cy="7056"/>
                </a:xfrm>
                <a:custGeom>
                  <a:avLst/>
                  <a:gdLst>
                    <a:gd name="connsiteX0" fmla="*/ 2328 w 0"/>
                    <a:gd name="connsiteY0" fmla="*/ 635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2328 w 0"/>
                    <a:gd name="connsiteY3" fmla="*/ 6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328" y="635"/>
                      </a:moveTo>
                      <a:cubicBezTo>
                        <a:pt x="1552" y="423"/>
                        <a:pt x="776" y="211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847" y="211"/>
                        <a:pt x="1552" y="494"/>
                        <a:pt x="2328" y="6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3" name="Freeform: Shape 957"/>
                <p:cNvSpPr/>
                <p:nvPr/>
              </p:nvSpPr>
              <p:spPr>
                <a:xfrm>
                  <a:off x="5607685" y="368173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1835 h 0"/>
                    <a:gd name="connsiteX1" fmla="*/ 0 w 0"/>
                    <a:gd name="connsiteY1" fmla="*/ 0 h 0"/>
                    <a:gd name="connsiteX2" fmla="*/ 847 w 0"/>
                    <a:gd name="connsiteY2" fmla="*/ 18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1835"/>
                      </a:moveTo>
                      <a:cubicBezTo>
                        <a:pt x="564" y="1199"/>
                        <a:pt x="282" y="565"/>
                        <a:pt x="0" y="0"/>
                      </a:cubicBezTo>
                      <a:cubicBezTo>
                        <a:pt x="282" y="565"/>
                        <a:pt x="564" y="1199"/>
                        <a:pt x="847" y="18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4" name="Freeform: Shape 958"/>
                <p:cNvSpPr/>
                <p:nvPr/>
              </p:nvSpPr>
              <p:spPr>
                <a:xfrm>
                  <a:off x="5603240" y="3734717"/>
                  <a:ext cx="7056" cy="7056"/>
                </a:xfrm>
                <a:custGeom>
                  <a:avLst/>
                  <a:gdLst>
                    <a:gd name="connsiteX0" fmla="*/ 7973 w 7055"/>
                    <a:gd name="connsiteY0" fmla="*/ 0 h 0"/>
                    <a:gd name="connsiteX1" fmla="*/ 0 w 7055"/>
                    <a:gd name="connsiteY1" fmla="*/ 4868 h 0"/>
                    <a:gd name="connsiteX2" fmla="*/ 7902 w 7055"/>
                    <a:gd name="connsiteY2" fmla="*/ 0 h 0"/>
                    <a:gd name="connsiteX3" fmla="*/ 7973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7973" y="0"/>
                      </a:moveTo>
                      <a:cubicBezTo>
                        <a:pt x="5574" y="1975"/>
                        <a:pt x="2893" y="3669"/>
                        <a:pt x="0" y="4868"/>
                      </a:cubicBezTo>
                      <a:cubicBezTo>
                        <a:pt x="2893" y="3598"/>
                        <a:pt x="5503" y="1975"/>
                        <a:pt x="7902" y="0"/>
                      </a:cubicBezTo>
                      <a:cubicBezTo>
                        <a:pt x="7902" y="0"/>
                        <a:pt x="7973" y="0"/>
                        <a:pt x="797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5" name="Freeform: Shape 959"/>
                <p:cNvSpPr/>
                <p:nvPr/>
              </p:nvSpPr>
              <p:spPr>
                <a:xfrm>
                  <a:off x="5611213" y="3726462"/>
                  <a:ext cx="7056" cy="7056"/>
                </a:xfrm>
                <a:custGeom>
                  <a:avLst/>
                  <a:gdLst>
                    <a:gd name="connsiteX0" fmla="*/ 7197 w 7055"/>
                    <a:gd name="connsiteY0" fmla="*/ 0 h 7055"/>
                    <a:gd name="connsiteX1" fmla="*/ 0 w 7055"/>
                    <a:gd name="connsiteY1" fmla="*/ 8185 h 7055"/>
                    <a:gd name="connsiteX2" fmla="*/ 70 w 7055"/>
                    <a:gd name="connsiteY2" fmla="*/ 8114 h 7055"/>
                    <a:gd name="connsiteX3" fmla="*/ 7197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7197" y="0"/>
                      </a:moveTo>
                      <a:cubicBezTo>
                        <a:pt x="5292" y="3104"/>
                        <a:pt x="2822" y="5856"/>
                        <a:pt x="0" y="8185"/>
                      </a:cubicBezTo>
                      <a:cubicBezTo>
                        <a:pt x="0" y="8185"/>
                        <a:pt x="70" y="8114"/>
                        <a:pt x="70" y="8114"/>
                      </a:cubicBezTo>
                      <a:cubicBezTo>
                        <a:pt x="2893" y="5856"/>
                        <a:pt x="5292" y="3104"/>
                        <a:pt x="719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6" name="Freeform: Shape 960"/>
                <p:cNvSpPr/>
                <p:nvPr/>
              </p:nvSpPr>
              <p:spPr>
                <a:xfrm>
                  <a:off x="5618903" y="3724134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0 h 0"/>
                    <a:gd name="connsiteX1" fmla="*/ 0 w 0"/>
                    <a:gd name="connsiteY1" fmla="*/ 1623 h 0"/>
                    <a:gd name="connsiteX2" fmla="*/ 84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0"/>
                      </a:moveTo>
                      <a:cubicBezTo>
                        <a:pt x="564" y="564"/>
                        <a:pt x="282" y="1058"/>
                        <a:pt x="0" y="1623"/>
                      </a:cubicBezTo>
                      <a:cubicBezTo>
                        <a:pt x="282" y="1058"/>
                        <a:pt x="564" y="494"/>
                        <a:pt x="84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7" name="Freeform: Shape 961"/>
                <p:cNvSpPr/>
                <p:nvPr/>
              </p:nvSpPr>
              <p:spPr>
                <a:xfrm>
                  <a:off x="5556250" y="3675592"/>
                  <a:ext cx="49389" cy="49389"/>
                </a:xfrm>
                <a:custGeom>
                  <a:avLst/>
                  <a:gdLst>
                    <a:gd name="connsiteX0" fmla="*/ 54822 w 49388"/>
                    <a:gd name="connsiteY0" fmla="*/ 20884 h 49388"/>
                    <a:gd name="connsiteX1" fmla="*/ 54822 w 49388"/>
                    <a:gd name="connsiteY1" fmla="*/ 22225 h 49388"/>
                    <a:gd name="connsiteX2" fmla="*/ 54751 w 49388"/>
                    <a:gd name="connsiteY2" fmla="*/ 23142 h 49388"/>
                    <a:gd name="connsiteX3" fmla="*/ 54751 w 49388"/>
                    <a:gd name="connsiteY3" fmla="*/ 23424 h 49388"/>
                    <a:gd name="connsiteX4" fmla="*/ 54681 w 49388"/>
                    <a:gd name="connsiteY4" fmla="*/ 24201 h 49388"/>
                    <a:gd name="connsiteX5" fmla="*/ 54681 w 49388"/>
                    <a:gd name="connsiteY5" fmla="*/ 24412 h 49388"/>
                    <a:gd name="connsiteX6" fmla="*/ 54540 w 49388"/>
                    <a:gd name="connsiteY6" fmla="*/ 25329 h 49388"/>
                    <a:gd name="connsiteX7" fmla="*/ 54540 w 49388"/>
                    <a:gd name="connsiteY7" fmla="*/ 25470 h 49388"/>
                    <a:gd name="connsiteX8" fmla="*/ 54398 w 49388"/>
                    <a:gd name="connsiteY8" fmla="*/ 26599 h 49388"/>
                    <a:gd name="connsiteX9" fmla="*/ 54398 w 49388"/>
                    <a:gd name="connsiteY9" fmla="*/ 26599 h 49388"/>
                    <a:gd name="connsiteX10" fmla="*/ 54257 w 49388"/>
                    <a:gd name="connsiteY10" fmla="*/ 27587 h 49388"/>
                    <a:gd name="connsiteX11" fmla="*/ 54046 w 49388"/>
                    <a:gd name="connsiteY11" fmla="*/ 28575 h 49388"/>
                    <a:gd name="connsiteX12" fmla="*/ 53834 w 49388"/>
                    <a:gd name="connsiteY12" fmla="*/ 29492 h 49388"/>
                    <a:gd name="connsiteX13" fmla="*/ 49036 w 49388"/>
                    <a:gd name="connsiteY13" fmla="*/ 40005 h 49388"/>
                    <a:gd name="connsiteX14" fmla="*/ 48472 w 49388"/>
                    <a:gd name="connsiteY14" fmla="*/ 40781 h 49388"/>
                    <a:gd name="connsiteX15" fmla="*/ 47484 w 49388"/>
                    <a:gd name="connsiteY15" fmla="*/ 42051 h 49388"/>
                    <a:gd name="connsiteX16" fmla="*/ 47061 w 49388"/>
                    <a:gd name="connsiteY16" fmla="*/ 42545 h 49388"/>
                    <a:gd name="connsiteX17" fmla="*/ 44662 w 49388"/>
                    <a:gd name="connsiteY17" fmla="*/ 45155 h 49388"/>
                    <a:gd name="connsiteX18" fmla="*/ 44168 w 49388"/>
                    <a:gd name="connsiteY18" fmla="*/ 45649 h 49388"/>
                    <a:gd name="connsiteX19" fmla="*/ 42051 w 49388"/>
                    <a:gd name="connsiteY19" fmla="*/ 47484 h 49388"/>
                    <a:gd name="connsiteX20" fmla="*/ 38312 w 49388"/>
                    <a:gd name="connsiteY20" fmla="*/ 50024 h 49388"/>
                    <a:gd name="connsiteX21" fmla="*/ 37536 w 49388"/>
                    <a:gd name="connsiteY21" fmla="*/ 50447 h 49388"/>
                    <a:gd name="connsiteX22" fmla="*/ 35772 w 49388"/>
                    <a:gd name="connsiteY22" fmla="*/ 51364 h 49388"/>
                    <a:gd name="connsiteX23" fmla="*/ 34572 w 49388"/>
                    <a:gd name="connsiteY23" fmla="*/ 51929 h 49388"/>
                    <a:gd name="connsiteX24" fmla="*/ 34219 w 49388"/>
                    <a:gd name="connsiteY24" fmla="*/ 52070 h 49388"/>
                    <a:gd name="connsiteX25" fmla="*/ 33443 w 49388"/>
                    <a:gd name="connsiteY25" fmla="*/ 52352 h 49388"/>
                    <a:gd name="connsiteX26" fmla="*/ 32667 w 49388"/>
                    <a:gd name="connsiteY26" fmla="*/ 52634 h 49388"/>
                    <a:gd name="connsiteX27" fmla="*/ 32597 w 49388"/>
                    <a:gd name="connsiteY27" fmla="*/ 52634 h 49388"/>
                    <a:gd name="connsiteX28" fmla="*/ 31750 w 49388"/>
                    <a:gd name="connsiteY28" fmla="*/ 52917 h 49388"/>
                    <a:gd name="connsiteX29" fmla="*/ 30198 w 49388"/>
                    <a:gd name="connsiteY29" fmla="*/ 53340 h 49388"/>
                    <a:gd name="connsiteX30" fmla="*/ 29422 w 49388"/>
                    <a:gd name="connsiteY30" fmla="*/ 53551 h 49388"/>
                    <a:gd name="connsiteX31" fmla="*/ 29281 w 49388"/>
                    <a:gd name="connsiteY31" fmla="*/ 53622 h 49388"/>
                    <a:gd name="connsiteX32" fmla="*/ 29069 w 49388"/>
                    <a:gd name="connsiteY32" fmla="*/ 53693 h 49388"/>
                    <a:gd name="connsiteX33" fmla="*/ 27658 w 49388"/>
                    <a:gd name="connsiteY33" fmla="*/ 53975 h 49388"/>
                    <a:gd name="connsiteX34" fmla="*/ 26388 w 49388"/>
                    <a:gd name="connsiteY34" fmla="*/ 54187 h 49388"/>
                    <a:gd name="connsiteX35" fmla="*/ 25823 w 49388"/>
                    <a:gd name="connsiteY35" fmla="*/ 54257 h 49388"/>
                    <a:gd name="connsiteX36" fmla="*/ 24201 w 49388"/>
                    <a:gd name="connsiteY36" fmla="*/ 54398 h 49388"/>
                    <a:gd name="connsiteX37" fmla="*/ 23283 w 49388"/>
                    <a:gd name="connsiteY37" fmla="*/ 54469 h 49388"/>
                    <a:gd name="connsiteX38" fmla="*/ 22296 w 49388"/>
                    <a:gd name="connsiteY38" fmla="*/ 54539 h 49388"/>
                    <a:gd name="connsiteX39" fmla="*/ 21308 w 49388"/>
                    <a:gd name="connsiteY39" fmla="*/ 54539 h 49388"/>
                    <a:gd name="connsiteX40" fmla="*/ 20179 w 49388"/>
                    <a:gd name="connsiteY40" fmla="*/ 54539 h 49388"/>
                    <a:gd name="connsiteX41" fmla="*/ 19191 w 49388"/>
                    <a:gd name="connsiteY41" fmla="*/ 54469 h 49388"/>
                    <a:gd name="connsiteX42" fmla="*/ 18768 w 49388"/>
                    <a:gd name="connsiteY42" fmla="*/ 54469 h 49388"/>
                    <a:gd name="connsiteX43" fmla="*/ 17921 w 49388"/>
                    <a:gd name="connsiteY43" fmla="*/ 54398 h 49388"/>
                    <a:gd name="connsiteX44" fmla="*/ 16792 w 49388"/>
                    <a:gd name="connsiteY44" fmla="*/ 54257 h 49388"/>
                    <a:gd name="connsiteX45" fmla="*/ 16792 w 49388"/>
                    <a:gd name="connsiteY45" fmla="*/ 54257 h 49388"/>
                    <a:gd name="connsiteX46" fmla="*/ 15804 w 49388"/>
                    <a:gd name="connsiteY46" fmla="*/ 54116 h 49388"/>
                    <a:gd name="connsiteX47" fmla="*/ 15522 w 49388"/>
                    <a:gd name="connsiteY47" fmla="*/ 54045 h 49388"/>
                    <a:gd name="connsiteX48" fmla="*/ 15028 w 49388"/>
                    <a:gd name="connsiteY48" fmla="*/ 53975 h 49388"/>
                    <a:gd name="connsiteX49" fmla="*/ 14252 w 49388"/>
                    <a:gd name="connsiteY49" fmla="*/ 53834 h 49388"/>
                    <a:gd name="connsiteX50" fmla="*/ 14182 w 49388"/>
                    <a:gd name="connsiteY50" fmla="*/ 53834 h 49388"/>
                    <a:gd name="connsiteX51" fmla="*/ 13264 w 49388"/>
                    <a:gd name="connsiteY51" fmla="*/ 53622 h 49388"/>
                    <a:gd name="connsiteX52" fmla="*/ 12136 w 49388"/>
                    <a:gd name="connsiteY52" fmla="*/ 53340 h 49388"/>
                    <a:gd name="connsiteX53" fmla="*/ 10866 w 49388"/>
                    <a:gd name="connsiteY53" fmla="*/ 52987 h 49388"/>
                    <a:gd name="connsiteX54" fmla="*/ 10583 w 49388"/>
                    <a:gd name="connsiteY54" fmla="*/ 52917 h 49388"/>
                    <a:gd name="connsiteX55" fmla="*/ 9948 w 49388"/>
                    <a:gd name="connsiteY55" fmla="*/ 52705 h 49388"/>
                    <a:gd name="connsiteX56" fmla="*/ 9243 w 49388"/>
                    <a:gd name="connsiteY56" fmla="*/ 52423 h 49388"/>
                    <a:gd name="connsiteX57" fmla="*/ 8255 w 49388"/>
                    <a:gd name="connsiteY57" fmla="*/ 52070 h 49388"/>
                    <a:gd name="connsiteX58" fmla="*/ 7549 w 49388"/>
                    <a:gd name="connsiteY58" fmla="*/ 51788 h 49388"/>
                    <a:gd name="connsiteX59" fmla="*/ 6985 w 49388"/>
                    <a:gd name="connsiteY59" fmla="*/ 51576 h 49388"/>
                    <a:gd name="connsiteX60" fmla="*/ 6491 w 49388"/>
                    <a:gd name="connsiteY60" fmla="*/ 51364 h 49388"/>
                    <a:gd name="connsiteX61" fmla="*/ 6491 w 49388"/>
                    <a:gd name="connsiteY61" fmla="*/ 51364 h 49388"/>
                    <a:gd name="connsiteX62" fmla="*/ 5503 w 49388"/>
                    <a:gd name="connsiteY62" fmla="*/ 50870 h 49388"/>
                    <a:gd name="connsiteX63" fmla="*/ 4586 w 49388"/>
                    <a:gd name="connsiteY63" fmla="*/ 50377 h 49388"/>
                    <a:gd name="connsiteX64" fmla="*/ 4516 w 49388"/>
                    <a:gd name="connsiteY64" fmla="*/ 50306 h 49388"/>
                    <a:gd name="connsiteX65" fmla="*/ 4445 w 49388"/>
                    <a:gd name="connsiteY65" fmla="*/ 50306 h 49388"/>
                    <a:gd name="connsiteX66" fmla="*/ 0 w 49388"/>
                    <a:gd name="connsiteY66" fmla="*/ 33585 h 49388"/>
                    <a:gd name="connsiteX67" fmla="*/ 33585 w 49388"/>
                    <a:gd name="connsiteY67" fmla="*/ 0 h 49388"/>
                    <a:gd name="connsiteX68" fmla="*/ 50306 w 49388"/>
                    <a:gd name="connsiteY68" fmla="*/ 4445 h 49388"/>
                    <a:gd name="connsiteX69" fmla="*/ 50306 w 49388"/>
                    <a:gd name="connsiteY69" fmla="*/ 4445 h 49388"/>
                    <a:gd name="connsiteX70" fmla="*/ 50800 w 49388"/>
                    <a:gd name="connsiteY70" fmla="*/ 5362 h 49388"/>
                    <a:gd name="connsiteX71" fmla="*/ 51082 w 49388"/>
                    <a:gd name="connsiteY71" fmla="*/ 5926 h 49388"/>
                    <a:gd name="connsiteX72" fmla="*/ 51364 w 49388"/>
                    <a:gd name="connsiteY72" fmla="*/ 6420 h 49388"/>
                    <a:gd name="connsiteX73" fmla="*/ 52211 w 49388"/>
                    <a:gd name="connsiteY73" fmla="*/ 8255 h 49388"/>
                    <a:gd name="connsiteX74" fmla="*/ 52211 w 49388"/>
                    <a:gd name="connsiteY74" fmla="*/ 8255 h 49388"/>
                    <a:gd name="connsiteX75" fmla="*/ 52917 w 49388"/>
                    <a:gd name="connsiteY75" fmla="*/ 10160 h 49388"/>
                    <a:gd name="connsiteX76" fmla="*/ 53269 w 49388"/>
                    <a:gd name="connsiteY76" fmla="*/ 11148 h 49388"/>
                    <a:gd name="connsiteX77" fmla="*/ 53552 w 49388"/>
                    <a:gd name="connsiteY77" fmla="*/ 12135 h 49388"/>
                    <a:gd name="connsiteX78" fmla="*/ 53763 w 49388"/>
                    <a:gd name="connsiteY78" fmla="*/ 13053 h 49388"/>
                    <a:gd name="connsiteX79" fmla="*/ 53763 w 49388"/>
                    <a:gd name="connsiteY79" fmla="*/ 13194 h 49388"/>
                    <a:gd name="connsiteX80" fmla="*/ 53975 w 49388"/>
                    <a:gd name="connsiteY80" fmla="*/ 14182 h 49388"/>
                    <a:gd name="connsiteX81" fmla="*/ 54116 w 49388"/>
                    <a:gd name="connsiteY81" fmla="*/ 14887 h 49388"/>
                    <a:gd name="connsiteX82" fmla="*/ 54257 w 49388"/>
                    <a:gd name="connsiteY82" fmla="*/ 15522 h 49388"/>
                    <a:gd name="connsiteX83" fmla="*/ 54257 w 49388"/>
                    <a:gd name="connsiteY83" fmla="*/ 15734 h 49388"/>
                    <a:gd name="connsiteX84" fmla="*/ 54398 w 49388"/>
                    <a:gd name="connsiteY84" fmla="*/ 16510 h 49388"/>
                    <a:gd name="connsiteX85" fmla="*/ 54469 w 49388"/>
                    <a:gd name="connsiteY85" fmla="*/ 16933 h 49388"/>
                    <a:gd name="connsiteX86" fmla="*/ 54610 w 49388"/>
                    <a:gd name="connsiteY86" fmla="*/ 17921 h 49388"/>
                    <a:gd name="connsiteX87" fmla="*/ 54610 w 49388"/>
                    <a:gd name="connsiteY87" fmla="*/ 18062 h 49388"/>
                    <a:gd name="connsiteX88" fmla="*/ 54681 w 49388"/>
                    <a:gd name="connsiteY88" fmla="*/ 18838 h 49388"/>
                    <a:gd name="connsiteX89" fmla="*/ 54681 w 49388"/>
                    <a:gd name="connsiteY89" fmla="*/ 19191 h 49388"/>
                    <a:gd name="connsiteX90" fmla="*/ 54751 w 49388"/>
                    <a:gd name="connsiteY90" fmla="*/ 19967 h 49388"/>
                    <a:gd name="connsiteX91" fmla="*/ 54751 w 49388"/>
                    <a:gd name="connsiteY91" fmla="*/ 20108 h 49388"/>
                    <a:gd name="connsiteX92" fmla="*/ 54822 w 49388"/>
                    <a:gd name="connsiteY92" fmla="*/ 20884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9388" h="49388">
                      <a:moveTo>
                        <a:pt x="54822" y="20884"/>
                      </a:moveTo>
                      <a:cubicBezTo>
                        <a:pt x="54822" y="21307"/>
                        <a:pt x="54822" y="21731"/>
                        <a:pt x="54822" y="22225"/>
                      </a:cubicBezTo>
                      <a:cubicBezTo>
                        <a:pt x="54822" y="22507"/>
                        <a:pt x="54822" y="22860"/>
                        <a:pt x="54751" y="23142"/>
                      </a:cubicBezTo>
                      <a:cubicBezTo>
                        <a:pt x="54751" y="23213"/>
                        <a:pt x="54751" y="23283"/>
                        <a:pt x="54751" y="23424"/>
                      </a:cubicBezTo>
                      <a:cubicBezTo>
                        <a:pt x="54751" y="23707"/>
                        <a:pt x="54681" y="23989"/>
                        <a:pt x="54681" y="24201"/>
                      </a:cubicBezTo>
                      <a:cubicBezTo>
                        <a:pt x="54681" y="24271"/>
                        <a:pt x="54681" y="24342"/>
                        <a:pt x="54681" y="24412"/>
                      </a:cubicBezTo>
                      <a:cubicBezTo>
                        <a:pt x="54681" y="24694"/>
                        <a:pt x="54610" y="25047"/>
                        <a:pt x="54540" y="25329"/>
                      </a:cubicBezTo>
                      <a:lnTo>
                        <a:pt x="54540" y="25470"/>
                      </a:lnTo>
                      <a:cubicBezTo>
                        <a:pt x="54469" y="25823"/>
                        <a:pt x="54398" y="26246"/>
                        <a:pt x="54398" y="26599"/>
                      </a:cubicBezTo>
                      <a:cubicBezTo>
                        <a:pt x="54398" y="26599"/>
                        <a:pt x="54398" y="26599"/>
                        <a:pt x="54398" y="26599"/>
                      </a:cubicBezTo>
                      <a:cubicBezTo>
                        <a:pt x="54328" y="26952"/>
                        <a:pt x="54257" y="27234"/>
                        <a:pt x="54257" y="27587"/>
                      </a:cubicBezTo>
                      <a:cubicBezTo>
                        <a:pt x="54187" y="27940"/>
                        <a:pt x="54116" y="28222"/>
                        <a:pt x="54046" y="28575"/>
                      </a:cubicBezTo>
                      <a:cubicBezTo>
                        <a:pt x="53975" y="28857"/>
                        <a:pt x="53905" y="29210"/>
                        <a:pt x="53834" y="29492"/>
                      </a:cubicBezTo>
                      <a:cubicBezTo>
                        <a:pt x="52846" y="33302"/>
                        <a:pt x="51223" y="36830"/>
                        <a:pt x="49036" y="40005"/>
                      </a:cubicBezTo>
                      <a:cubicBezTo>
                        <a:pt x="48825" y="40287"/>
                        <a:pt x="48683" y="40499"/>
                        <a:pt x="48472" y="40781"/>
                      </a:cubicBezTo>
                      <a:cubicBezTo>
                        <a:pt x="48189" y="41204"/>
                        <a:pt x="47837" y="41628"/>
                        <a:pt x="47484" y="42051"/>
                      </a:cubicBezTo>
                      <a:cubicBezTo>
                        <a:pt x="47343" y="42192"/>
                        <a:pt x="47202" y="42404"/>
                        <a:pt x="47061" y="42545"/>
                      </a:cubicBezTo>
                      <a:cubicBezTo>
                        <a:pt x="46284" y="43462"/>
                        <a:pt x="45508" y="44309"/>
                        <a:pt x="44662" y="45155"/>
                      </a:cubicBezTo>
                      <a:cubicBezTo>
                        <a:pt x="44521" y="45297"/>
                        <a:pt x="44309" y="45508"/>
                        <a:pt x="44168" y="45649"/>
                      </a:cubicBezTo>
                      <a:cubicBezTo>
                        <a:pt x="43462" y="46284"/>
                        <a:pt x="42757" y="46919"/>
                        <a:pt x="42051" y="47484"/>
                      </a:cubicBezTo>
                      <a:cubicBezTo>
                        <a:pt x="40852" y="48401"/>
                        <a:pt x="39652" y="49248"/>
                        <a:pt x="38312" y="50024"/>
                      </a:cubicBezTo>
                      <a:cubicBezTo>
                        <a:pt x="38100" y="50165"/>
                        <a:pt x="37818" y="50306"/>
                        <a:pt x="37536" y="50447"/>
                      </a:cubicBezTo>
                      <a:cubicBezTo>
                        <a:pt x="36971" y="50800"/>
                        <a:pt x="36336" y="51082"/>
                        <a:pt x="35772" y="51364"/>
                      </a:cubicBezTo>
                      <a:cubicBezTo>
                        <a:pt x="35348" y="51576"/>
                        <a:pt x="34925" y="51717"/>
                        <a:pt x="34572" y="51929"/>
                      </a:cubicBezTo>
                      <a:cubicBezTo>
                        <a:pt x="34431" y="51999"/>
                        <a:pt x="34361" y="51999"/>
                        <a:pt x="34219" y="52070"/>
                      </a:cubicBezTo>
                      <a:cubicBezTo>
                        <a:pt x="34008" y="52211"/>
                        <a:pt x="33726" y="52281"/>
                        <a:pt x="33443" y="52352"/>
                      </a:cubicBezTo>
                      <a:cubicBezTo>
                        <a:pt x="33161" y="52493"/>
                        <a:pt x="32950" y="52564"/>
                        <a:pt x="32667" y="52634"/>
                      </a:cubicBezTo>
                      <a:cubicBezTo>
                        <a:pt x="32667" y="52634"/>
                        <a:pt x="32597" y="52634"/>
                        <a:pt x="32597" y="52634"/>
                      </a:cubicBezTo>
                      <a:cubicBezTo>
                        <a:pt x="32314" y="52705"/>
                        <a:pt x="32032" y="52846"/>
                        <a:pt x="31750" y="52917"/>
                      </a:cubicBezTo>
                      <a:cubicBezTo>
                        <a:pt x="31256" y="53057"/>
                        <a:pt x="30762" y="53269"/>
                        <a:pt x="30198" y="53340"/>
                      </a:cubicBezTo>
                      <a:cubicBezTo>
                        <a:pt x="29915" y="53411"/>
                        <a:pt x="29704" y="53481"/>
                        <a:pt x="29422" y="53551"/>
                      </a:cubicBezTo>
                      <a:cubicBezTo>
                        <a:pt x="29351" y="53551"/>
                        <a:pt x="29281" y="53551"/>
                        <a:pt x="29281" y="53622"/>
                      </a:cubicBezTo>
                      <a:cubicBezTo>
                        <a:pt x="29210" y="53622"/>
                        <a:pt x="29139" y="53622"/>
                        <a:pt x="29069" y="53693"/>
                      </a:cubicBezTo>
                      <a:cubicBezTo>
                        <a:pt x="28575" y="53834"/>
                        <a:pt x="28152" y="53905"/>
                        <a:pt x="27658" y="53975"/>
                      </a:cubicBezTo>
                      <a:cubicBezTo>
                        <a:pt x="27234" y="54045"/>
                        <a:pt x="26811" y="54116"/>
                        <a:pt x="26388" y="54187"/>
                      </a:cubicBezTo>
                      <a:cubicBezTo>
                        <a:pt x="26176" y="54187"/>
                        <a:pt x="25964" y="54257"/>
                        <a:pt x="25823" y="54257"/>
                      </a:cubicBezTo>
                      <a:cubicBezTo>
                        <a:pt x="25259" y="54328"/>
                        <a:pt x="24765" y="54398"/>
                        <a:pt x="24201" y="54398"/>
                      </a:cubicBezTo>
                      <a:cubicBezTo>
                        <a:pt x="23918" y="54398"/>
                        <a:pt x="23636" y="54469"/>
                        <a:pt x="23283" y="54469"/>
                      </a:cubicBezTo>
                      <a:cubicBezTo>
                        <a:pt x="22931" y="54469"/>
                        <a:pt x="22648" y="54539"/>
                        <a:pt x="22296" y="54539"/>
                      </a:cubicBezTo>
                      <a:cubicBezTo>
                        <a:pt x="21943" y="54539"/>
                        <a:pt x="21661" y="54539"/>
                        <a:pt x="21308" y="54539"/>
                      </a:cubicBezTo>
                      <a:cubicBezTo>
                        <a:pt x="20955" y="54539"/>
                        <a:pt x="20532" y="54539"/>
                        <a:pt x="20179" y="54539"/>
                      </a:cubicBezTo>
                      <a:cubicBezTo>
                        <a:pt x="19826" y="54539"/>
                        <a:pt x="19544" y="54539"/>
                        <a:pt x="19191" y="54469"/>
                      </a:cubicBezTo>
                      <a:cubicBezTo>
                        <a:pt x="19050" y="54469"/>
                        <a:pt x="18909" y="54469"/>
                        <a:pt x="18768" y="54469"/>
                      </a:cubicBezTo>
                      <a:cubicBezTo>
                        <a:pt x="18486" y="54469"/>
                        <a:pt x="18203" y="54398"/>
                        <a:pt x="17921" y="54398"/>
                      </a:cubicBezTo>
                      <a:cubicBezTo>
                        <a:pt x="17568" y="54398"/>
                        <a:pt x="17145" y="54328"/>
                        <a:pt x="16792" y="54257"/>
                      </a:cubicBezTo>
                      <a:cubicBezTo>
                        <a:pt x="16792" y="54257"/>
                        <a:pt x="16792" y="54257"/>
                        <a:pt x="16792" y="54257"/>
                      </a:cubicBezTo>
                      <a:cubicBezTo>
                        <a:pt x="16439" y="54187"/>
                        <a:pt x="16157" y="54187"/>
                        <a:pt x="15804" y="54116"/>
                      </a:cubicBezTo>
                      <a:cubicBezTo>
                        <a:pt x="15734" y="54116"/>
                        <a:pt x="15593" y="54116"/>
                        <a:pt x="15522" y="54045"/>
                      </a:cubicBezTo>
                      <a:cubicBezTo>
                        <a:pt x="15381" y="54045"/>
                        <a:pt x="15169" y="53975"/>
                        <a:pt x="15028" y="53975"/>
                      </a:cubicBezTo>
                      <a:cubicBezTo>
                        <a:pt x="14746" y="53905"/>
                        <a:pt x="14534" y="53905"/>
                        <a:pt x="14252" y="53834"/>
                      </a:cubicBezTo>
                      <a:cubicBezTo>
                        <a:pt x="14252" y="53834"/>
                        <a:pt x="14182" y="53834"/>
                        <a:pt x="14182" y="53834"/>
                      </a:cubicBezTo>
                      <a:cubicBezTo>
                        <a:pt x="13899" y="53763"/>
                        <a:pt x="13547" y="53693"/>
                        <a:pt x="13264" y="53622"/>
                      </a:cubicBezTo>
                      <a:cubicBezTo>
                        <a:pt x="12912" y="53551"/>
                        <a:pt x="12488" y="53411"/>
                        <a:pt x="12136" y="53340"/>
                      </a:cubicBezTo>
                      <a:cubicBezTo>
                        <a:pt x="11712" y="53199"/>
                        <a:pt x="11289" y="53128"/>
                        <a:pt x="10866" y="52987"/>
                      </a:cubicBezTo>
                      <a:cubicBezTo>
                        <a:pt x="10795" y="52987"/>
                        <a:pt x="10724" y="52917"/>
                        <a:pt x="10583" y="52917"/>
                      </a:cubicBezTo>
                      <a:cubicBezTo>
                        <a:pt x="10372" y="52846"/>
                        <a:pt x="10160" y="52775"/>
                        <a:pt x="9948" y="52705"/>
                      </a:cubicBezTo>
                      <a:cubicBezTo>
                        <a:pt x="9737" y="52634"/>
                        <a:pt x="9454" y="52564"/>
                        <a:pt x="9243" y="52423"/>
                      </a:cubicBezTo>
                      <a:cubicBezTo>
                        <a:pt x="8890" y="52281"/>
                        <a:pt x="8608" y="52141"/>
                        <a:pt x="8255" y="52070"/>
                      </a:cubicBezTo>
                      <a:cubicBezTo>
                        <a:pt x="8043" y="51999"/>
                        <a:pt x="7761" y="51858"/>
                        <a:pt x="7549" y="51788"/>
                      </a:cubicBezTo>
                      <a:cubicBezTo>
                        <a:pt x="7338" y="51717"/>
                        <a:pt x="7197" y="51647"/>
                        <a:pt x="6985" y="51576"/>
                      </a:cubicBezTo>
                      <a:cubicBezTo>
                        <a:pt x="6844" y="51505"/>
                        <a:pt x="6632" y="51435"/>
                        <a:pt x="6491" y="51364"/>
                      </a:cubicBezTo>
                      <a:lnTo>
                        <a:pt x="6491" y="51364"/>
                      </a:lnTo>
                      <a:cubicBezTo>
                        <a:pt x="6138" y="51223"/>
                        <a:pt x="5856" y="51012"/>
                        <a:pt x="5503" y="50870"/>
                      </a:cubicBezTo>
                      <a:cubicBezTo>
                        <a:pt x="5221" y="50729"/>
                        <a:pt x="4868" y="50518"/>
                        <a:pt x="4586" y="50377"/>
                      </a:cubicBezTo>
                      <a:cubicBezTo>
                        <a:pt x="4586" y="50377"/>
                        <a:pt x="4516" y="50377"/>
                        <a:pt x="4516" y="50306"/>
                      </a:cubicBezTo>
                      <a:cubicBezTo>
                        <a:pt x="4516" y="50306"/>
                        <a:pt x="4516" y="50306"/>
                        <a:pt x="4445" y="50306"/>
                      </a:cubicBezTo>
                      <a:cubicBezTo>
                        <a:pt x="1623" y="45367"/>
                        <a:pt x="0" y="39652"/>
                        <a:pt x="0" y="33585"/>
                      </a:cubicBezTo>
                      <a:cubicBezTo>
                        <a:pt x="0" y="15028"/>
                        <a:pt x="15028" y="0"/>
                        <a:pt x="33585" y="0"/>
                      </a:cubicBezTo>
                      <a:cubicBezTo>
                        <a:pt x="39652" y="0"/>
                        <a:pt x="45367" y="1623"/>
                        <a:pt x="50306" y="4445"/>
                      </a:cubicBezTo>
                      <a:cubicBezTo>
                        <a:pt x="50306" y="4445"/>
                        <a:pt x="50306" y="4445"/>
                        <a:pt x="50306" y="4445"/>
                      </a:cubicBezTo>
                      <a:cubicBezTo>
                        <a:pt x="50447" y="4727"/>
                        <a:pt x="50659" y="5009"/>
                        <a:pt x="50800" y="5362"/>
                      </a:cubicBezTo>
                      <a:cubicBezTo>
                        <a:pt x="50870" y="5574"/>
                        <a:pt x="51012" y="5715"/>
                        <a:pt x="51082" y="5926"/>
                      </a:cubicBezTo>
                      <a:cubicBezTo>
                        <a:pt x="51153" y="6068"/>
                        <a:pt x="51223" y="6280"/>
                        <a:pt x="51364" y="6420"/>
                      </a:cubicBezTo>
                      <a:cubicBezTo>
                        <a:pt x="51647" y="7056"/>
                        <a:pt x="51929" y="7620"/>
                        <a:pt x="52211" y="8255"/>
                      </a:cubicBezTo>
                      <a:lnTo>
                        <a:pt x="52211" y="8255"/>
                      </a:lnTo>
                      <a:cubicBezTo>
                        <a:pt x="52493" y="8890"/>
                        <a:pt x="52705" y="9525"/>
                        <a:pt x="52917" y="10160"/>
                      </a:cubicBezTo>
                      <a:cubicBezTo>
                        <a:pt x="53058" y="10513"/>
                        <a:pt x="53128" y="10795"/>
                        <a:pt x="53269" y="11148"/>
                      </a:cubicBezTo>
                      <a:cubicBezTo>
                        <a:pt x="53340" y="11501"/>
                        <a:pt x="53481" y="11783"/>
                        <a:pt x="53552" y="12135"/>
                      </a:cubicBezTo>
                      <a:cubicBezTo>
                        <a:pt x="53622" y="12418"/>
                        <a:pt x="53693" y="12771"/>
                        <a:pt x="53763" y="13053"/>
                      </a:cubicBezTo>
                      <a:cubicBezTo>
                        <a:pt x="53763" y="13053"/>
                        <a:pt x="53763" y="13123"/>
                        <a:pt x="53763" y="13194"/>
                      </a:cubicBezTo>
                      <a:cubicBezTo>
                        <a:pt x="53834" y="13547"/>
                        <a:pt x="53905" y="13829"/>
                        <a:pt x="53975" y="14182"/>
                      </a:cubicBezTo>
                      <a:cubicBezTo>
                        <a:pt x="54046" y="14393"/>
                        <a:pt x="54046" y="14676"/>
                        <a:pt x="54116" y="14887"/>
                      </a:cubicBezTo>
                      <a:cubicBezTo>
                        <a:pt x="54187" y="15099"/>
                        <a:pt x="54187" y="15310"/>
                        <a:pt x="54257" y="15522"/>
                      </a:cubicBezTo>
                      <a:cubicBezTo>
                        <a:pt x="54257" y="15593"/>
                        <a:pt x="54257" y="15663"/>
                        <a:pt x="54257" y="15734"/>
                      </a:cubicBezTo>
                      <a:cubicBezTo>
                        <a:pt x="54328" y="16016"/>
                        <a:pt x="54328" y="16228"/>
                        <a:pt x="54398" y="16510"/>
                      </a:cubicBezTo>
                      <a:cubicBezTo>
                        <a:pt x="54398" y="16651"/>
                        <a:pt x="54469" y="16792"/>
                        <a:pt x="54469" y="16933"/>
                      </a:cubicBezTo>
                      <a:cubicBezTo>
                        <a:pt x="54540" y="17286"/>
                        <a:pt x="54540" y="17568"/>
                        <a:pt x="54610" y="17921"/>
                      </a:cubicBezTo>
                      <a:cubicBezTo>
                        <a:pt x="54610" y="17992"/>
                        <a:pt x="54610" y="17992"/>
                        <a:pt x="54610" y="18062"/>
                      </a:cubicBezTo>
                      <a:cubicBezTo>
                        <a:pt x="54610" y="18344"/>
                        <a:pt x="54681" y="18627"/>
                        <a:pt x="54681" y="18838"/>
                      </a:cubicBezTo>
                      <a:cubicBezTo>
                        <a:pt x="54681" y="18979"/>
                        <a:pt x="54681" y="19050"/>
                        <a:pt x="54681" y="19191"/>
                      </a:cubicBezTo>
                      <a:cubicBezTo>
                        <a:pt x="54681" y="19403"/>
                        <a:pt x="54681" y="19685"/>
                        <a:pt x="54751" y="19967"/>
                      </a:cubicBezTo>
                      <a:cubicBezTo>
                        <a:pt x="54751" y="20038"/>
                        <a:pt x="54751" y="20108"/>
                        <a:pt x="54751" y="20108"/>
                      </a:cubicBezTo>
                      <a:cubicBezTo>
                        <a:pt x="54822" y="20108"/>
                        <a:pt x="54822" y="20531"/>
                        <a:pt x="54822" y="2088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8" name="Freeform: Shape 962"/>
                <p:cNvSpPr/>
                <p:nvPr/>
              </p:nvSpPr>
              <p:spPr>
                <a:xfrm>
                  <a:off x="5560836" y="3679472"/>
                  <a:ext cx="56444" cy="56444"/>
                </a:xfrm>
                <a:custGeom>
                  <a:avLst/>
                  <a:gdLst>
                    <a:gd name="connsiteX0" fmla="*/ 62583 w 56444"/>
                    <a:gd name="connsiteY0" fmla="*/ 29351 h 56444"/>
                    <a:gd name="connsiteX1" fmla="*/ 62442 w 56444"/>
                    <a:gd name="connsiteY1" fmla="*/ 32809 h 56444"/>
                    <a:gd name="connsiteX2" fmla="*/ 61313 w 56444"/>
                    <a:gd name="connsiteY2" fmla="*/ 38523 h 56444"/>
                    <a:gd name="connsiteX3" fmla="*/ 61031 w 56444"/>
                    <a:gd name="connsiteY3" fmla="*/ 39370 h 56444"/>
                    <a:gd name="connsiteX4" fmla="*/ 60819 w 56444"/>
                    <a:gd name="connsiteY4" fmla="*/ 40076 h 56444"/>
                    <a:gd name="connsiteX5" fmla="*/ 60537 w 56444"/>
                    <a:gd name="connsiteY5" fmla="*/ 40852 h 56444"/>
                    <a:gd name="connsiteX6" fmla="*/ 60537 w 56444"/>
                    <a:gd name="connsiteY6" fmla="*/ 40852 h 56444"/>
                    <a:gd name="connsiteX7" fmla="*/ 60255 w 56444"/>
                    <a:gd name="connsiteY7" fmla="*/ 41628 h 56444"/>
                    <a:gd name="connsiteX8" fmla="*/ 59972 w 56444"/>
                    <a:gd name="connsiteY8" fmla="*/ 42404 h 56444"/>
                    <a:gd name="connsiteX9" fmla="*/ 59337 w 56444"/>
                    <a:gd name="connsiteY9" fmla="*/ 43815 h 56444"/>
                    <a:gd name="connsiteX10" fmla="*/ 58914 w 56444"/>
                    <a:gd name="connsiteY10" fmla="*/ 44662 h 56444"/>
                    <a:gd name="connsiteX11" fmla="*/ 58067 w 56444"/>
                    <a:gd name="connsiteY11" fmla="*/ 46284 h 56444"/>
                    <a:gd name="connsiteX12" fmla="*/ 57573 w 56444"/>
                    <a:gd name="connsiteY12" fmla="*/ 47060 h 56444"/>
                    <a:gd name="connsiteX13" fmla="*/ 50447 w 56444"/>
                    <a:gd name="connsiteY13" fmla="*/ 55174 h 56444"/>
                    <a:gd name="connsiteX14" fmla="*/ 50377 w 56444"/>
                    <a:gd name="connsiteY14" fmla="*/ 55245 h 56444"/>
                    <a:gd name="connsiteX15" fmla="*/ 50377 w 56444"/>
                    <a:gd name="connsiteY15" fmla="*/ 55245 h 56444"/>
                    <a:gd name="connsiteX16" fmla="*/ 50306 w 56444"/>
                    <a:gd name="connsiteY16" fmla="*/ 55316 h 56444"/>
                    <a:gd name="connsiteX17" fmla="*/ 42404 w 56444"/>
                    <a:gd name="connsiteY17" fmla="*/ 60184 h 56444"/>
                    <a:gd name="connsiteX18" fmla="*/ 40358 w 56444"/>
                    <a:gd name="connsiteY18" fmla="*/ 60960 h 56444"/>
                    <a:gd name="connsiteX19" fmla="*/ 40358 w 56444"/>
                    <a:gd name="connsiteY19" fmla="*/ 60960 h 56444"/>
                    <a:gd name="connsiteX20" fmla="*/ 39511 w 56444"/>
                    <a:gd name="connsiteY20" fmla="*/ 61242 h 56444"/>
                    <a:gd name="connsiteX21" fmla="*/ 37818 w 56444"/>
                    <a:gd name="connsiteY21" fmla="*/ 61736 h 56444"/>
                    <a:gd name="connsiteX22" fmla="*/ 36477 w 56444"/>
                    <a:gd name="connsiteY22" fmla="*/ 62089 h 56444"/>
                    <a:gd name="connsiteX23" fmla="*/ 35631 w 56444"/>
                    <a:gd name="connsiteY23" fmla="*/ 62301 h 56444"/>
                    <a:gd name="connsiteX24" fmla="*/ 34290 w 56444"/>
                    <a:gd name="connsiteY24" fmla="*/ 62512 h 56444"/>
                    <a:gd name="connsiteX25" fmla="*/ 33585 w 56444"/>
                    <a:gd name="connsiteY25" fmla="*/ 62653 h 56444"/>
                    <a:gd name="connsiteX26" fmla="*/ 32103 w 56444"/>
                    <a:gd name="connsiteY26" fmla="*/ 62795 h 56444"/>
                    <a:gd name="connsiteX27" fmla="*/ 31397 w 56444"/>
                    <a:gd name="connsiteY27" fmla="*/ 62865 h 56444"/>
                    <a:gd name="connsiteX28" fmla="*/ 30268 w 56444"/>
                    <a:gd name="connsiteY28" fmla="*/ 62935 h 56444"/>
                    <a:gd name="connsiteX29" fmla="*/ 29774 w 56444"/>
                    <a:gd name="connsiteY29" fmla="*/ 62935 h 56444"/>
                    <a:gd name="connsiteX30" fmla="*/ 28998 w 56444"/>
                    <a:gd name="connsiteY30" fmla="*/ 62935 h 56444"/>
                    <a:gd name="connsiteX31" fmla="*/ 28998 w 56444"/>
                    <a:gd name="connsiteY31" fmla="*/ 62935 h 56444"/>
                    <a:gd name="connsiteX32" fmla="*/ 27870 w 56444"/>
                    <a:gd name="connsiteY32" fmla="*/ 62935 h 56444"/>
                    <a:gd name="connsiteX33" fmla="*/ 27728 w 56444"/>
                    <a:gd name="connsiteY33" fmla="*/ 62935 h 56444"/>
                    <a:gd name="connsiteX34" fmla="*/ 26811 w 56444"/>
                    <a:gd name="connsiteY34" fmla="*/ 62865 h 56444"/>
                    <a:gd name="connsiteX35" fmla="*/ 26670 w 56444"/>
                    <a:gd name="connsiteY35" fmla="*/ 62865 h 56444"/>
                    <a:gd name="connsiteX36" fmla="*/ 25753 w 56444"/>
                    <a:gd name="connsiteY36" fmla="*/ 62795 h 56444"/>
                    <a:gd name="connsiteX37" fmla="*/ 25753 w 56444"/>
                    <a:gd name="connsiteY37" fmla="*/ 62795 h 56444"/>
                    <a:gd name="connsiteX38" fmla="*/ 25259 w 56444"/>
                    <a:gd name="connsiteY38" fmla="*/ 62724 h 56444"/>
                    <a:gd name="connsiteX39" fmla="*/ 24906 w 56444"/>
                    <a:gd name="connsiteY39" fmla="*/ 62653 h 56444"/>
                    <a:gd name="connsiteX40" fmla="*/ 24059 w 56444"/>
                    <a:gd name="connsiteY40" fmla="*/ 62512 h 56444"/>
                    <a:gd name="connsiteX41" fmla="*/ 23707 w 56444"/>
                    <a:gd name="connsiteY41" fmla="*/ 62441 h 56444"/>
                    <a:gd name="connsiteX42" fmla="*/ 22578 w 56444"/>
                    <a:gd name="connsiteY42" fmla="*/ 62230 h 56444"/>
                    <a:gd name="connsiteX43" fmla="*/ 21943 w 56444"/>
                    <a:gd name="connsiteY43" fmla="*/ 62089 h 56444"/>
                    <a:gd name="connsiteX44" fmla="*/ 21167 w 56444"/>
                    <a:gd name="connsiteY44" fmla="*/ 61948 h 56444"/>
                    <a:gd name="connsiteX45" fmla="*/ 18909 w 56444"/>
                    <a:gd name="connsiteY45" fmla="*/ 61313 h 56444"/>
                    <a:gd name="connsiteX46" fmla="*/ 18838 w 56444"/>
                    <a:gd name="connsiteY46" fmla="*/ 61313 h 56444"/>
                    <a:gd name="connsiteX47" fmla="*/ 18697 w 56444"/>
                    <a:gd name="connsiteY47" fmla="*/ 61242 h 56444"/>
                    <a:gd name="connsiteX48" fmla="*/ 18627 w 56444"/>
                    <a:gd name="connsiteY48" fmla="*/ 61242 h 56444"/>
                    <a:gd name="connsiteX49" fmla="*/ 7761 w 56444"/>
                    <a:gd name="connsiteY49" fmla="*/ 55316 h 56444"/>
                    <a:gd name="connsiteX50" fmla="*/ 7620 w 56444"/>
                    <a:gd name="connsiteY50" fmla="*/ 55174 h 56444"/>
                    <a:gd name="connsiteX51" fmla="*/ 0 w 56444"/>
                    <a:gd name="connsiteY51" fmla="*/ 46143 h 56444"/>
                    <a:gd name="connsiteX52" fmla="*/ 71 w 56444"/>
                    <a:gd name="connsiteY52" fmla="*/ 46214 h 56444"/>
                    <a:gd name="connsiteX53" fmla="*/ 988 w 56444"/>
                    <a:gd name="connsiteY53" fmla="*/ 46708 h 56444"/>
                    <a:gd name="connsiteX54" fmla="*/ 1976 w 56444"/>
                    <a:gd name="connsiteY54" fmla="*/ 47202 h 56444"/>
                    <a:gd name="connsiteX55" fmla="*/ 1976 w 56444"/>
                    <a:gd name="connsiteY55" fmla="*/ 47202 h 56444"/>
                    <a:gd name="connsiteX56" fmla="*/ 2469 w 56444"/>
                    <a:gd name="connsiteY56" fmla="*/ 47413 h 56444"/>
                    <a:gd name="connsiteX57" fmla="*/ 3034 w 56444"/>
                    <a:gd name="connsiteY57" fmla="*/ 47625 h 56444"/>
                    <a:gd name="connsiteX58" fmla="*/ 3739 w 56444"/>
                    <a:gd name="connsiteY58" fmla="*/ 47907 h 56444"/>
                    <a:gd name="connsiteX59" fmla="*/ 4727 w 56444"/>
                    <a:gd name="connsiteY59" fmla="*/ 48260 h 56444"/>
                    <a:gd name="connsiteX60" fmla="*/ 5433 w 56444"/>
                    <a:gd name="connsiteY60" fmla="*/ 48542 h 56444"/>
                    <a:gd name="connsiteX61" fmla="*/ 6068 w 56444"/>
                    <a:gd name="connsiteY61" fmla="*/ 48754 h 56444"/>
                    <a:gd name="connsiteX62" fmla="*/ 6350 w 56444"/>
                    <a:gd name="connsiteY62" fmla="*/ 48824 h 56444"/>
                    <a:gd name="connsiteX63" fmla="*/ 7620 w 56444"/>
                    <a:gd name="connsiteY63" fmla="*/ 49177 h 56444"/>
                    <a:gd name="connsiteX64" fmla="*/ 8749 w 56444"/>
                    <a:gd name="connsiteY64" fmla="*/ 49460 h 56444"/>
                    <a:gd name="connsiteX65" fmla="*/ 9666 w 56444"/>
                    <a:gd name="connsiteY65" fmla="*/ 49671 h 56444"/>
                    <a:gd name="connsiteX66" fmla="*/ 9737 w 56444"/>
                    <a:gd name="connsiteY66" fmla="*/ 49671 h 56444"/>
                    <a:gd name="connsiteX67" fmla="*/ 10513 w 56444"/>
                    <a:gd name="connsiteY67" fmla="*/ 49812 h 56444"/>
                    <a:gd name="connsiteX68" fmla="*/ 11007 w 56444"/>
                    <a:gd name="connsiteY68" fmla="*/ 49883 h 56444"/>
                    <a:gd name="connsiteX69" fmla="*/ 11289 w 56444"/>
                    <a:gd name="connsiteY69" fmla="*/ 49953 h 56444"/>
                    <a:gd name="connsiteX70" fmla="*/ 12277 w 56444"/>
                    <a:gd name="connsiteY70" fmla="*/ 50094 h 56444"/>
                    <a:gd name="connsiteX71" fmla="*/ 12277 w 56444"/>
                    <a:gd name="connsiteY71" fmla="*/ 50094 h 56444"/>
                    <a:gd name="connsiteX72" fmla="*/ 13406 w 56444"/>
                    <a:gd name="connsiteY72" fmla="*/ 50236 h 56444"/>
                    <a:gd name="connsiteX73" fmla="*/ 14252 w 56444"/>
                    <a:gd name="connsiteY73" fmla="*/ 50306 h 56444"/>
                    <a:gd name="connsiteX74" fmla="*/ 14676 w 56444"/>
                    <a:gd name="connsiteY74" fmla="*/ 50306 h 56444"/>
                    <a:gd name="connsiteX75" fmla="*/ 15663 w 56444"/>
                    <a:gd name="connsiteY75" fmla="*/ 50377 h 56444"/>
                    <a:gd name="connsiteX76" fmla="*/ 16792 w 56444"/>
                    <a:gd name="connsiteY76" fmla="*/ 50377 h 56444"/>
                    <a:gd name="connsiteX77" fmla="*/ 17780 w 56444"/>
                    <a:gd name="connsiteY77" fmla="*/ 50377 h 56444"/>
                    <a:gd name="connsiteX78" fmla="*/ 18768 w 56444"/>
                    <a:gd name="connsiteY78" fmla="*/ 50306 h 56444"/>
                    <a:gd name="connsiteX79" fmla="*/ 19685 w 56444"/>
                    <a:gd name="connsiteY79" fmla="*/ 50236 h 56444"/>
                    <a:gd name="connsiteX80" fmla="*/ 21308 w 56444"/>
                    <a:gd name="connsiteY80" fmla="*/ 50094 h 56444"/>
                    <a:gd name="connsiteX81" fmla="*/ 21872 w 56444"/>
                    <a:gd name="connsiteY81" fmla="*/ 50024 h 56444"/>
                    <a:gd name="connsiteX82" fmla="*/ 23142 w 56444"/>
                    <a:gd name="connsiteY82" fmla="*/ 49812 h 56444"/>
                    <a:gd name="connsiteX83" fmla="*/ 24553 w 56444"/>
                    <a:gd name="connsiteY83" fmla="*/ 49530 h 56444"/>
                    <a:gd name="connsiteX84" fmla="*/ 24765 w 56444"/>
                    <a:gd name="connsiteY84" fmla="*/ 49460 h 56444"/>
                    <a:gd name="connsiteX85" fmla="*/ 24906 w 56444"/>
                    <a:gd name="connsiteY85" fmla="*/ 49389 h 56444"/>
                    <a:gd name="connsiteX86" fmla="*/ 25682 w 56444"/>
                    <a:gd name="connsiteY86" fmla="*/ 49177 h 56444"/>
                    <a:gd name="connsiteX87" fmla="*/ 27235 w 56444"/>
                    <a:gd name="connsiteY87" fmla="*/ 48754 h 56444"/>
                    <a:gd name="connsiteX88" fmla="*/ 28081 w 56444"/>
                    <a:gd name="connsiteY88" fmla="*/ 48472 h 56444"/>
                    <a:gd name="connsiteX89" fmla="*/ 28152 w 56444"/>
                    <a:gd name="connsiteY89" fmla="*/ 48472 h 56444"/>
                    <a:gd name="connsiteX90" fmla="*/ 28928 w 56444"/>
                    <a:gd name="connsiteY90" fmla="*/ 48190 h 56444"/>
                    <a:gd name="connsiteX91" fmla="*/ 29704 w 56444"/>
                    <a:gd name="connsiteY91" fmla="*/ 47907 h 56444"/>
                    <a:gd name="connsiteX92" fmla="*/ 30057 w 56444"/>
                    <a:gd name="connsiteY92" fmla="*/ 47766 h 56444"/>
                    <a:gd name="connsiteX93" fmla="*/ 31256 w 56444"/>
                    <a:gd name="connsiteY93" fmla="*/ 47202 h 56444"/>
                    <a:gd name="connsiteX94" fmla="*/ 33020 w 56444"/>
                    <a:gd name="connsiteY94" fmla="*/ 46284 h 56444"/>
                    <a:gd name="connsiteX95" fmla="*/ 33796 w 56444"/>
                    <a:gd name="connsiteY95" fmla="*/ 45861 h 56444"/>
                    <a:gd name="connsiteX96" fmla="*/ 37536 w 56444"/>
                    <a:gd name="connsiteY96" fmla="*/ 43321 h 56444"/>
                    <a:gd name="connsiteX97" fmla="*/ 39652 w 56444"/>
                    <a:gd name="connsiteY97" fmla="*/ 41487 h 56444"/>
                    <a:gd name="connsiteX98" fmla="*/ 40146 w 56444"/>
                    <a:gd name="connsiteY98" fmla="*/ 40993 h 56444"/>
                    <a:gd name="connsiteX99" fmla="*/ 42545 w 56444"/>
                    <a:gd name="connsiteY99" fmla="*/ 38382 h 56444"/>
                    <a:gd name="connsiteX100" fmla="*/ 42968 w 56444"/>
                    <a:gd name="connsiteY100" fmla="*/ 37888 h 56444"/>
                    <a:gd name="connsiteX101" fmla="*/ 43956 w 56444"/>
                    <a:gd name="connsiteY101" fmla="*/ 36618 h 56444"/>
                    <a:gd name="connsiteX102" fmla="*/ 44521 w 56444"/>
                    <a:gd name="connsiteY102" fmla="*/ 35842 h 56444"/>
                    <a:gd name="connsiteX103" fmla="*/ 49318 w 56444"/>
                    <a:gd name="connsiteY103" fmla="*/ 25330 h 56444"/>
                    <a:gd name="connsiteX104" fmla="*/ 49530 w 56444"/>
                    <a:gd name="connsiteY104" fmla="*/ 24412 h 56444"/>
                    <a:gd name="connsiteX105" fmla="*/ 49742 w 56444"/>
                    <a:gd name="connsiteY105" fmla="*/ 23424 h 56444"/>
                    <a:gd name="connsiteX106" fmla="*/ 49883 w 56444"/>
                    <a:gd name="connsiteY106" fmla="*/ 22437 h 56444"/>
                    <a:gd name="connsiteX107" fmla="*/ 49883 w 56444"/>
                    <a:gd name="connsiteY107" fmla="*/ 22437 h 56444"/>
                    <a:gd name="connsiteX108" fmla="*/ 50024 w 56444"/>
                    <a:gd name="connsiteY108" fmla="*/ 21308 h 56444"/>
                    <a:gd name="connsiteX109" fmla="*/ 50024 w 56444"/>
                    <a:gd name="connsiteY109" fmla="*/ 21167 h 56444"/>
                    <a:gd name="connsiteX110" fmla="*/ 50165 w 56444"/>
                    <a:gd name="connsiteY110" fmla="*/ 20249 h 56444"/>
                    <a:gd name="connsiteX111" fmla="*/ 50165 w 56444"/>
                    <a:gd name="connsiteY111" fmla="*/ 20038 h 56444"/>
                    <a:gd name="connsiteX112" fmla="*/ 50236 w 56444"/>
                    <a:gd name="connsiteY112" fmla="*/ 19262 h 56444"/>
                    <a:gd name="connsiteX113" fmla="*/ 50236 w 56444"/>
                    <a:gd name="connsiteY113" fmla="*/ 18979 h 56444"/>
                    <a:gd name="connsiteX114" fmla="*/ 50306 w 56444"/>
                    <a:gd name="connsiteY114" fmla="*/ 18062 h 56444"/>
                    <a:gd name="connsiteX115" fmla="*/ 50306 w 56444"/>
                    <a:gd name="connsiteY115" fmla="*/ 16722 h 56444"/>
                    <a:gd name="connsiteX116" fmla="*/ 50306 w 56444"/>
                    <a:gd name="connsiteY116" fmla="*/ 15663 h 56444"/>
                    <a:gd name="connsiteX117" fmla="*/ 50306 w 56444"/>
                    <a:gd name="connsiteY117" fmla="*/ 15522 h 56444"/>
                    <a:gd name="connsiteX118" fmla="*/ 50236 w 56444"/>
                    <a:gd name="connsiteY118" fmla="*/ 14746 h 56444"/>
                    <a:gd name="connsiteX119" fmla="*/ 50236 w 56444"/>
                    <a:gd name="connsiteY119" fmla="*/ 14393 h 56444"/>
                    <a:gd name="connsiteX120" fmla="*/ 50165 w 56444"/>
                    <a:gd name="connsiteY120" fmla="*/ 13617 h 56444"/>
                    <a:gd name="connsiteX121" fmla="*/ 50165 w 56444"/>
                    <a:gd name="connsiteY121" fmla="*/ 13476 h 56444"/>
                    <a:gd name="connsiteX122" fmla="*/ 50024 w 56444"/>
                    <a:gd name="connsiteY122" fmla="*/ 12488 h 56444"/>
                    <a:gd name="connsiteX123" fmla="*/ 49953 w 56444"/>
                    <a:gd name="connsiteY123" fmla="*/ 12065 h 56444"/>
                    <a:gd name="connsiteX124" fmla="*/ 49812 w 56444"/>
                    <a:gd name="connsiteY124" fmla="*/ 11289 h 56444"/>
                    <a:gd name="connsiteX125" fmla="*/ 49812 w 56444"/>
                    <a:gd name="connsiteY125" fmla="*/ 11077 h 56444"/>
                    <a:gd name="connsiteX126" fmla="*/ 49671 w 56444"/>
                    <a:gd name="connsiteY126" fmla="*/ 10442 h 56444"/>
                    <a:gd name="connsiteX127" fmla="*/ 49530 w 56444"/>
                    <a:gd name="connsiteY127" fmla="*/ 9737 h 56444"/>
                    <a:gd name="connsiteX128" fmla="*/ 49318 w 56444"/>
                    <a:gd name="connsiteY128" fmla="*/ 8749 h 56444"/>
                    <a:gd name="connsiteX129" fmla="*/ 49318 w 56444"/>
                    <a:gd name="connsiteY129" fmla="*/ 8608 h 56444"/>
                    <a:gd name="connsiteX130" fmla="*/ 49107 w 56444"/>
                    <a:gd name="connsiteY130" fmla="*/ 7691 h 56444"/>
                    <a:gd name="connsiteX131" fmla="*/ 48825 w 56444"/>
                    <a:gd name="connsiteY131" fmla="*/ 6703 h 56444"/>
                    <a:gd name="connsiteX132" fmla="*/ 48472 w 56444"/>
                    <a:gd name="connsiteY132" fmla="*/ 5715 h 56444"/>
                    <a:gd name="connsiteX133" fmla="*/ 47766 w 56444"/>
                    <a:gd name="connsiteY133" fmla="*/ 3810 h 56444"/>
                    <a:gd name="connsiteX134" fmla="*/ 47766 w 56444"/>
                    <a:gd name="connsiteY134" fmla="*/ 3810 h 56444"/>
                    <a:gd name="connsiteX135" fmla="*/ 46919 w 56444"/>
                    <a:gd name="connsiteY135" fmla="*/ 1976 h 56444"/>
                    <a:gd name="connsiteX136" fmla="*/ 46637 w 56444"/>
                    <a:gd name="connsiteY136" fmla="*/ 1482 h 56444"/>
                    <a:gd name="connsiteX137" fmla="*/ 46355 w 56444"/>
                    <a:gd name="connsiteY137" fmla="*/ 917 h 56444"/>
                    <a:gd name="connsiteX138" fmla="*/ 45861 w 56444"/>
                    <a:gd name="connsiteY138" fmla="*/ 0 h 56444"/>
                    <a:gd name="connsiteX139" fmla="*/ 50377 w 56444"/>
                    <a:gd name="connsiteY139" fmla="*/ 3104 h 56444"/>
                    <a:gd name="connsiteX140" fmla="*/ 50447 w 56444"/>
                    <a:gd name="connsiteY140" fmla="*/ 3175 h 56444"/>
                    <a:gd name="connsiteX141" fmla="*/ 50518 w 56444"/>
                    <a:gd name="connsiteY141" fmla="*/ 3246 h 56444"/>
                    <a:gd name="connsiteX142" fmla="*/ 56586 w 56444"/>
                    <a:gd name="connsiteY142" fmla="*/ 9878 h 56444"/>
                    <a:gd name="connsiteX143" fmla="*/ 57079 w 56444"/>
                    <a:gd name="connsiteY143" fmla="*/ 10654 h 56444"/>
                    <a:gd name="connsiteX144" fmla="*/ 57573 w 56444"/>
                    <a:gd name="connsiteY144" fmla="*/ 11359 h 56444"/>
                    <a:gd name="connsiteX145" fmla="*/ 57644 w 56444"/>
                    <a:gd name="connsiteY145" fmla="*/ 11501 h 56444"/>
                    <a:gd name="connsiteX146" fmla="*/ 58914 w 56444"/>
                    <a:gd name="connsiteY146" fmla="*/ 13758 h 56444"/>
                    <a:gd name="connsiteX147" fmla="*/ 59196 w 56444"/>
                    <a:gd name="connsiteY147" fmla="*/ 14393 h 56444"/>
                    <a:gd name="connsiteX148" fmla="*/ 59337 w 56444"/>
                    <a:gd name="connsiteY148" fmla="*/ 14746 h 56444"/>
                    <a:gd name="connsiteX149" fmla="*/ 59549 w 56444"/>
                    <a:gd name="connsiteY149" fmla="*/ 15240 h 56444"/>
                    <a:gd name="connsiteX150" fmla="*/ 59761 w 56444"/>
                    <a:gd name="connsiteY150" fmla="*/ 15734 h 56444"/>
                    <a:gd name="connsiteX151" fmla="*/ 59972 w 56444"/>
                    <a:gd name="connsiteY151" fmla="*/ 16157 h 56444"/>
                    <a:gd name="connsiteX152" fmla="*/ 60325 w 56444"/>
                    <a:gd name="connsiteY152" fmla="*/ 17004 h 56444"/>
                    <a:gd name="connsiteX153" fmla="*/ 60678 w 56444"/>
                    <a:gd name="connsiteY153" fmla="*/ 18062 h 56444"/>
                    <a:gd name="connsiteX154" fmla="*/ 60678 w 56444"/>
                    <a:gd name="connsiteY154" fmla="*/ 18062 h 56444"/>
                    <a:gd name="connsiteX155" fmla="*/ 61031 w 56444"/>
                    <a:gd name="connsiteY155" fmla="*/ 19121 h 56444"/>
                    <a:gd name="connsiteX156" fmla="*/ 62583 w 56444"/>
                    <a:gd name="connsiteY156" fmla="*/ 29351 h 56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56444" h="56444">
                      <a:moveTo>
                        <a:pt x="62583" y="29351"/>
                      </a:moveTo>
                      <a:cubicBezTo>
                        <a:pt x="62583" y="30480"/>
                        <a:pt x="62512" y="31679"/>
                        <a:pt x="62442" y="32809"/>
                      </a:cubicBezTo>
                      <a:cubicBezTo>
                        <a:pt x="62230" y="34784"/>
                        <a:pt x="61877" y="36689"/>
                        <a:pt x="61313" y="38523"/>
                      </a:cubicBezTo>
                      <a:cubicBezTo>
                        <a:pt x="61242" y="38806"/>
                        <a:pt x="61172" y="39088"/>
                        <a:pt x="61031" y="39370"/>
                      </a:cubicBezTo>
                      <a:cubicBezTo>
                        <a:pt x="60960" y="39582"/>
                        <a:pt x="60889" y="39864"/>
                        <a:pt x="60819" y="40076"/>
                      </a:cubicBezTo>
                      <a:cubicBezTo>
                        <a:pt x="60748" y="40358"/>
                        <a:pt x="60678" y="40569"/>
                        <a:pt x="60537" y="40852"/>
                      </a:cubicBezTo>
                      <a:cubicBezTo>
                        <a:pt x="60537" y="40852"/>
                        <a:pt x="60537" y="40852"/>
                        <a:pt x="60537" y="40852"/>
                      </a:cubicBezTo>
                      <a:cubicBezTo>
                        <a:pt x="60466" y="41134"/>
                        <a:pt x="60325" y="41345"/>
                        <a:pt x="60255" y="41628"/>
                      </a:cubicBezTo>
                      <a:cubicBezTo>
                        <a:pt x="60184" y="41910"/>
                        <a:pt x="60043" y="42121"/>
                        <a:pt x="59972" y="42404"/>
                      </a:cubicBezTo>
                      <a:cubicBezTo>
                        <a:pt x="59761" y="42898"/>
                        <a:pt x="59549" y="43392"/>
                        <a:pt x="59337" y="43815"/>
                      </a:cubicBezTo>
                      <a:cubicBezTo>
                        <a:pt x="59196" y="44097"/>
                        <a:pt x="59055" y="44379"/>
                        <a:pt x="58914" y="44662"/>
                      </a:cubicBezTo>
                      <a:cubicBezTo>
                        <a:pt x="58632" y="45226"/>
                        <a:pt x="58350" y="45720"/>
                        <a:pt x="58067" y="46284"/>
                      </a:cubicBezTo>
                      <a:cubicBezTo>
                        <a:pt x="57926" y="46566"/>
                        <a:pt x="57785" y="46778"/>
                        <a:pt x="57573" y="47060"/>
                      </a:cubicBezTo>
                      <a:cubicBezTo>
                        <a:pt x="55668" y="50165"/>
                        <a:pt x="53270" y="52917"/>
                        <a:pt x="50447" y="55174"/>
                      </a:cubicBezTo>
                      <a:cubicBezTo>
                        <a:pt x="50447" y="55174"/>
                        <a:pt x="50377" y="55245"/>
                        <a:pt x="50377" y="55245"/>
                      </a:cubicBezTo>
                      <a:cubicBezTo>
                        <a:pt x="50377" y="55245"/>
                        <a:pt x="50377" y="55245"/>
                        <a:pt x="50377" y="55245"/>
                      </a:cubicBezTo>
                      <a:cubicBezTo>
                        <a:pt x="50377" y="55245"/>
                        <a:pt x="50306" y="55245"/>
                        <a:pt x="50306" y="55316"/>
                      </a:cubicBezTo>
                      <a:cubicBezTo>
                        <a:pt x="47907" y="57291"/>
                        <a:pt x="45297" y="58914"/>
                        <a:pt x="42404" y="60184"/>
                      </a:cubicBezTo>
                      <a:cubicBezTo>
                        <a:pt x="41769" y="60466"/>
                        <a:pt x="41063" y="60748"/>
                        <a:pt x="40358" y="60960"/>
                      </a:cubicBezTo>
                      <a:cubicBezTo>
                        <a:pt x="40358" y="60960"/>
                        <a:pt x="40358" y="60960"/>
                        <a:pt x="40358" y="60960"/>
                      </a:cubicBezTo>
                      <a:cubicBezTo>
                        <a:pt x="40076" y="61031"/>
                        <a:pt x="39793" y="61172"/>
                        <a:pt x="39511" y="61242"/>
                      </a:cubicBezTo>
                      <a:cubicBezTo>
                        <a:pt x="38947" y="61454"/>
                        <a:pt x="38382" y="61595"/>
                        <a:pt x="37818" y="61736"/>
                      </a:cubicBezTo>
                      <a:cubicBezTo>
                        <a:pt x="37395" y="61877"/>
                        <a:pt x="36901" y="61948"/>
                        <a:pt x="36477" y="62089"/>
                      </a:cubicBezTo>
                      <a:cubicBezTo>
                        <a:pt x="36195" y="62159"/>
                        <a:pt x="35913" y="62230"/>
                        <a:pt x="35631" y="62301"/>
                      </a:cubicBezTo>
                      <a:cubicBezTo>
                        <a:pt x="35207" y="62371"/>
                        <a:pt x="34713" y="62441"/>
                        <a:pt x="34290" y="62512"/>
                      </a:cubicBezTo>
                      <a:cubicBezTo>
                        <a:pt x="34078" y="62583"/>
                        <a:pt x="33796" y="62583"/>
                        <a:pt x="33585" y="62653"/>
                      </a:cubicBezTo>
                      <a:cubicBezTo>
                        <a:pt x="33091" y="62724"/>
                        <a:pt x="32597" y="62795"/>
                        <a:pt x="32103" y="62795"/>
                      </a:cubicBezTo>
                      <a:cubicBezTo>
                        <a:pt x="31891" y="62795"/>
                        <a:pt x="31680" y="62865"/>
                        <a:pt x="31397" y="62865"/>
                      </a:cubicBezTo>
                      <a:cubicBezTo>
                        <a:pt x="31044" y="62865"/>
                        <a:pt x="30692" y="62935"/>
                        <a:pt x="30268" y="62935"/>
                      </a:cubicBezTo>
                      <a:cubicBezTo>
                        <a:pt x="30127" y="62935"/>
                        <a:pt x="29986" y="62935"/>
                        <a:pt x="29774" y="62935"/>
                      </a:cubicBezTo>
                      <a:cubicBezTo>
                        <a:pt x="29492" y="62935"/>
                        <a:pt x="29281" y="62935"/>
                        <a:pt x="28998" y="62935"/>
                      </a:cubicBezTo>
                      <a:cubicBezTo>
                        <a:pt x="28998" y="62935"/>
                        <a:pt x="28998" y="62935"/>
                        <a:pt x="28998" y="62935"/>
                      </a:cubicBezTo>
                      <a:cubicBezTo>
                        <a:pt x="28646" y="62935"/>
                        <a:pt x="28222" y="62935"/>
                        <a:pt x="27870" y="62935"/>
                      </a:cubicBezTo>
                      <a:cubicBezTo>
                        <a:pt x="27799" y="62935"/>
                        <a:pt x="27728" y="62935"/>
                        <a:pt x="27728" y="62935"/>
                      </a:cubicBezTo>
                      <a:cubicBezTo>
                        <a:pt x="27446" y="62935"/>
                        <a:pt x="27093" y="62935"/>
                        <a:pt x="26811" y="62865"/>
                      </a:cubicBezTo>
                      <a:cubicBezTo>
                        <a:pt x="26741" y="62865"/>
                        <a:pt x="26741" y="62865"/>
                        <a:pt x="26670" y="62865"/>
                      </a:cubicBezTo>
                      <a:cubicBezTo>
                        <a:pt x="26388" y="62865"/>
                        <a:pt x="26035" y="62795"/>
                        <a:pt x="25753" y="62795"/>
                      </a:cubicBezTo>
                      <a:cubicBezTo>
                        <a:pt x="25753" y="62795"/>
                        <a:pt x="25753" y="62795"/>
                        <a:pt x="25753" y="62795"/>
                      </a:cubicBezTo>
                      <a:cubicBezTo>
                        <a:pt x="25612" y="62795"/>
                        <a:pt x="25400" y="62795"/>
                        <a:pt x="25259" y="62724"/>
                      </a:cubicBezTo>
                      <a:cubicBezTo>
                        <a:pt x="25118" y="62724"/>
                        <a:pt x="25047" y="62724"/>
                        <a:pt x="24906" y="62653"/>
                      </a:cubicBezTo>
                      <a:cubicBezTo>
                        <a:pt x="24624" y="62653"/>
                        <a:pt x="24342" y="62583"/>
                        <a:pt x="24059" y="62512"/>
                      </a:cubicBezTo>
                      <a:cubicBezTo>
                        <a:pt x="23918" y="62512"/>
                        <a:pt x="23777" y="62441"/>
                        <a:pt x="23707" y="62441"/>
                      </a:cubicBezTo>
                      <a:cubicBezTo>
                        <a:pt x="23354" y="62371"/>
                        <a:pt x="22931" y="62301"/>
                        <a:pt x="22578" y="62230"/>
                      </a:cubicBezTo>
                      <a:cubicBezTo>
                        <a:pt x="22366" y="62159"/>
                        <a:pt x="22155" y="62159"/>
                        <a:pt x="21943" y="62089"/>
                      </a:cubicBezTo>
                      <a:cubicBezTo>
                        <a:pt x="21661" y="62018"/>
                        <a:pt x="21449" y="61948"/>
                        <a:pt x="21167" y="61948"/>
                      </a:cubicBezTo>
                      <a:cubicBezTo>
                        <a:pt x="20391" y="61736"/>
                        <a:pt x="19614" y="61524"/>
                        <a:pt x="18909" y="61313"/>
                      </a:cubicBezTo>
                      <a:cubicBezTo>
                        <a:pt x="18909" y="61313"/>
                        <a:pt x="18909" y="61313"/>
                        <a:pt x="18838" y="61313"/>
                      </a:cubicBezTo>
                      <a:cubicBezTo>
                        <a:pt x="18768" y="61313"/>
                        <a:pt x="18768" y="61313"/>
                        <a:pt x="18697" y="61242"/>
                      </a:cubicBezTo>
                      <a:cubicBezTo>
                        <a:pt x="18697" y="61242"/>
                        <a:pt x="18627" y="61242"/>
                        <a:pt x="18627" y="61242"/>
                      </a:cubicBezTo>
                      <a:cubicBezTo>
                        <a:pt x="14605" y="59902"/>
                        <a:pt x="10936" y="57926"/>
                        <a:pt x="7761" y="55316"/>
                      </a:cubicBezTo>
                      <a:cubicBezTo>
                        <a:pt x="7691" y="55245"/>
                        <a:pt x="7620" y="55245"/>
                        <a:pt x="7620" y="55174"/>
                      </a:cubicBezTo>
                      <a:cubicBezTo>
                        <a:pt x="4586" y="52635"/>
                        <a:pt x="1976" y="49601"/>
                        <a:pt x="0" y="46143"/>
                      </a:cubicBezTo>
                      <a:cubicBezTo>
                        <a:pt x="0" y="46143"/>
                        <a:pt x="71" y="46143"/>
                        <a:pt x="71" y="46214"/>
                      </a:cubicBezTo>
                      <a:cubicBezTo>
                        <a:pt x="353" y="46355"/>
                        <a:pt x="706" y="46566"/>
                        <a:pt x="988" y="46708"/>
                      </a:cubicBezTo>
                      <a:cubicBezTo>
                        <a:pt x="1341" y="46920"/>
                        <a:pt x="1623" y="47060"/>
                        <a:pt x="1976" y="47202"/>
                      </a:cubicBezTo>
                      <a:lnTo>
                        <a:pt x="1976" y="47202"/>
                      </a:lnTo>
                      <a:cubicBezTo>
                        <a:pt x="2117" y="47272"/>
                        <a:pt x="2328" y="47343"/>
                        <a:pt x="2469" y="47413"/>
                      </a:cubicBezTo>
                      <a:cubicBezTo>
                        <a:pt x="2611" y="47484"/>
                        <a:pt x="2822" y="47554"/>
                        <a:pt x="3034" y="47625"/>
                      </a:cubicBezTo>
                      <a:cubicBezTo>
                        <a:pt x="3245" y="47766"/>
                        <a:pt x="3528" y="47837"/>
                        <a:pt x="3739" y="47907"/>
                      </a:cubicBezTo>
                      <a:cubicBezTo>
                        <a:pt x="4092" y="48048"/>
                        <a:pt x="4374" y="48190"/>
                        <a:pt x="4727" y="48260"/>
                      </a:cubicBezTo>
                      <a:cubicBezTo>
                        <a:pt x="4939" y="48330"/>
                        <a:pt x="5221" y="48401"/>
                        <a:pt x="5433" y="48542"/>
                      </a:cubicBezTo>
                      <a:cubicBezTo>
                        <a:pt x="5645" y="48613"/>
                        <a:pt x="5856" y="48684"/>
                        <a:pt x="6068" y="48754"/>
                      </a:cubicBezTo>
                      <a:cubicBezTo>
                        <a:pt x="6138" y="48754"/>
                        <a:pt x="6209" y="48824"/>
                        <a:pt x="6350" y="48824"/>
                      </a:cubicBezTo>
                      <a:cubicBezTo>
                        <a:pt x="6773" y="48966"/>
                        <a:pt x="7197" y="49107"/>
                        <a:pt x="7620" y="49177"/>
                      </a:cubicBezTo>
                      <a:cubicBezTo>
                        <a:pt x="7973" y="49318"/>
                        <a:pt x="8396" y="49389"/>
                        <a:pt x="8749" y="49460"/>
                      </a:cubicBezTo>
                      <a:cubicBezTo>
                        <a:pt x="9031" y="49530"/>
                        <a:pt x="9384" y="49601"/>
                        <a:pt x="9666" y="49671"/>
                      </a:cubicBezTo>
                      <a:cubicBezTo>
                        <a:pt x="9666" y="49671"/>
                        <a:pt x="9737" y="49671"/>
                        <a:pt x="9737" y="49671"/>
                      </a:cubicBezTo>
                      <a:cubicBezTo>
                        <a:pt x="10019" y="49742"/>
                        <a:pt x="10231" y="49812"/>
                        <a:pt x="10513" y="49812"/>
                      </a:cubicBezTo>
                      <a:cubicBezTo>
                        <a:pt x="10654" y="49883"/>
                        <a:pt x="10866" y="49883"/>
                        <a:pt x="11007" y="49883"/>
                      </a:cubicBezTo>
                      <a:cubicBezTo>
                        <a:pt x="11077" y="49883"/>
                        <a:pt x="11218" y="49953"/>
                        <a:pt x="11289" y="49953"/>
                      </a:cubicBezTo>
                      <a:cubicBezTo>
                        <a:pt x="11642" y="50024"/>
                        <a:pt x="11924" y="50094"/>
                        <a:pt x="12277" y="50094"/>
                      </a:cubicBezTo>
                      <a:cubicBezTo>
                        <a:pt x="12277" y="50094"/>
                        <a:pt x="12277" y="50094"/>
                        <a:pt x="12277" y="50094"/>
                      </a:cubicBezTo>
                      <a:cubicBezTo>
                        <a:pt x="12630" y="50165"/>
                        <a:pt x="12982" y="50165"/>
                        <a:pt x="13406" y="50236"/>
                      </a:cubicBezTo>
                      <a:cubicBezTo>
                        <a:pt x="13688" y="50236"/>
                        <a:pt x="13970" y="50306"/>
                        <a:pt x="14252" y="50306"/>
                      </a:cubicBezTo>
                      <a:cubicBezTo>
                        <a:pt x="14393" y="50306"/>
                        <a:pt x="14534" y="50306"/>
                        <a:pt x="14676" y="50306"/>
                      </a:cubicBezTo>
                      <a:cubicBezTo>
                        <a:pt x="15028" y="50306"/>
                        <a:pt x="15311" y="50377"/>
                        <a:pt x="15663" y="50377"/>
                      </a:cubicBezTo>
                      <a:cubicBezTo>
                        <a:pt x="16016" y="50377"/>
                        <a:pt x="16440" y="50377"/>
                        <a:pt x="16792" y="50377"/>
                      </a:cubicBezTo>
                      <a:cubicBezTo>
                        <a:pt x="17145" y="50377"/>
                        <a:pt x="17427" y="50377"/>
                        <a:pt x="17780" y="50377"/>
                      </a:cubicBezTo>
                      <a:cubicBezTo>
                        <a:pt x="18133" y="50377"/>
                        <a:pt x="18415" y="50377"/>
                        <a:pt x="18768" y="50306"/>
                      </a:cubicBezTo>
                      <a:cubicBezTo>
                        <a:pt x="19050" y="50306"/>
                        <a:pt x="19332" y="50236"/>
                        <a:pt x="19685" y="50236"/>
                      </a:cubicBezTo>
                      <a:cubicBezTo>
                        <a:pt x="20249" y="50165"/>
                        <a:pt x="20743" y="50165"/>
                        <a:pt x="21308" y="50094"/>
                      </a:cubicBezTo>
                      <a:cubicBezTo>
                        <a:pt x="21520" y="50094"/>
                        <a:pt x="21731" y="50024"/>
                        <a:pt x="21872" y="50024"/>
                      </a:cubicBezTo>
                      <a:cubicBezTo>
                        <a:pt x="22296" y="49953"/>
                        <a:pt x="22719" y="49883"/>
                        <a:pt x="23142" y="49812"/>
                      </a:cubicBezTo>
                      <a:cubicBezTo>
                        <a:pt x="23636" y="49742"/>
                        <a:pt x="24059" y="49601"/>
                        <a:pt x="24553" y="49530"/>
                      </a:cubicBezTo>
                      <a:cubicBezTo>
                        <a:pt x="24624" y="49530"/>
                        <a:pt x="24694" y="49530"/>
                        <a:pt x="24765" y="49460"/>
                      </a:cubicBezTo>
                      <a:cubicBezTo>
                        <a:pt x="24836" y="49460"/>
                        <a:pt x="24906" y="49460"/>
                        <a:pt x="24906" y="49389"/>
                      </a:cubicBezTo>
                      <a:cubicBezTo>
                        <a:pt x="25188" y="49318"/>
                        <a:pt x="25400" y="49248"/>
                        <a:pt x="25682" y="49177"/>
                      </a:cubicBezTo>
                      <a:cubicBezTo>
                        <a:pt x="26176" y="49036"/>
                        <a:pt x="26741" y="48895"/>
                        <a:pt x="27235" y="48754"/>
                      </a:cubicBezTo>
                      <a:cubicBezTo>
                        <a:pt x="27517" y="48684"/>
                        <a:pt x="27799" y="48542"/>
                        <a:pt x="28081" y="48472"/>
                      </a:cubicBezTo>
                      <a:cubicBezTo>
                        <a:pt x="28081" y="48472"/>
                        <a:pt x="28152" y="48472"/>
                        <a:pt x="28152" y="48472"/>
                      </a:cubicBezTo>
                      <a:cubicBezTo>
                        <a:pt x="28434" y="48401"/>
                        <a:pt x="28716" y="48260"/>
                        <a:pt x="28928" y="48190"/>
                      </a:cubicBezTo>
                      <a:cubicBezTo>
                        <a:pt x="29210" y="48119"/>
                        <a:pt x="29422" y="47978"/>
                        <a:pt x="29704" y="47907"/>
                      </a:cubicBezTo>
                      <a:cubicBezTo>
                        <a:pt x="29845" y="47837"/>
                        <a:pt x="29916" y="47837"/>
                        <a:pt x="30057" y="47766"/>
                      </a:cubicBezTo>
                      <a:cubicBezTo>
                        <a:pt x="30480" y="47625"/>
                        <a:pt x="30903" y="47413"/>
                        <a:pt x="31256" y="47202"/>
                      </a:cubicBezTo>
                      <a:cubicBezTo>
                        <a:pt x="31821" y="46920"/>
                        <a:pt x="32456" y="46637"/>
                        <a:pt x="33020" y="46284"/>
                      </a:cubicBezTo>
                      <a:cubicBezTo>
                        <a:pt x="33302" y="46143"/>
                        <a:pt x="33514" y="46002"/>
                        <a:pt x="33796" y="45861"/>
                      </a:cubicBezTo>
                      <a:cubicBezTo>
                        <a:pt x="35066" y="45085"/>
                        <a:pt x="36336" y="44238"/>
                        <a:pt x="37536" y="43321"/>
                      </a:cubicBezTo>
                      <a:cubicBezTo>
                        <a:pt x="38241" y="42757"/>
                        <a:pt x="38947" y="42121"/>
                        <a:pt x="39652" y="41487"/>
                      </a:cubicBezTo>
                      <a:cubicBezTo>
                        <a:pt x="39793" y="41345"/>
                        <a:pt x="40005" y="41205"/>
                        <a:pt x="40146" y="40993"/>
                      </a:cubicBezTo>
                      <a:cubicBezTo>
                        <a:pt x="40993" y="40146"/>
                        <a:pt x="41769" y="39299"/>
                        <a:pt x="42545" y="38382"/>
                      </a:cubicBezTo>
                      <a:cubicBezTo>
                        <a:pt x="42686" y="38241"/>
                        <a:pt x="42827" y="38100"/>
                        <a:pt x="42968" y="37888"/>
                      </a:cubicBezTo>
                      <a:cubicBezTo>
                        <a:pt x="43321" y="37465"/>
                        <a:pt x="43603" y="37042"/>
                        <a:pt x="43956" y="36618"/>
                      </a:cubicBezTo>
                      <a:cubicBezTo>
                        <a:pt x="44168" y="36336"/>
                        <a:pt x="44309" y="36124"/>
                        <a:pt x="44521" y="35842"/>
                      </a:cubicBezTo>
                      <a:cubicBezTo>
                        <a:pt x="46708" y="32667"/>
                        <a:pt x="48331" y="29139"/>
                        <a:pt x="49318" y="25330"/>
                      </a:cubicBezTo>
                      <a:cubicBezTo>
                        <a:pt x="49389" y="25047"/>
                        <a:pt x="49460" y="24694"/>
                        <a:pt x="49530" y="24412"/>
                      </a:cubicBezTo>
                      <a:cubicBezTo>
                        <a:pt x="49601" y="24059"/>
                        <a:pt x="49671" y="23777"/>
                        <a:pt x="49742" y="23424"/>
                      </a:cubicBezTo>
                      <a:cubicBezTo>
                        <a:pt x="49812" y="23072"/>
                        <a:pt x="49883" y="22789"/>
                        <a:pt x="49883" y="22437"/>
                      </a:cubicBezTo>
                      <a:cubicBezTo>
                        <a:pt x="49883" y="22437"/>
                        <a:pt x="49883" y="22437"/>
                        <a:pt x="49883" y="22437"/>
                      </a:cubicBezTo>
                      <a:cubicBezTo>
                        <a:pt x="49953" y="22084"/>
                        <a:pt x="50024" y="21731"/>
                        <a:pt x="50024" y="21308"/>
                      </a:cubicBezTo>
                      <a:lnTo>
                        <a:pt x="50024" y="21167"/>
                      </a:lnTo>
                      <a:cubicBezTo>
                        <a:pt x="50094" y="20885"/>
                        <a:pt x="50094" y="20531"/>
                        <a:pt x="50165" y="20249"/>
                      </a:cubicBezTo>
                      <a:cubicBezTo>
                        <a:pt x="50165" y="20179"/>
                        <a:pt x="50165" y="20108"/>
                        <a:pt x="50165" y="20038"/>
                      </a:cubicBezTo>
                      <a:cubicBezTo>
                        <a:pt x="50165" y="19755"/>
                        <a:pt x="50236" y="19473"/>
                        <a:pt x="50236" y="19262"/>
                      </a:cubicBezTo>
                      <a:cubicBezTo>
                        <a:pt x="50236" y="19191"/>
                        <a:pt x="50236" y="19121"/>
                        <a:pt x="50236" y="18979"/>
                      </a:cubicBezTo>
                      <a:cubicBezTo>
                        <a:pt x="50236" y="18697"/>
                        <a:pt x="50306" y="18344"/>
                        <a:pt x="50306" y="18062"/>
                      </a:cubicBezTo>
                      <a:cubicBezTo>
                        <a:pt x="50306" y="17639"/>
                        <a:pt x="50306" y="17216"/>
                        <a:pt x="50306" y="16722"/>
                      </a:cubicBezTo>
                      <a:cubicBezTo>
                        <a:pt x="50306" y="16369"/>
                        <a:pt x="50306" y="16016"/>
                        <a:pt x="50306" y="15663"/>
                      </a:cubicBezTo>
                      <a:cubicBezTo>
                        <a:pt x="50306" y="15593"/>
                        <a:pt x="50306" y="15522"/>
                        <a:pt x="50306" y="15522"/>
                      </a:cubicBezTo>
                      <a:cubicBezTo>
                        <a:pt x="50306" y="15240"/>
                        <a:pt x="50306" y="15028"/>
                        <a:pt x="50236" y="14746"/>
                      </a:cubicBezTo>
                      <a:cubicBezTo>
                        <a:pt x="50236" y="14605"/>
                        <a:pt x="50236" y="14534"/>
                        <a:pt x="50236" y="14393"/>
                      </a:cubicBezTo>
                      <a:cubicBezTo>
                        <a:pt x="50236" y="14111"/>
                        <a:pt x="50165" y="13829"/>
                        <a:pt x="50165" y="13617"/>
                      </a:cubicBezTo>
                      <a:cubicBezTo>
                        <a:pt x="50165" y="13547"/>
                        <a:pt x="50165" y="13547"/>
                        <a:pt x="50165" y="13476"/>
                      </a:cubicBezTo>
                      <a:cubicBezTo>
                        <a:pt x="50165" y="13123"/>
                        <a:pt x="50094" y="12841"/>
                        <a:pt x="50024" y="12488"/>
                      </a:cubicBezTo>
                      <a:cubicBezTo>
                        <a:pt x="50024" y="12347"/>
                        <a:pt x="50024" y="12206"/>
                        <a:pt x="49953" y="12065"/>
                      </a:cubicBezTo>
                      <a:cubicBezTo>
                        <a:pt x="49953" y="11783"/>
                        <a:pt x="49883" y="11571"/>
                        <a:pt x="49812" y="11289"/>
                      </a:cubicBezTo>
                      <a:cubicBezTo>
                        <a:pt x="49812" y="11219"/>
                        <a:pt x="49812" y="11148"/>
                        <a:pt x="49812" y="11077"/>
                      </a:cubicBezTo>
                      <a:cubicBezTo>
                        <a:pt x="49812" y="10865"/>
                        <a:pt x="49742" y="10654"/>
                        <a:pt x="49671" y="10442"/>
                      </a:cubicBezTo>
                      <a:cubicBezTo>
                        <a:pt x="49601" y="10231"/>
                        <a:pt x="49601" y="9948"/>
                        <a:pt x="49530" y="9737"/>
                      </a:cubicBezTo>
                      <a:cubicBezTo>
                        <a:pt x="49460" y="9384"/>
                        <a:pt x="49389" y="9102"/>
                        <a:pt x="49318" y="8749"/>
                      </a:cubicBezTo>
                      <a:cubicBezTo>
                        <a:pt x="49318" y="8678"/>
                        <a:pt x="49318" y="8678"/>
                        <a:pt x="49318" y="8608"/>
                      </a:cubicBezTo>
                      <a:cubicBezTo>
                        <a:pt x="49248" y="8326"/>
                        <a:pt x="49177" y="7973"/>
                        <a:pt x="49107" y="7691"/>
                      </a:cubicBezTo>
                      <a:cubicBezTo>
                        <a:pt x="49036" y="7338"/>
                        <a:pt x="48895" y="7056"/>
                        <a:pt x="48825" y="6703"/>
                      </a:cubicBezTo>
                      <a:cubicBezTo>
                        <a:pt x="48754" y="6350"/>
                        <a:pt x="48613" y="6068"/>
                        <a:pt x="48472" y="5715"/>
                      </a:cubicBezTo>
                      <a:cubicBezTo>
                        <a:pt x="48260" y="5080"/>
                        <a:pt x="47978" y="4445"/>
                        <a:pt x="47766" y="3810"/>
                      </a:cubicBezTo>
                      <a:lnTo>
                        <a:pt x="47766" y="3810"/>
                      </a:lnTo>
                      <a:cubicBezTo>
                        <a:pt x="47484" y="3175"/>
                        <a:pt x="47202" y="2540"/>
                        <a:pt x="46919" y="1976"/>
                      </a:cubicBezTo>
                      <a:cubicBezTo>
                        <a:pt x="46849" y="1835"/>
                        <a:pt x="46778" y="1623"/>
                        <a:pt x="46637" y="1482"/>
                      </a:cubicBezTo>
                      <a:cubicBezTo>
                        <a:pt x="46567" y="1270"/>
                        <a:pt x="46426" y="1129"/>
                        <a:pt x="46355" y="917"/>
                      </a:cubicBezTo>
                      <a:cubicBezTo>
                        <a:pt x="46214" y="635"/>
                        <a:pt x="46002" y="282"/>
                        <a:pt x="45861" y="0"/>
                      </a:cubicBezTo>
                      <a:cubicBezTo>
                        <a:pt x="47484" y="917"/>
                        <a:pt x="48966" y="1976"/>
                        <a:pt x="50377" y="3104"/>
                      </a:cubicBezTo>
                      <a:cubicBezTo>
                        <a:pt x="50377" y="3104"/>
                        <a:pt x="50447" y="3104"/>
                        <a:pt x="50447" y="3175"/>
                      </a:cubicBezTo>
                      <a:cubicBezTo>
                        <a:pt x="50447" y="3175"/>
                        <a:pt x="50518" y="3246"/>
                        <a:pt x="50518" y="3246"/>
                      </a:cubicBezTo>
                      <a:cubicBezTo>
                        <a:pt x="52846" y="5150"/>
                        <a:pt x="54892" y="7408"/>
                        <a:pt x="56586" y="9878"/>
                      </a:cubicBezTo>
                      <a:cubicBezTo>
                        <a:pt x="56727" y="10160"/>
                        <a:pt x="56938" y="10371"/>
                        <a:pt x="57079" y="10654"/>
                      </a:cubicBezTo>
                      <a:cubicBezTo>
                        <a:pt x="57221" y="10865"/>
                        <a:pt x="57362" y="11148"/>
                        <a:pt x="57573" y="11359"/>
                      </a:cubicBezTo>
                      <a:cubicBezTo>
                        <a:pt x="57573" y="11430"/>
                        <a:pt x="57644" y="11430"/>
                        <a:pt x="57644" y="11501"/>
                      </a:cubicBezTo>
                      <a:cubicBezTo>
                        <a:pt x="58067" y="12277"/>
                        <a:pt x="58491" y="12982"/>
                        <a:pt x="58914" y="13758"/>
                      </a:cubicBezTo>
                      <a:cubicBezTo>
                        <a:pt x="59055" y="13970"/>
                        <a:pt x="59126" y="14182"/>
                        <a:pt x="59196" y="14393"/>
                      </a:cubicBezTo>
                      <a:cubicBezTo>
                        <a:pt x="59267" y="14534"/>
                        <a:pt x="59337" y="14605"/>
                        <a:pt x="59337" y="14746"/>
                      </a:cubicBezTo>
                      <a:cubicBezTo>
                        <a:pt x="59408" y="14887"/>
                        <a:pt x="59478" y="15028"/>
                        <a:pt x="59549" y="15240"/>
                      </a:cubicBezTo>
                      <a:cubicBezTo>
                        <a:pt x="59620" y="15381"/>
                        <a:pt x="59690" y="15522"/>
                        <a:pt x="59761" y="15734"/>
                      </a:cubicBezTo>
                      <a:cubicBezTo>
                        <a:pt x="59831" y="15875"/>
                        <a:pt x="59902" y="16016"/>
                        <a:pt x="59972" y="16157"/>
                      </a:cubicBezTo>
                      <a:cubicBezTo>
                        <a:pt x="60113" y="16440"/>
                        <a:pt x="60184" y="16722"/>
                        <a:pt x="60325" y="17004"/>
                      </a:cubicBezTo>
                      <a:cubicBezTo>
                        <a:pt x="60466" y="17357"/>
                        <a:pt x="60607" y="17710"/>
                        <a:pt x="60678" y="18062"/>
                      </a:cubicBezTo>
                      <a:cubicBezTo>
                        <a:pt x="60678" y="18062"/>
                        <a:pt x="60678" y="18062"/>
                        <a:pt x="60678" y="18062"/>
                      </a:cubicBezTo>
                      <a:cubicBezTo>
                        <a:pt x="60819" y="18415"/>
                        <a:pt x="60889" y="18768"/>
                        <a:pt x="61031" y="19121"/>
                      </a:cubicBezTo>
                      <a:cubicBezTo>
                        <a:pt x="62089" y="22507"/>
                        <a:pt x="62583" y="25823"/>
                        <a:pt x="62583" y="293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9" name="Freeform: Shape 963"/>
                <p:cNvSpPr/>
                <p:nvPr/>
              </p:nvSpPr>
              <p:spPr>
                <a:xfrm>
                  <a:off x="5571419" y="3682647"/>
                  <a:ext cx="7056" cy="7056"/>
                </a:xfrm>
                <a:custGeom>
                  <a:avLst/>
                  <a:gdLst>
                    <a:gd name="connsiteX0" fmla="*/ 12982 w 7055"/>
                    <a:gd name="connsiteY0" fmla="*/ 6491 h 7055"/>
                    <a:gd name="connsiteX1" fmla="*/ 6491 w 7055"/>
                    <a:gd name="connsiteY1" fmla="*/ 12982 h 7055"/>
                    <a:gd name="connsiteX2" fmla="*/ 0 w 7055"/>
                    <a:gd name="connsiteY2" fmla="*/ 6491 h 7055"/>
                    <a:gd name="connsiteX3" fmla="*/ 6491 w 7055"/>
                    <a:gd name="connsiteY3" fmla="*/ 0 h 7055"/>
                    <a:gd name="connsiteX4" fmla="*/ 12982 w 7055"/>
                    <a:gd name="connsiteY4" fmla="*/ 6491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2982" y="6491"/>
                      </a:moveTo>
                      <a:cubicBezTo>
                        <a:pt x="12982" y="10076"/>
                        <a:pt x="10076" y="12982"/>
                        <a:pt x="6491" y="12982"/>
                      </a:cubicBezTo>
                      <a:cubicBezTo>
                        <a:pt x="2906" y="12982"/>
                        <a:pt x="0" y="10076"/>
                        <a:pt x="0" y="6491"/>
                      </a:cubicBezTo>
                      <a:cubicBezTo>
                        <a:pt x="0" y="2906"/>
                        <a:pt x="2906" y="0"/>
                        <a:pt x="6491" y="0"/>
                      </a:cubicBezTo>
                      <a:cubicBezTo>
                        <a:pt x="10076" y="0"/>
                        <a:pt x="12982" y="2906"/>
                        <a:pt x="12982" y="6491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5" name="Graphic 3"/>
              <p:cNvGrpSpPr/>
              <p:nvPr/>
            </p:nvGrpSpPr>
            <p:grpSpPr>
              <a:xfrm>
                <a:off x="5216948" y="3851839"/>
                <a:ext cx="87913" cy="92005"/>
                <a:chOff x="5216948" y="3851839"/>
                <a:chExt cx="87913" cy="92005"/>
              </a:xfrm>
              <a:solidFill>
                <a:schemeClr val="accent1"/>
              </a:solidFill>
            </p:grpSpPr>
            <p:sp>
              <p:nvSpPr>
                <p:cNvPr id="70" name="Freeform: Shape 944"/>
                <p:cNvSpPr/>
                <p:nvPr/>
              </p:nvSpPr>
              <p:spPr>
                <a:xfrm>
                  <a:off x="5225133" y="3918444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212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1" name="Freeform: Shape 945"/>
                <p:cNvSpPr/>
                <p:nvPr/>
              </p:nvSpPr>
              <p:spPr>
                <a:xfrm>
                  <a:off x="5222522" y="3917033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0 w 21166"/>
                    <a:gd name="connsiteY2" fmla="*/ 0 h 14111"/>
                    <a:gd name="connsiteX3" fmla="*/ 10019 w 21166"/>
                    <a:gd name="connsiteY3" fmla="*/ 11712 h 14111"/>
                    <a:gd name="connsiteX4" fmla="*/ 10230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681" y="4516"/>
                        <a:pt x="5997" y="8467"/>
                        <a:pt x="10019" y="11712"/>
                      </a:cubicBezTo>
                      <a:cubicBezTo>
                        <a:pt x="10089" y="11783"/>
                        <a:pt x="10160" y="11853"/>
                        <a:pt x="10230" y="11853"/>
                      </a:cubicBezTo>
                      <a:cubicBezTo>
                        <a:pt x="14393" y="15240"/>
                        <a:pt x="19120" y="17851"/>
                        <a:pt x="24342" y="19544"/>
                      </a:cubicBezTo>
                      <a:cubicBezTo>
                        <a:pt x="24271" y="19685"/>
                        <a:pt x="24271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2" name="Freeform: Shape 946"/>
                <p:cNvSpPr/>
                <p:nvPr/>
              </p:nvSpPr>
              <p:spPr>
                <a:xfrm>
                  <a:off x="5247005" y="3936788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0" y="0"/>
                        <a:pt x="70" y="0"/>
                      </a:cubicBezTo>
                      <a:cubicBezTo>
                        <a:pt x="1058" y="353"/>
                        <a:pt x="2046" y="63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3" name="Freeform: Shape 947"/>
                <p:cNvSpPr/>
                <p:nvPr/>
              </p:nvSpPr>
              <p:spPr>
                <a:xfrm>
                  <a:off x="5283341" y="3860165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6" y="1623"/>
                        <a:pt x="353" y="776"/>
                        <a:pt x="0" y="0"/>
                      </a:cubicBezTo>
                      <a:cubicBezTo>
                        <a:pt x="353" y="847"/>
                        <a:pt x="70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4" name="Freeform: Shape 948"/>
                <p:cNvSpPr/>
                <p:nvPr/>
              </p:nvSpPr>
              <p:spPr>
                <a:xfrm>
                  <a:off x="5277626" y="3928886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0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8"/>
                        <a:pt x="0" y="6350"/>
                      </a:cubicBezTo>
                      <a:cubicBezTo>
                        <a:pt x="3739" y="4728"/>
                        <a:pt x="7126" y="2611"/>
                        <a:pt x="10230" y="71"/>
                      </a:cubicBezTo>
                      <a:cubicBezTo>
                        <a:pt x="10230" y="71"/>
                        <a:pt x="10230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5" name="Freeform: Shape 949"/>
                <p:cNvSpPr/>
                <p:nvPr/>
              </p:nvSpPr>
              <p:spPr>
                <a:xfrm>
                  <a:off x="5287927" y="3918232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1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1"/>
                        <a:pt x="3669" y="7620"/>
                        <a:pt x="0" y="10654"/>
                      </a:cubicBezTo>
                      <a:cubicBezTo>
                        <a:pt x="0" y="10654"/>
                        <a:pt x="71" y="10583"/>
                        <a:pt x="71" y="10583"/>
                      </a:cubicBezTo>
                      <a:cubicBezTo>
                        <a:pt x="3669" y="7620"/>
                        <a:pt x="6773" y="4021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6" name="Freeform: Shape 950"/>
                <p:cNvSpPr/>
                <p:nvPr/>
              </p:nvSpPr>
              <p:spPr>
                <a:xfrm>
                  <a:off x="5297805" y="3915198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6"/>
                        <a:pt x="423" y="1411"/>
                        <a:pt x="0" y="2046"/>
                      </a:cubicBezTo>
                      <a:cubicBezTo>
                        <a:pt x="423" y="1341"/>
                        <a:pt x="776" y="706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7" name="Freeform: Shape 951"/>
                <p:cNvSpPr/>
                <p:nvPr/>
              </p:nvSpPr>
              <p:spPr>
                <a:xfrm>
                  <a:off x="5216948" y="3851839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7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2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4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09 w 70555"/>
                    <a:gd name="connsiteY25" fmla="*/ 68157 h 70555"/>
                    <a:gd name="connsiteX26" fmla="*/ 42051 w 70555"/>
                    <a:gd name="connsiteY26" fmla="*/ 68510 h 70555"/>
                    <a:gd name="connsiteX27" fmla="*/ 41980 w 70555"/>
                    <a:gd name="connsiteY27" fmla="*/ 68510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7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80 h 70555"/>
                    <a:gd name="connsiteX32" fmla="*/ 37465 w 70555"/>
                    <a:gd name="connsiteY32" fmla="*/ 69850 h 70555"/>
                    <a:gd name="connsiteX33" fmla="*/ 35630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4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0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4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09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1 h 70555"/>
                    <a:gd name="connsiteX84" fmla="*/ 70415 w 70555"/>
                    <a:gd name="connsiteY84" fmla="*/ 21379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7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7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1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1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5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5" y="54257"/>
                        <a:pt x="61172" y="54822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4"/>
                      </a:cubicBezTo>
                      <a:cubicBezTo>
                        <a:pt x="57362" y="59055"/>
                        <a:pt x="57150" y="59267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4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6"/>
                        <a:pt x="48401" y="65687"/>
                      </a:cubicBezTo>
                      <a:cubicBezTo>
                        <a:pt x="47625" y="66111"/>
                        <a:pt x="46919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4"/>
                        <a:pt x="44097" y="67804"/>
                      </a:cubicBezTo>
                      <a:cubicBezTo>
                        <a:pt x="43744" y="67945"/>
                        <a:pt x="43462" y="68086"/>
                        <a:pt x="43109" y="68157"/>
                      </a:cubicBezTo>
                      <a:cubicBezTo>
                        <a:pt x="42757" y="68298"/>
                        <a:pt x="42404" y="68439"/>
                        <a:pt x="42051" y="68510"/>
                      </a:cubicBezTo>
                      <a:cubicBezTo>
                        <a:pt x="42051" y="68510"/>
                        <a:pt x="41980" y="68510"/>
                        <a:pt x="41980" y="68510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7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80"/>
                        <a:pt x="37677" y="69780"/>
                      </a:cubicBezTo>
                      <a:cubicBezTo>
                        <a:pt x="37606" y="69780"/>
                        <a:pt x="37536" y="69850"/>
                        <a:pt x="37465" y="69850"/>
                      </a:cubicBezTo>
                      <a:cubicBezTo>
                        <a:pt x="36830" y="69991"/>
                        <a:pt x="36265" y="70132"/>
                        <a:pt x="35630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7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69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4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7"/>
                        <a:pt x="22084" y="70697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0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1"/>
                        <a:pt x="17427" y="69780"/>
                        <a:pt x="17074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4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10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4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6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6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4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5"/>
                        <a:pt x="66534" y="8396"/>
                      </a:cubicBezTo>
                      <a:cubicBezTo>
                        <a:pt x="66887" y="9172"/>
                        <a:pt x="67310" y="9949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09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1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79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5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1"/>
                      </a:cubicBezTo>
                      <a:cubicBezTo>
                        <a:pt x="70344" y="20743"/>
                        <a:pt x="70344" y="21025"/>
                        <a:pt x="70415" y="21379"/>
                      </a:cubicBezTo>
                      <a:cubicBezTo>
                        <a:pt x="70415" y="21590"/>
                        <a:pt x="70485" y="21802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60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767" y="26529"/>
                        <a:pt x="70767" y="27023"/>
                        <a:pt x="70767" y="27517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8" name="Freeform: Shape 952"/>
                <p:cNvSpPr/>
                <p:nvPr/>
              </p:nvSpPr>
              <p:spPr>
                <a:xfrm>
                  <a:off x="5222663" y="3857837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5 h 77611"/>
                    <a:gd name="connsiteX1" fmla="*/ 80857 w 77611"/>
                    <a:gd name="connsiteY1" fmla="*/ 41980 h 77611"/>
                    <a:gd name="connsiteX2" fmla="*/ 79446 w 77611"/>
                    <a:gd name="connsiteY2" fmla="*/ 49459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1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49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0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6 h 77611"/>
                    <a:gd name="connsiteX27" fmla="*/ 40710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5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6 h 77611"/>
                    <a:gd name="connsiteX37" fmla="*/ 33443 w 77611"/>
                    <a:gd name="connsiteY37" fmla="*/ 80856 h 77611"/>
                    <a:gd name="connsiteX38" fmla="*/ 32808 w 77611"/>
                    <a:gd name="connsiteY38" fmla="*/ 80786 h 77611"/>
                    <a:gd name="connsiteX39" fmla="*/ 32385 w 77611"/>
                    <a:gd name="connsiteY39" fmla="*/ 80715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1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0 h 77611"/>
                    <a:gd name="connsiteX50" fmla="*/ 9948 w 77611"/>
                    <a:gd name="connsiteY50" fmla="*/ 71049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2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0 w 77611"/>
                    <a:gd name="connsiteY57" fmla="*/ 61312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8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7 h 77611"/>
                    <a:gd name="connsiteX69" fmla="*/ 14534 w 77611"/>
                    <a:gd name="connsiteY69" fmla="*/ 64558 h 77611"/>
                    <a:gd name="connsiteX70" fmla="*/ 15804 w 77611"/>
                    <a:gd name="connsiteY70" fmla="*/ 64770 h 77611"/>
                    <a:gd name="connsiteX71" fmla="*/ 15804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1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1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0 h 77611"/>
                    <a:gd name="connsiteX87" fmla="*/ 34995 w 77611"/>
                    <a:gd name="connsiteY87" fmla="*/ 63006 h 77611"/>
                    <a:gd name="connsiteX88" fmla="*/ 36124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0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0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6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5 h 77611"/>
                    <a:gd name="connsiteX101" fmla="*/ 56585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7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8 w 77611"/>
                    <a:gd name="connsiteY108" fmla="*/ 27587 h 77611"/>
                    <a:gd name="connsiteX109" fmla="*/ 64558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0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6 h 77611"/>
                    <a:gd name="connsiteX122" fmla="*/ 64629 w 77611"/>
                    <a:gd name="connsiteY122" fmla="*/ 16086 h 77611"/>
                    <a:gd name="connsiteX123" fmla="*/ 64558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7 h 77611"/>
                    <a:gd name="connsiteX130" fmla="*/ 63429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0 h 77611"/>
                    <a:gd name="connsiteX149" fmla="*/ 77258 w 77611"/>
                    <a:gd name="connsiteY149" fmla="*/ 19685 h 77611"/>
                    <a:gd name="connsiteX150" fmla="*/ 77540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5 w 77611"/>
                    <a:gd name="connsiteY152" fmla="*/ 21943 h 77611"/>
                    <a:gd name="connsiteX153" fmla="*/ 78669 w 77611"/>
                    <a:gd name="connsiteY153" fmla="*/ 23283 h 77611"/>
                    <a:gd name="connsiteX154" fmla="*/ 78669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5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5"/>
                      </a:moveTo>
                      <a:cubicBezTo>
                        <a:pt x="81068" y="39017"/>
                        <a:pt x="80998" y="40499"/>
                        <a:pt x="80857" y="41980"/>
                      </a:cubicBezTo>
                      <a:cubicBezTo>
                        <a:pt x="80575" y="44521"/>
                        <a:pt x="80081" y="47060"/>
                        <a:pt x="79446" y="49459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0"/>
                        <a:pt x="78881" y="51223"/>
                        <a:pt x="78811" y="51505"/>
                      </a:cubicBezTo>
                      <a:cubicBezTo>
                        <a:pt x="78669" y="51858"/>
                        <a:pt x="78599" y="52140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1"/>
                      </a:cubicBezTo>
                      <a:cubicBezTo>
                        <a:pt x="77964" y="53904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79"/>
                        <a:pt x="76341" y="57432"/>
                      </a:cubicBezTo>
                      <a:cubicBezTo>
                        <a:pt x="75988" y="58138"/>
                        <a:pt x="75636" y="58843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7"/>
                        <a:pt x="69003" y="68015"/>
                        <a:pt x="65405" y="71049"/>
                      </a:cubicBezTo>
                      <a:cubicBezTo>
                        <a:pt x="65405" y="71049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0"/>
                        <a:pt x="65264" y="71190"/>
                      </a:cubicBezTo>
                      <a:cubicBezTo>
                        <a:pt x="62159" y="73730"/>
                        <a:pt x="58773" y="75847"/>
                        <a:pt x="55033" y="77470"/>
                      </a:cubicBezTo>
                      <a:cubicBezTo>
                        <a:pt x="54187" y="77823"/>
                        <a:pt x="53269" y="78175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69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19" y="80080"/>
                        <a:pt x="46567" y="80151"/>
                        <a:pt x="46143" y="80222"/>
                      </a:cubicBezTo>
                      <a:cubicBezTo>
                        <a:pt x="45579" y="80362"/>
                        <a:pt x="45014" y="80433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5"/>
                        <a:pt x="42192" y="80786"/>
                        <a:pt x="41557" y="80856"/>
                      </a:cubicBezTo>
                      <a:cubicBezTo>
                        <a:pt x="41275" y="80856"/>
                        <a:pt x="40993" y="80927"/>
                        <a:pt x="40710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59" y="80998"/>
                        <a:pt x="36265" y="80998"/>
                      </a:cubicBezTo>
                      <a:cubicBezTo>
                        <a:pt x="36195" y="80998"/>
                        <a:pt x="36124" y="80998"/>
                        <a:pt x="36054" y="80998"/>
                      </a:cubicBezTo>
                      <a:cubicBezTo>
                        <a:pt x="35630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6"/>
                        <a:pt x="33514" y="80856"/>
                      </a:cubicBezTo>
                      <a:cubicBezTo>
                        <a:pt x="33514" y="80856"/>
                        <a:pt x="33514" y="80856"/>
                        <a:pt x="33443" y="80856"/>
                      </a:cubicBezTo>
                      <a:cubicBezTo>
                        <a:pt x="33232" y="80856"/>
                        <a:pt x="33020" y="80856"/>
                        <a:pt x="32808" y="80786"/>
                      </a:cubicBezTo>
                      <a:cubicBezTo>
                        <a:pt x="32667" y="80786"/>
                        <a:pt x="32526" y="80786"/>
                        <a:pt x="32385" y="80715"/>
                      </a:cubicBezTo>
                      <a:cubicBezTo>
                        <a:pt x="32032" y="80715"/>
                        <a:pt x="31679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3"/>
                        <a:pt x="29774" y="80362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39"/>
                        <a:pt x="27587" y="79869"/>
                      </a:cubicBezTo>
                      <a:cubicBezTo>
                        <a:pt x="26599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1"/>
                      </a:cubicBezTo>
                      <a:cubicBezTo>
                        <a:pt x="24342" y="78951"/>
                        <a:pt x="24271" y="78951"/>
                        <a:pt x="24271" y="78881"/>
                      </a:cubicBezTo>
                      <a:cubicBezTo>
                        <a:pt x="19050" y="77187"/>
                        <a:pt x="14323" y="74577"/>
                        <a:pt x="10160" y="71190"/>
                      </a:cubicBezTo>
                      <a:cubicBezTo>
                        <a:pt x="10089" y="71120"/>
                        <a:pt x="10019" y="71120"/>
                        <a:pt x="9948" y="71049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19"/>
                        <a:pt x="847" y="59831"/>
                        <a:pt x="1270" y="60042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0" y="61312"/>
                      </a:cubicBezTo>
                      <a:cubicBezTo>
                        <a:pt x="4163" y="61454"/>
                        <a:pt x="4515" y="61595"/>
                        <a:pt x="4798" y="61736"/>
                      </a:cubicBezTo>
                      <a:cubicBezTo>
                        <a:pt x="5221" y="61877"/>
                        <a:pt x="5644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4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4" y="63782"/>
                        <a:pt x="11218" y="63853"/>
                      </a:cubicBezTo>
                      <a:cubicBezTo>
                        <a:pt x="11642" y="63923"/>
                        <a:pt x="11995" y="64064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7"/>
                      </a:cubicBezTo>
                      <a:cubicBezTo>
                        <a:pt x="14323" y="64487"/>
                        <a:pt x="14464" y="64558"/>
                        <a:pt x="14534" y="64558"/>
                      </a:cubicBezTo>
                      <a:cubicBezTo>
                        <a:pt x="14958" y="64629"/>
                        <a:pt x="15381" y="64699"/>
                        <a:pt x="15804" y="64770"/>
                      </a:cubicBezTo>
                      <a:cubicBezTo>
                        <a:pt x="15804" y="64770"/>
                        <a:pt x="15804" y="64770"/>
                        <a:pt x="15804" y="64770"/>
                      </a:cubicBezTo>
                      <a:cubicBezTo>
                        <a:pt x="16298" y="64840"/>
                        <a:pt x="16722" y="64911"/>
                        <a:pt x="17216" y="64911"/>
                      </a:cubicBezTo>
                      <a:cubicBezTo>
                        <a:pt x="17568" y="64981"/>
                        <a:pt x="17921" y="64981"/>
                        <a:pt x="18274" y="64981"/>
                      </a:cubicBezTo>
                      <a:cubicBezTo>
                        <a:pt x="18486" y="64981"/>
                        <a:pt x="18627" y="64981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3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1"/>
                        <a:pt x="25259" y="64981"/>
                      </a:cubicBezTo>
                      <a:cubicBezTo>
                        <a:pt x="25964" y="64911"/>
                        <a:pt x="26670" y="64840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8"/>
                        <a:pt x="29210" y="64487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79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0"/>
                      </a:cubicBezTo>
                      <a:cubicBezTo>
                        <a:pt x="33655" y="63429"/>
                        <a:pt x="34361" y="63218"/>
                        <a:pt x="34995" y="63006"/>
                      </a:cubicBezTo>
                      <a:cubicBezTo>
                        <a:pt x="35348" y="62865"/>
                        <a:pt x="35772" y="62724"/>
                        <a:pt x="36124" y="62653"/>
                      </a:cubicBezTo>
                      <a:cubicBezTo>
                        <a:pt x="36124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0"/>
                      </a:cubicBezTo>
                      <a:cubicBezTo>
                        <a:pt x="37606" y="62159"/>
                        <a:pt x="37888" y="62018"/>
                        <a:pt x="38241" y="61948"/>
                      </a:cubicBezTo>
                      <a:cubicBezTo>
                        <a:pt x="38382" y="61877"/>
                        <a:pt x="38523" y="61806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0"/>
                      </a:cubicBezTo>
                      <a:cubicBezTo>
                        <a:pt x="41063" y="60678"/>
                        <a:pt x="41839" y="60254"/>
                        <a:pt x="42545" y="59831"/>
                      </a:cubicBezTo>
                      <a:cubicBezTo>
                        <a:pt x="42898" y="59619"/>
                        <a:pt x="43180" y="59478"/>
                        <a:pt x="43533" y="59266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0"/>
                        <a:pt x="51505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5"/>
                      </a:cubicBezTo>
                      <a:cubicBezTo>
                        <a:pt x="55739" y="48401"/>
                        <a:pt x="56162" y="47907"/>
                        <a:pt x="56585" y="47343"/>
                      </a:cubicBezTo>
                      <a:cubicBezTo>
                        <a:pt x="56868" y="46990"/>
                        <a:pt x="57079" y="46637"/>
                        <a:pt x="57291" y="46355"/>
                      </a:cubicBezTo>
                      <a:cubicBezTo>
                        <a:pt x="60113" y="42263"/>
                        <a:pt x="62230" y="37676"/>
                        <a:pt x="63571" y="32737"/>
                      </a:cubicBezTo>
                      <a:cubicBezTo>
                        <a:pt x="63712" y="32314"/>
                        <a:pt x="63782" y="31961"/>
                        <a:pt x="63853" y="31538"/>
                      </a:cubicBezTo>
                      <a:cubicBezTo>
                        <a:pt x="63923" y="31115"/>
                        <a:pt x="64064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8" y="27587"/>
                      </a:cubicBezTo>
                      <a:lnTo>
                        <a:pt x="64558" y="27446"/>
                      </a:lnTo>
                      <a:cubicBezTo>
                        <a:pt x="64629" y="27022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1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0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6"/>
                        <a:pt x="64770" y="17356"/>
                      </a:cubicBezTo>
                      <a:cubicBezTo>
                        <a:pt x="64700" y="16933"/>
                        <a:pt x="64700" y="16510"/>
                        <a:pt x="64629" y="16086"/>
                      </a:cubicBezTo>
                      <a:cubicBezTo>
                        <a:pt x="64629" y="15875"/>
                        <a:pt x="64558" y="15663"/>
                        <a:pt x="64558" y="15522"/>
                      </a:cubicBezTo>
                      <a:cubicBezTo>
                        <a:pt x="64488" y="15169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4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8"/>
                        <a:pt x="63712" y="11218"/>
                        <a:pt x="63712" y="11147"/>
                      </a:cubicBezTo>
                      <a:cubicBezTo>
                        <a:pt x="63641" y="10724"/>
                        <a:pt x="63500" y="10371"/>
                        <a:pt x="63429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4" y="7832"/>
                        <a:pt x="62653" y="7408"/>
                      </a:cubicBezTo>
                      <a:cubicBezTo>
                        <a:pt x="62371" y="6562"/>
                        <a:pt x="62089" y="5785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2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5"/>
                        <a:pt x="75777" y="16933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0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6"/>
                        <a:pt x="77470" y="20108"/>
                        <a:pt x="77540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5" y="21943"/>
                      </a:cubicBezTo>
                      <a:cubicBezTo>
                        <a:pt x="78317" y="22366"/>
                        <a:pt x="78528" y="22789"/>
                        <a:pt x="78669" y="23283"/>
                      </a:cubicBezTo>
                      <a:cubicBezTo>
                        <a:pt x="78669" y="23283"/>
                        <a:pt x="78669" y="23283"/>
                        <a:pt x="78669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3020"/>
                        <a:pt x="81068" y="37535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9" name="Freeform: Shape 953"/>
                <p:cNvSpPr/>
                <p:nvPr/>
              </p:nvSpPr>
              <p:spPr>
                <a:xfrm>
                  <a:off x="5236281" y="3861364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6 w 14111"/>
                    <a:gd name="connsiteY1" fmla="*/ 16933 h 14111"/>
                    <a:gd name="connsiteX2" fmla="*/ 0 w 14111"/>
                    <a:gd name="connsiteY2" fmla="*/ 8467 h 14111"/>
                    <a:gd name="connsiteX3" fmla="*/ 8466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2"/>
                        <a:pt x="13143" y="16933"/>
                        <a:pt x="8466" y="16933"/>
                      </a:cubicBezTo>
                      <a:cubicBezTo>
                        <a:pt x="3790" y="16933"/>
                        <a:pt x="0" y="13143"/>
                        <a:pt x="0" y="8467"/>
                      </a:cubicBezTo>
                      <a:cubicBezTo>
                        <a:pt x="0" y="3791"/>
                        <a:pt x="3790" y="0"/>
                        <a:pt x="8466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6" name="Graphic 3"/>
              <p:cNvGrpSpPr/>
              <p:nvPr/>
            </p:nvGrpSpPr>
            <p:grpSpPr>
              <a:xfrm>
                <a:off x="5691999" y="3814092"/>
                <a:ext cx="87913" cy="92076"/>
                <a:chOff x="5691999" y="3814092"/>
                <a:chExt cx="87913" cy="92076"/>
              </a:xfrm>
              <a:solidFill>
                <a:schemeClr val="accent1"/>
              </a:solidFill>
            </p:grpSpPr>
            <p:sp>
              <p:nvSpPr>
                <p:cNvPr id="60" name="Freeform: Shape 934"/>
                <p:cNvSpPr/>
                <p:nvPr/>
              </p:nvSpPr>
              <p:spPr>
                <a:xfrm>
                  <a:off x="5700183" y="3880767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1"/>
                        <a:pt x="212" y="70"/>
                        <a:pt x="0" y="0"/>
                      </a:cubicBezTo>
                      <a:lnTo>
                        <a:pt x="0" y="0"/>
                      </a:lnTo>
                      <a:cubicBezTo>
                        <a:pt x="141" y="70"/>
                        <a:pt x="35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1" name="Freeform: Shape 935"/>
                <p:cNvSpPr/>
                <p:nvPr/>
              </p:nvSpPr>
              <p:spPr>
                <a:xfrm>
                  <a:off x="5697502" y="3879356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10019 w 21166"/>
                    <a:gd name="connsiteY3" fmla="*/ 11712 h 14111"/>
                    <a:gd name="connsiteX4" fmla="*/ 10231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81" y="4515"/>
                        <a:pt x="5997" y="8467"/>
                        <a:pt x="10019" y="11712"/>
                      </a:cubicBezTo>
                      <a:cubicBezTo>
                        <a:pt x="10090" y="11783"/>
                        <a:pt x="10160" y="11853"/>
                        <a:pt x="10231" y="11853"/>
                      </a:cubicBezTo>
                      <a:cubicBezTo>
                        <a:pt x="14393" y="15240"/>
                        <a:pt x="19121" y="17850"/>
                        <a:pt x="24342" y="19544"/>
                      </a:cubicBezTo>
                      <a:cubicBezTo>
                        <a:pt x="24342" y="19685"/>
                        <a:pt x="24342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2" name="Freeform: Shape 936"/>
                <p:cNvSpPr/>
                <p:nvPr/>
              </p:nvSpPr>
              <p:spPr>
                <a:xfrm>
                  <a:off x="5722056" y="3899112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058" y="353"/>
                        <a:pt x="2046" y="56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3" name="Freeform: Shape 937"/>
                <p:cNvSpPr/>
                <p:nvPr/>
              </p:nvSpPr>
              <p:spPr>
                <a:xfrm>
                  <a:off x="5758321" y="3822488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7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4" name="Freeform: Shape 938"/>
                <p:cNvSpPr/>
                <p:nvPr/>
              </p:nvSpPr>
              <p:spPr>
                <a:xfrm>
                  <a:off x="5752606" y="3891210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1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7"/>
                        <a:pt x="0" y="6350"/>
                      </a:cubicBezTo>
                      <a:cubicBezTo>
                        <a:pt x="3739" y="4727"/>
                        <a:pt x="7126" y="2611"/>
                        <a:pt x="10231" y="71"/>
                      </a:cubicBezTo>
                      <a:cubicBezTo>
                        <a:pt x="10231" y="71"/>
                        <a:pt x="10301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5" name="Freeform: Shape 939"/>
                <p:cNvSpPr/>
                <p:nvPr/>
              </p:nvSpPr>
              <p:spPr>
                <a:xfrm>
                  <a:off x="5762907" y="3880556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0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2"/>
                        <a:pt x="3669" y="7620"/>
                        <a:pt x="0" y="10654"/>
                      </a:cubicBezTo>
                      <a:cubicBezTo>
                        <a:pt x="0" y="10654"/>
                        <a:pt x="70" y="10583"/>
                        <a:pt x="70" y="10583"/>
                      </a:cubicBezTo>
                      <a:cubicBezTo>
                        <a:pt x="3739" y="7549"/>
                        <a:pt x="6844" y="4022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6" name="Freeform: Shape 940"/>
                <p:cNvSpPr/>
                <p:nvPr/>
              </p:nvSpPr>
              <p:spPr>
                <a:xfrm>
                  <a:off x="5772856" y="3877522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411"/>
                        <a:pt x="0" y="2046"/>
                      </a:cubicBezTo>
                      <a:cubicBezTo>
                        <a:pt x="423" y="134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7" name="Freeform: Shape 941"/>
                <p:cNvSpPr/>
                <p:nvPr/>
              </p:nvSpPr>
              <p:spPr>
                <a:xfrm>
                  <a:off x="5691999" y="3814092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6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1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3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10 w 70555"/>
                    <a:gd name="connsiteY25" fmla="*/ 68156 h 70555"/>
                    <a:gd name="connsiteX26" fmla="*/ 42051 w 70555"/>
                    <a:gd name="connsiteY26" fmla="*/ 68509 h 70555"/>
                    <a:gd name="connsiteX27" fmla="*/ 41981 w 70555"/>
                    <a:gd name="connsiteY27" fmla="*/ 68509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6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79 h 70555"/>
                    <a:gd name="connsiteX32" fmla="*/ 37465 w 70555"/>
                    <a:gd name="connsiteY32" fmla="*/ 69850 h 70555"/>
                    <a:gd name="connsiteX33" fmla="*/ 35631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5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1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5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10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0 h 70555"/>
                    <a:gd name="connsiteX84" fmla="*/ 70415 w 70555"/>
                    <a:gd name="connsiteY84" fmla="*/ 21378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6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6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0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0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6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6" y="54257"/>
                        <a:pt x="61172" y="54821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3"/>
                      </a:cubicBezTo>
                      <a:cubicBezTo>
                        <a:pt x="57362" y="59055"/>
                        <a:pt x="57150" y="59266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5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5"/>
                        <a:pt x="48401" y="65687"/>
                      </a:cubicBezTo>
                      <a:cubicBezTo>
                        <a:pt x="47625" y="66111"/>
                        <a:pt x="46920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3"/>
                        <a:pt x="44097" y="67804"/>
                      </a:cubicBezTo>
                      <a:cubicBezTo>
                        <a:pt x="43745" y="67945"/>
                        <a:pt x="43462" y="68086"/>
                        <a:pt x="43110" y="68156"/>
                      </a:cubicBezTo>
                      <a:cubicBezTo>
                        <a:pt x="42757" y="68298"/>
                        <a:pt x="42404" y="68439"/>
                        <a:pt x="42051" y="68509"/>
                      </a:cubicBezTo>
                      <a:cubicBezTo>
                        <a:pt x="42051" y="68509"/>
                        <a:pt x="41981" y="68509"/>
                        <a:pt x="41981" y="68509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6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79"/>
                        <a:pt x="37677" y="69779"/>
                      </a:cubicBezTo>
                      <a:cubicBezTo>
                        <a:pt x="37606" y="69779"/>
                        <a:pt x="37536" y="69850"/>
                        <a:pt x="37465" y="69850"/>
                      </a:cubicBezTo>
                      <a:cubicBezTo>
                        <a:pt x="36830" y="69991"/>
                        <a:pt x="36266" y="70132"/>
                        <a:pt x="35631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6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70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5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6"/>
                        <a:pt x="22084" y="70696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1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0"/>
                        <a:pt x="17427" y="69779"/>
                        <a:pt x="17075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3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09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3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5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5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3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4"/>
                        <a:pt x="66534" y="8396"/>
                      </a:cubicBezTo>
                      <a:cubicBezTo>
                        <a:pt x="66887" y="9172"/>
                        <a:pt x="67310" y="9948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10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0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80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4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0"/>
                      </a:cubicBezTo>
                      <a:cubicBezTo>
                        <a:pt x="70344" y="20743"/>
                        <a:pt x="70344" y="21025"/>
                        <a:pt x="70415" y="21378"/>
                      </a:cubicBezTo>
                      <a:cubicBezTo>
                        <a:pt x="70415" y="21590"/>
                        <a:pt x="70485" y="21801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59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697" y="26599"/>
                        <a:pt x="70767" y="27093"/>
                        <a:pt x="70767" y="2751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8" name="Freeform: Shape 942"/>
                <p:cNvSpPr/>
                <p:nvPr/>
              </p:nvSpPr>
              <p:spPr>
                <a:xfrm>
                  <a:off x="5697714" y="3820160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6 h 77611"/>
                    <a:gd name="connsiteX1" fmla="*/ 80857 w 77611"/>
                    <a:gd name="connsiteY1" fmla="*/ 41981 h 77611"/>
                    <a:gd name="connsiteX2" fmla="*/ 79446 w 77611"/>
                    <a:gd name="connsiteY2" fmla="*/ 49460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2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50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1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7 h 77611"/>
                    <a:gd name="connsiteX27" fmla="*/ 40711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6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7 h 77611"/>
                    <a:gd name="connsiteX37" fmla="*/ 33443 w 77611"/>
                    <a:gd name="connsiteY37" fmla="*/ 80857 h 77611"/>
                    <a:gd name="connsiteX38" fmla="*/ 32809 w 77611"/>
                    <a:gd name="connsiteY38" fmla="*/ 80786 h 77611"/>
                    <a:gd name="connsiteX39" fmla="*/ 32385 w 77611"/>
                    <a:gd name="connsiteY39" fmla="*/ 80716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2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1 h 77611"/>
                    <a:gd name="connsiteX50" fmla="*/ 9948 w 77611"/>
                    <a:gd name="connsiteY50" fmla="*/ 71050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3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1 w 77611"/>
                    <a:gd name="connsiteY57" fmla="*/ 61313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9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8 h 77611"/>
                    <a:gd name="connsiteX69" fmla="*/ 14534 w 77611"/>
                    <a:gd name="connsiteY69" fmla="*/ 64559 h 77611"/>
                    <a:gd name="connsiteX70" fmla="*/ 15805 w 77611"/>
                    <a:gd name="connsiteY70" fmla="*/ 64770 h 77611"/>
                    <a:gd name="connsiteX71" fmla="*/ 15805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2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2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1 h 77611"/>
                    <a:gd name="connsiteX87" fmla="*/ 34996 w 77611"/>
                    <a:gd name="connsiteY87" fmla="*/ 63006 h 77611"/>
                    <a:gd name="connsiteX88" fmla="*/ 36125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1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1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7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6 h 77611"/>
                    <a:gd name="connsiteX101" fmla="*/ 56586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8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9 w 77611"/>
                    <a:gd name="connsiteY108" fmla="*/ 27587 h 77611"/>
                    <a:gd name="connsiteX109" fmla="*/ 64559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1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7 h 77611"/>
                    <a:gd name="connsiteX122" fmla="*/ 64629 w 77611"/>
                    <a:gd name="connsiteY122" fmla="*/ 16086 h 77611"/>
                    <a:gd name="connsiteX123" fmla="*/ 64559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8 h 77611"/>
                    <a:gd name="connsiteX130" fmla="*/ 63430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1 h 77611"/>
                    <a:gd name="connsiteX149" fmla="*/ 77258 w 77611"/>
                    <a:gd name="connsiteY149" fmla="*/ 19685 h 77611"/>
                    <a:gd name="connsiteX150" fmla="*/ 77541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6 w 77611"/>
                    <a:gd name="connsiteY152" fmla="*/ 21943 h 77611"/>
                    <a:gd name="connsiteX153" fmla="*/ 78670 w 77611"/>
                    <a:gd name="connsiteY153" fmla="*/ 23283 h 77611"/>
                    <a:gd name="connsiteX154" fmla="*/ 78670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6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6"/>
                      </a:moveTo>
                      <a:cubicBezTo>
                        <a:pt x="81068" y="39017"/>
                        <a:pt x="80998" y="40499"/>
                        <a:pt x="80857" y="41981"/>
                      </a:cubicBezTo>
                      <a:cubicBezTo>
                        <a:pt x="80575" y="44521"/>
                        <a:pt x="80081" y="47060"/>
                        <a:pt x="79446" y="49460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1"/>
                        <a:pt x="78881" y="51223"/>
                        <a:pt x="78811" y="51505"/>
                      </a:cubicBezTo>
                      <a:cubicBezTo>
                        <a:pt x="78670" y="51858"/>
                        <a:pt x="78599" y="52141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2"/>
                      </a:cubicBezTo>
                      <a:cubicBezTo>
                        <a:pt x="77964" y="53905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80"/>
                        <a:pt x="76341" y="57432"/>
                      </a:cubicBezTo>
                      <a:cubicBezTo>
                        <a:pt x="75988" y="58138"/>
                        <a:pt x="75636" y="58844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8"/>
                        <a:pt x="69003" y="68016"/>
                        <a:pt x="65405" y="71050"/>
                      </a:cubicBezTo>
                      <a:cubicBezTo>
                        <a:pt x="65405" y="71050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1"/>
                        <a:pt x="65264" y="71191"/>
                      </a:cubicBezTo>
                      <a:cubicBezTo>
                        <a:pt x="62159" y="73731"/>
                        <a:pt x="58773" y="75847"/>
                        <a:pt x="55033" y="77470"/>
                      </a:cubicBezTo>
                      <a:cubicBezTo>
                        <a:pt x="54187" y="77823"/>
                        <a:pt x="53270" y="78176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70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20" y="80080"/>
                        <a:pt x="46567" y="80151"/>
                        <a:pt x="46143" y="80222"/>
                      </a:cubicBezTo>
                      <a:cubicBezTo>
                        <a:pt x="45579" y="80363"/>
                        <a:pt x="45014" y="80434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6"/>
                        <a:pt x="42192" y="80786"/>
                        <a:pt x="41557" y="80857"/>
                      </a:cubicBezTo>
                      <a:cubicBezTo>
                        <a:pt x="41275" y="80857"/>
                        <a:pt x="40993" y="80927"/>
                        <a:pt x="40711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60" y="80998"/>
                        <a:pt x="36266" y="80998"/>
                      </a:cubicBezTo>
                      <a:cubicBezTo>
                        <a:pt x="36195" y="80998"/>
                        <a:pt x="36125" y="80998"/>
                        <a:pt x="36054" y="80998"/>
                      </a:cubicBezTo>
                      <a:cubicBezTo>
                        <a:pt x="35631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7"/>
                        <a:pt x="33514" y="80857"/>
                      </a:cubicBezTo>
                      <a:cubicBezTo>
                        <a:pt x="33514" y="80857"/>
                        <a:pt x="33514" y="80857"/>
                        <a:pt x="33443" y="80857"/>
                      </a:cubicBezTo>
                      <a:cubicBezTo>
                        <a:pt x="33232" y="80857"/>
                        <a:pt x="33020" y="80857"/>
                        <a:pt x="32809" y="80786"/>
                      </a:cubicBezTo>
                      <a:cubicBezTo>
                        <a:pt x="32667" y="80786"/>
                        <a:pt x="32526" y="80786"/>
                        <a:pt x="32385" y="80716"/>
                      </a:cubicBezTo>
                      <a:cubicBezTo>
                        <a:pt x="32032" y="80716"/>
                        <a:pt x="31680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4"/>
                        <a:pt x="29774" y="80363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40"/>
                        <a:pt x="27587" y="79869"/>
                      </a:cubicBezTo>
                      <a:cubicBezTo>
                        <a:pt x="26600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2"/>
                      </a:cubicBezTo>
                      <a:cubicBezTo>
                        <a:pt x="24342" y="78952"/>
                        <a:pt x="24271" y="78952"/>
                        <a:pt x="24271" y="78881"/>
                      </a:cubicBezTo>
                      <a:cubicBezTo>
                        <a:pt x="19050" y="77188"/>
                        <a:pt x="14323" y="74577"/>
                        <a:pt x="10160" y="71191"/>
                      </a:cubicBezTo>
                      <a:cubicBezTo>
                        <a:pt x="10090" y="71120"/>
                        <a:pt x="10019" y="71120"/>
                        <a:pt x="9948" y="71050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20"/>
                        <a:pt x="847" y="59831"/>
                        <a:pt x="1270" y="60043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1" y="61313"/>
                      </a:cubicBezTo>
                      <a:cubicBezTo>
                        <a:pt x="4163" y="61454"/>
                        <a:pt x="4516" y="61595"/>
                        <a:pt x="4798" y="61736"/>
                      </a:cubicBezTo>
                      <a:cubicBezTo>
                        <a:pt x="5221" y="61877"/>
                        <a:pt x="5645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5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5" y="63782"/>
                        <a:pt x="11219" y="63853"/>
                      </a:cubicBezTo>
                      <a:cubicBezTo>
                        <a:pt x="11642" y="63923"/>
                        <a:pt x="11995" y="64065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8"/>
                      </a:cubicBezTo>
                      <a:cubicBezTo>
                        <a:pt x="14323" y="64488"/>
                        <a:pt x="14464" y="64559"/>
                        <a:pt x="14534" y="64559"/>
                      </a:cubicBezTo>
                      <a:cubicBezTo>
                        <a:pt x="14958" y="64629"/>
                        <a:pt x="15381" y="64699"/>
                        <a:pt x="15805" y="64770"/>
                      </a:cubicBezTo>
                      <a:cubicBezTo>
                        <a:pt x="15805" y="64770"/>
                        <a:pt x="15805" y="64770"/>
                        <a:pt x="15805" y="64770"/>
                      </a:cubicBezTo>
                      <a:cubicBezTo>
                        <a:pt x="16298" y="64841"/>
                        <a:pt x="16722" y="64911"/>
                        <a:pt x="17216" y="64911"/>
                      </a:cubicBezTo>
                      <a:cubicBezTo>
                        <a:pt x="17568" y="64982"/>
                        <a:pt x="17921" y="64982"/>
                        <a:pt x="18274" y="64982"/>
                      </a:cubicBezTo>
                      <a:cubicBezTo>
                        <a:pt x="18486" y="64982"/>
                        <a:pt x="18627" y="64982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4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2"/>
                        <a:pt x="25259" y="64982"/>
                      </a:cubicBezTo>
                      <a:cubicBezTo>
                        <a:pt x="25965" y="64911"/>
                        <a:pt x="26670" y="64841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9"/>
                        <a:pt x="29210" y="64488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80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1"/>
                      </a:cubicBezTo>
                      <a:cubicBezTo>
                        <a:pt x="33655" y="63429"/>
                        <a:pt x="34361" y="63218"/>
                        <a:pt x="34996" y="63006"/>
                      </a:cubicBezTo>
                      <a:cubicBezTo>
                        <a:pt x="35348" y="62865"/>
                        <a:pt x="35772" y="62724"/>
                        <a:pt x="36125" y="62653"/>
                      </a:cubicBezTo>
                      <a:cubicBezTo>
                        <a:pt x="36125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1"/>
                      </a:cubicBezTo>
                      <a:cubicBezTo>
                        <a:pt x="37606" y="62159"/>
                        <a:pt x="37889" y="62018"/>
                        <a:pt x="38241" y="61948"/>
                      </a:cubicBezTo>
                      <a:cubicBezTo>
                        <a:pt x="38382" y="61877"/>
                        <a:pt x="38523" y="61807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1"/>
                      </a:cubicBezTo>
                      <a:cubicBezTo>
                        <a:pt x="41063" y="60678"/>
                        <a:pt x="41840" y="60254"/>
                        <a:pt x="42545" y="59831"/>
                      </a:cubicBezTo>
                      <a:cubicBezTo>
                        <a:pt x="42898" y="59620"/>
                        <a:pt x="43180" y="59478"/>
                        <a:pt x="43533" y="59267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1"/>
                        <a:pt x="51506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6"/>
                      </a:cubicBezTo>
                      <a:cubicBezTo>
                        <a:pt x="55739" y="48401"/>
                        <a:pt x="56162" y="47907"/>
                        <a:pt x="56586" y="47343"/>
                      </a:cubicBezTo>
                      <a:cubicBezTo>
                        <a:pt x="56868" y="46990"/>
                        <a:pt x="57080" y="46637"/>
                        <a:pt x="57291" y="46355"/>
                      </a:cubicBezTo>
                      <a:cubicBezTo>
                        <a:pt x="60113" y="42263"/>
                        <a:pt x="62230" y="37677"/>
                        <a:pt x="63571" y="32738"/>
                      </a:cubicBezTo>
                      <a:cubicBezTo>
                        <a:pt x="63712" y="32315"/>
                        <a:pt x="63782" y="31961"/>
                        <a:pt x="63853" y="31538"/>
                      </a:cubicBezTo>
                      <a:cubicBezTo>
                        <a:pt x="63923" y="31115"/>
                        <a:pt x="64065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9" y="27587"/>
                      </a:cubicBezTo>
                      <a:lnTo>
                        <a:pt x="64559" y="27446"/>
                      </a:lnTo>
                      <a:cubicBezTo>
                        <a:pt x="64629" y="27023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2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1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7"/>
                        <a:pt x="64770" y="17357"/>
                      </a:cubicBezTo>
                      <a:cubicBezTo>
                        <a:pt x="64700" y="16934"/>
                        <a:pt x="64700" y="16510"/>
                        <a:pt x="64629" y="16086"/>
                      </a:cubicBezTo>
                      <a:cubicBezTo>
                        <a:pt x="64629" y="15875"/>
                        <a:pt x="64559" y="15663"/>
                        <a:pt x="64559" y="15522"/>
                      </a:cubicBezTo>
                      <a:cubicBezTo>
                        <a:pt x="64488" y="15170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5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9"/>
                        <a:pt x="63712" y="11219"/>
                        <a:pt x="63712" y="11148"/>
                      </a:cubicBezTo>
                      <a:cubicBezTo>
                        <a:pt x="63641" y="10725"/>
                        <a:pt x="63500" y="10371"/>
                        <a:pt x="63430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5" y="7832"/>
                        <a:pt x="62653" y="7408"/>
                      </a:cubicBezTo>
                      <a:cubicBezTo>
                        <a:pt x="62371" y="6562"/>
                        <a:pt x="62089" y="5786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3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6"/>
                        <a:pt x="75777" y="16934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1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7"/>
                        <a:pt x="77470" y="20108"/>
                        <a:pt x="77541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6" y="21943"/>
                      </a:cubicBezTo>
                      <a:cubicBezTo>
                        <a:pt x="78317" y="22366"/>
                        <a:pt x="78528" y="22789"/>
                        <a:pt x="78670" y="23283"/>
                      </a:cubicBezTo>
                      <a:cubicBezTo>
                        <a:pt x="78670" y="23283"/>
                        <a:pt x="78670" y="23283"/>
                        <a:pt x="78670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2949"/>
                        <a:pt x="81068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9" name="Freeform: Shape 943"/>
                <p:cNvSpPr/>
                <p:nvPr/>
              </p:nvSpPr>
              <p:spPr>
                <a:xfrm>
                  <a:off x="5711331" y="3823688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7 w 14111"/>
                    <a:gd name="connsiteY1" fmla="*/ 16934 h 14111"/>
                    <a:gd name="connsiteX2" fmla="*/ 0 w 14111"/>
                    <a:gd name="connsiteY2" fmla="*/ 8467 h 14111"/>
                    <a:gd name="connsiteX3" fmla="*/ 8467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3"/>
                        <a:pt x="13143" y="16934"/>
                        <a:pt x="8467" y="16934"/>
                      </a:cubicBezTo>
                      <a:cubicBezTo>
                        <a:pt x="3791" y="16934"/>
                        <a:pt x="0" y="13143"/>
                        <a:pt x="0" y="8467"/>
                      </a:cubicBezTo>
                      <a:cubicBezTo>
                        <a:pt x="0" y="3791"/>
                        <a:pt x="3791" y="0"/>
                        <a:pt x="8467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7" name="Graphic 3"/>
              <p:cNvGrpSpPr/>
              <p:nvPr/>
            </p:nvGrpSpPr>
            <p:grpSpPr>
              <a:xfrm>
                <a:off x="5558931" y="3991045"/>
                <a:ext cx="117335" cy="122838"/>
                <a:chOff x="5558931" y="3991045"/>
                <a:chExt cx="117335" cy="122838"/>
              </a:xfrm>
              <a:solidFill>
                <a:schemeClr val="accent1"/>
              </a:solidFill>
            </p:grpSpPr>
            <p:sp>
              <p:nvSpPr>
                <p:cNvPr id="50" name="Freeform: Shape 924"/>
                <p:cNvSpPr/>
                <p:nvPr/>
              </p:nvSpPr>
              <p:spPr>
                <a:xfrm>
                  <a:off x="5570361" y="408178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84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847" y="423"/>
                      </a:moveTo>
                      <a:cubicBezTo>
                        <a:pt x="564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12" y="141"/>
                        <a:pt x="564" y="282"/>
                        <a:pt x="84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1" name="Freeform: Shape 925"/>
                <p:cNvSpPr/>
                <p:nvPr/>
              </p:nvSpPr>
              <p:spPr>
                <a:xfrm>
                  <a:off x="5566763" y="4079875"/>
                  <a:ext cx="28222" cy="21167"/>
                </a:xfrm>
                <a:custGeom>
                  <a:avLst/>
                  <a:gdLst>
                    <a:gd name="connsiteX0" fmla="*/ 33091 w 28222"/>
                    <a:gd name="connsiteY0" fmla="*/ 26811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547 w 28222"/>
                    <a:gd name="connsiteY3" fmla="*/ 16016 h 21166"/>
                    <a:gd name="connsiteX4" fmla="*/ 13829 w 28222"/>
                    <a:gd name="connsiteY4" fmla="*/ 16228 h 21166"/>
                    <a:gd name="connsiteX5" fmla="*/ 33020 w 28222"/>
                    <a:gd name="connsiteY5" fmla="*/ 26740 h 21166"/>
                    <a:gd name="connsiteX6" fmla="*/ 33091 w 28222"/>
                    <a:gd name="connsiteY6" fmla="*/ 26811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3091" y="26811"/>
                      </a:moveTo>
                      <a:cubicBezTo>
                        <a:pt x="19050" y="22295"/>
                        <a:pt x="7267" y="12629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598" y="6138"/>
                        <a:pt x="8184" y="11571"/>
                        <a:pt x="13547" y="16016"/>
                      </a:cubicBezTo>
                      <a:cubicBezTo>
                        <a:pt x="13617" y="16087"/>
                        <a:pt x="13688" y="16157"/>
                        <a:pt x="13829" y="16228"/>
                      </a:cubicBezTo>
                      <a:cubicBezTo>
                        <a:pt x="19473" y="20814"/>
                        <a:pt x="25894" y="24412"/>
                        <a:pt x="33020" y="26740"/>
                      </a:cubicBezTo>
                      <a:cubicBezTo>
                        <a:pt x="33020" y="26811"/>
                        <a:pt x="33091" y="26811"/>
                        <a:pt x="33091" y="26811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2" name="Freeform: Shape 926"/>
                <p:cNvSpPr/>
                <p:nvPr/>
              </p:nvSpPr>
              <p:spPr>
                <a:xfrm>
                  <a:off x="5600136" y="4106827"/>
                  <a:ext cx="7056" cy="7056"/>
                </a:xfrm>
                <a:custGeom>
                  <a:avLst/>
                  <a:gdLst>
                    <a:gd name="connsiteX0" fmla="*/ 4092 w 0"/>
                    <a:gd name="connsiteY0" fmla="*/ 112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092 w 0"/>
                    <a:gd name="connsiteY3" fmla="*/ 112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092" y="1129"/>
                      </a:moveTo>
                      <a:cubicBezTo>
                        <a:pt x="2681" y="776"/>
                        <a:pt x="1341" y="42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11" y="423"/>
                        <a:pt x="2752" y="776"/>
                        <a:pt x="4092" y="112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3" name="Freeform: Shape 927"/>
                <p:cNvSpPr/>
                <p:nvPr/>
              </p:nvSpPr>
              <p:spPr>
                <a:xfrm>
                  <a:off x="5649454" y="4002617"/>
                  <a:ext cx="7056" cy="7056"/>
                </a:xfrm>
                <a:custGeom>
                  <a:avLst/>
                  <a:gdLst>
                    <a:gd name="connsiteX0" fmla="*/ 1482 w 0"/>
                    <a:gd name="connsiteY0" fmla="*/ 3246 h 0"/>
                    <a:gd name="connsiteX1" fmla="*/ 0 w 0"/>
                    <a:gd name="connsiteY1" fmla="*/ 0 h 0"/>
                    <a:gd name="connsiteX2" fmla="*/ 1482 w 0"/>
                    <a:gd name="connsiteY2" fmla="*/ 324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482" y="3246"/>
                      </a:moveTo>
                      <a:cubicBezTo>
                        <a:pt x="988" y="2117"/>
                        <a:pt x="565" y="1059"/>
                        <a:pt x="0" y="0"/>
                      </a:cubicBezTo>
                      <a:cubicBezTo>
                        <a:pt x="494" y="1059"/>
                        <a:pt x="988" y="2117"/>
                        <a:pt x="1482" y="324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4" name="Freeform: Shape 928"/>
                <p:cNvSpPr/>
                <p:nvPr/>
              </p:nvSpPr>
              <p:spPr>
                <a:xfrm>
                  <a:off x="5641693" y="4096103"/>
                  <a:ext cx="7056" cy="7056"/>
                </a:xfrm>
                <a:custGeom>
                  <a:avLst/>
                  <a:gdLst>
                    <a:gd name="connsiteX0" fmla="*/ 14041 w 7055"/>
                    <a:gd name="connsiteY0" fmla="*/ 0 h 7055"/>
                    <a:gd name="connsiteX1" fmla="*/ 0 w 7055"/>
                    <a:gd name="connsiteY1" fmla="*/ 8608 h 7055"/>
                    <a:gd name="connsiteX2" fmla="*/ 13899 w 7055"/>
                    <a:gd name="connsiteY2" fmla="*/ 71 h 7055"/>
                    <a:gd name="connsiteX3" fmla="*/ 14041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14041" y="0"/>
                      </a:moveTo>
                      <a:cubicBezTo>
                        <a:pt x="9807" y="3528"/>
                        <a:pt x="5080" y="6421"/>
                        <a:pt x="0" y="8608"/>
                      </a:cubicBezTo>
                      <a:cubicBezTo>
                        <a:pt x="5010" y="6421"/>
                        <a:pt x="9737" y="3528"/>
                        <a:pt x="13899" y="71"/>
                      </a:cubicBezTo>
                      <a:cubicBezTo>
                        <a:pt x="13970" y="0"/>
                        <a:pt x="13970" y="0"/>
                        <a:pt x="1404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5" name="Freeform: Shape 929"/>
                <p:cNvSpPr/>
                <p:nvPr/>
              </p:nvSpPr>
              <p:spPr>
                <a:xfrm>
                  <a:off x="5655733" y="4081568"/>
                  <a:ext cx="7056" cy="14111"/>
                </a:xfrm>
                <a:custGeom>
                  <a:avLst/>
                  <a:gdLst>
                    <a:gd name="connsiteX0" fmla="*/ 12630 w 7055"/>
                    <a:gd name="connsiteY0" fmla="*/ 0 h 14111"/>
                    <a:gd name="connsiteX1" fmla="*/ 0 w 7055"/>
                    <a:gd name="connsiteY1" fmla="*/ 14464 h 14111"/>
                    <a:gd name="connsiteX2" fmla="*/ 141 w 7055"/>
                    <a:gd name="connsiteY2" fmla="*/ 14323 h 14111"/>
                    <a:gd name="connsiteX3" fmla="*/ 12630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2630" y="0"/>
                      </a:moveTo>
                      <a:cubicBezTo>
                        <a:pt x="9243" y="5504"/>
                        <a:pt x="4939" y="10372"/>
                        <a:pt x="0" y="14464"/>
                      </a:cubicBezTo>
                      <a:cubicBezTo>
                        <a:pt x="70" y="14394"/>
                        <a:pt x="70" y="14394"/>
                        <a:pt x="141" y="14323"/>
                      </a:cubicBezTo>
                      <a:cubicBezTo>
                        <a:pt x="5009" y="10301"/>
                        <a:pt x="9243" y="5433"/>
                        <a:pt x="126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6" name="Freeform: Shape 930"/>
                <p:cNvSpPr/>
                <p:nvPr/>
              </p:nvSpPr>
              <p:spPr>
                <a:xfrm>
                  <a:off x="5669210" y="4077406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22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17"/>
                        <a:pt x="564" y="1905"/>
                        <a:pt x="0" y="2822"/>
                      </a:cubicBezTo>
                      <a:cubicBezTo>
                        <a:pt x="564" y="1905"/>
                        <a:pt x="1058" y="91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7" name="Freeform: Shape 931"/>
                <p:cNvSpPr/>
                <p:nvPr/>
              </p:nvSpPr>
              <p:spPr>
                <a:xfrm>
                  <a:off x="5558931" y="3991045"/>
                  <a:ext cx="91722" cy="91722"/>
                </a:xfrm>
                <a:custGeom>
                  <a:avLst/>
                  <a:gdLst>
                    <a:gd name="connsiteX0" fmla="*/ 96520 w 91722"/>
                    <a:gd name="connsiteY0" fmla="*/ 37536 h 91722"/>
                    <a:gd name="connsiteX1" fmla="*/ 96449 w 91722"/>
                    <a:gd name="connsiteY1" fmla="*/ 39864 h 91722"/>
                    <a:gd name="connsiteX2" fmla="*/ 96379 w 91722"/>
                    <a:gd name="connsiteY2" fmla="*/ 41487 h 91722"/>
                    <a:gd name="connsiteX3" fmla="*/ 96308 w 91722"/>
                    <a:gd name="connsiteY3" fmla="*/ 41981 h 91722"/>
                    <a:gd name="connsiteX4" fmla="*/ 96167 w 91722"/>
                    <a:gd name="connsiteY4" fmla="*/ 43392 h 91722"/>
                    <a:gd name="connsiteX5" fmla="*/ 96097 w 91722"/>
                    <a:gd name="connsiteY5" fmla="*/ 43815 h 91722"/>
                    <a:gd name="connsiteX6" fmla="*/ 95885 w 91722"/>
                    <a:gd name="connsiteY6" fmla="*/ 45438 h 91722"/>
                    <a:gd name="connsiteX7" fmla="*/ 95885 w 91722"/>
                    <a:gd name="connsiteY7" fmla="*/ 45650 h 91722"/>
                    <a:gd name="connsiteX8" fmla="*/ 95603 w 91722"/>
                    <a:gd name="connsiteY8" fmla="*/ 47625 h 91722"/>
                    <a:gd name="connsiteX9" fmla="*/ 95603 w 91722"/>
                    <a:gd name="connsiteY9" fmla="*/ 47625 h 91722"/>
                    <a:gd name="connsiteX10" fmla="*/ 95321 w 91722"/>
                    <a:gd name="connsiteY10" fmla="*/ 49319 h 91722"/>
                    <a:gd name="connsiteX11" fmla="*/ 94968 w 91722"/>
                    <a:gd name="connsiteY11" fmla="*/ 51012 h 91722"/>
                    <a:gd name="connsiteX12" fmla="*/ 94544 w 91722"/>
                    <a:gd name="connsiteY12" fmla="*/ 52635 h 91722"/>
                    <a:gd name="connsiteX13" fmla="*/ 86078 w 91722"/>
                    <a:gd name="connsiteY13" fmla="*/ 71120 h 91722"/>
                    <a:gd name="connsiteX14" fmla="*/ 85090 w 91722"/>
                    <a:gd name="connsiteY14" fmla="*/ 72531 h 91722"/>
                    <a:gd name="connsiteX15" fmla="*/ 83397 w 91722"/>
                    <a:gd name="connsiteY15" fmla="*/ 74719 h 91722"/>
                    <a:gd name="connsiteX16" fmla="*/ 82691 w 91722"/>
                    <a:gd name="connsiteY16" fmla="*/ 75565 h 91722"/>
                    <a:gd name="connsiteX17" fmla="*/ 78458 w 91722"/>
                    <a:gd name="connsiteY17" fmla="*/ 80151 h 91722"/>
                    <a:gd name="connsiteX18" fmla="*/ 77540 w 91722"/>
                    <a:gd name="connsiteY18" fmla="*/ 80998 h 91722"/>
                    <a:gd name="connsiteX19" fmla="*/ 73801 w 91722"/>
                    <a:gd name="connsiteY19" fmla="*/ 84173 h 91722"/>
                    <a:gd name="connsiteX20" fmla="*/ 67239 w 91722"/>
                    <a:gd name="connsiteY20" fmla="*/ 88618 h 91722"/>
                    <a:gd name="connsiteX21" fmla="*/ 65899 w 91722"/>
                    <a:gd name="connsiteY21" fmla="*/ 89394 h 91722"/>
                    <a:gd name="connsiteX22" fmla="*/ 62794 w 91722"/>
                    <a:gd name="connsiteY22" fmla="*/ 91017 h 91722"/>
                    <a:gd name="connsiteX23" fmla="*/ 60607 w 91722"/>
                    <a:gd name="connsiteY23" fmla="*/ 92005 h 91722"/>
                    <a:gd name="connsiteX24" fmla="*/ 59972 w 91722"/>
                    <a:gd name="connsiteY24" fmla="*/ 92287 h 91722"/>
                    <a:gd name="connsiteX25" fmla="*/ 58632 w 91722"/>
                    <a:gd name="connsiteY25" fmla="*/ 92781 h 91722"/>
                    <a:gd name="connsiteX26" fmla="*/ 57220 w 91722"/>
                    <a:gd name="connsiteY26" fmla="*/ 93275 h 91722"/>
                    <a:gd name="connsiteX27" fmla="*/ 57150 w 91722"/>
                    <a:gd name="connsiteY27" fmla="*/ 93275 h 91722"/>
                    <a:gd name="connsiteX28" fmla="*/ 55598 w 91722"/>
                    <a:gd name="connsiteY28" fmla="*/ 93769 h 91722"/>
                    <a:gd name="connsiteX29" fmla="*/ 52917 w 91722"/>
                    <a:gd name="connsiteY29" fmla="*/ 94545 h 91722"/>
                    <a:gd name="connsiteX30" fmla="*/ 51576 w 91722"/>
                    <a:gd name="connsiteY30" fmla="*/ 94897 h 91722"/>
                    <a:gd name="connsiteX31" fmla="*/ 51294 w 91722"/>
                    <a:gd name="connsiteY31" fmla="*/ 94968 h 91722"/>
                    <a:gd name="connsiteX32" fmla="*/ 50941 w 91722"/>
                    <a:gd name="connsiteY32" fmla="*/ 95039 h 91722"/>
                    <a:gd name="connsiteX33" fmla="*/ 48472 w 91722"/>
                    <a:gd name="connsiteY33" fmla="*/ 95533 h 91722"/>
                    <a:gd name="connsiteX34" fmla="*/ 46284 w 91722"/>
                    <a:gd name="connsiteY34" fmla="*/ 95885 h 91722"/>
                    <a:gd name="connsiteX35" fmla="*/ 45226 w 91722"/>
                    <a:gd name="connsiteY35" fmla="*/ 96026 h 91722"/>
                    <a:gd name="connsiteX36" fmla="*/ 42404 w 91722"/>
                    <a:gd name="connsiteY36" fmla="*/ 96309 h 91722"/>
                    <a:gd name="connsiteX37" fmla="*/ 40852 w 91722"/>
                    <a:gd name="connsiteY37" fmla="*/ 96450 h 91722"/>
                    <a:gd name="connsiteX38" fmla="*/ 39088 w 91722"/>
                    <a:gd name="connsiteY38" fmla="*/ 96520 h 91722"/>
                    <a:gd name="connsiteX39" fmla="*/ 37324 w 91722"/>
                    <a:gd name="connsiteY39" fmla="*/ 96520 h 91722"/>
                    <a:gd name="connsiteX40" fmla="*/ 35348 w 91722"/>
                    <a:gd name="connsiteY40" fmla="*/ 96450 h 91722"/>
                    <a:gd name="connsiteX41" fmla="*/ 33585 w 91722"/>
                    <a:gd name="connsiteY41" fmla="*/ 96379 h 91722"/>
                    <a:gd name="connsiteX42" fmla="*/ 32808 w 91722"/>
                    <a:gd name="connsiteY42" fmla="*/ 96309 h 91722"/>
                    <a:gd name="connsiteX43" fmla="*/ 31397 w 91722"/>
                    <a:gd name="connsiteY43" fmla="*/ 96167 h 91722"/>
                    <a:gd name="connsiteX44" fmla="*/ 29422 w 91722"/>
                    <a:gd name="connsiteY44" fmla="*/ 95956 h 91722"/>
                    <a:gd name="connsiteX45" fmla="*/ 29422 w 91722"/>
                    <a:gd name="connsiteY45" fmla="*/ 95956 h 91722"/>
                    <a:gd name="connsiteX46" fmla="*/ 27658 w 91722"/>
                    <a:gd name="connsiteY46" fmla="*/ 95673 h 91722"/>
                    <a:gd name="connsiteX47" fmla="*/ 27164 w 91722"/>
                    <a:gd name="connsiteY47" fmla="*/ 95603 h 91722"/>
                    <a:gd name="connsiteX48" fmla="*/ 26247 w 91722"/>
                    <a:gd name="connsiteY48" fmla="*/ 95462 h 91722"/>
                    <a:gd name="connsiteX49" fmla="*/ 24906 w 91722"/>
                    <a:gd name="connsiteY49" fmla="*/ 95180 h 91722"/>
                    <a:gd name="connsiteX50" fmla="*/ 24835 w 91722"/>
                    <a:gd name="connsiteY50" fmla="*/ 95180 h 91722"/>
                    <a:gd name="connsiteX51" fmla="*/ 23142 w 91722"/>
                    <a:gd name="connsiteY51" fmla="*/ 94827 h 91722"/>
                    <a:gd name="connsiteX52" fmla="*/ 21167 w 91722"/>
                    <a:gd name="connsiteY52" fmla="*/ 94333 h 91722"/>
                    <a:gd name="connsiteX53" fmla="*/ 18979 w 91722"/>
                    <a:gd name="connsiteY53" fmla="*/ 93627 h 91722"/>
                    <a:gd name="connsiteX54" fmla="*/ 18486 w 91722"/>
                    <a:gd name="connsiteY54" fmla="*/ 93486 h 91722"/>
                    <a:gd name="connsiteX55" fmla="*/ 17427 w 91722"/>
                    <a:gd name="connsiteY55" fmla="*/ 93133 h 91722"/>
                    <a:gd name="connsiteX56" fmla="*/ 16228 w 91722"/>
                    <a:gd name="connsiteY56" fmla="*/ 92710 h 91722"/>
                    <a:gd name="connsiteX57" fmla="*/ 14534 w 91722"/>
                    <a:gd name="connsiteY57" fmla="*/ 92005 h 91722"/>
                    <a:gd name="connsiteX58" fmla="*/ 13264 w 91722"/>
                    <a:gd name="connsiteY58" fmla="*/ 91440 h 91722"/>
                    <a:gd name="connsiteX59" fmla="*/ 12347 w 91722"/>
                    <a:gd name="connsiteY59" fmla="*/ 91017 h 91722"/>
                    <a:gd name="connsiteX60" fmla="*/ 11501 w 91722"/>
                    <a:gd name="connsiteY60" fmla="*/ 90594 h 91722"/>
                    <a:gd name="connsiteX61" fmla="*/ 11501 w 91722"/>
                    <a:gd name="connsiteY61" fmla="*/ 90594 h 91722"/>
                    <a:gd name="connsiteX62" fmla="*/ 9737 w 91722"/>
                    <a:gd name="connsiteY62" fmla="*/ 89676 h 91722"/>
                    <a:gd name="connsiteX63" fmla="*/ 8114 w 91722"/>
                    <a:gd name="connsiteY63" fmla="*/ 88830 h 91722"/>
                    <a:gd name="connsiteX64" fmla="*/ 7973 w 91722"/>
                    <a:gd name="connsiteY64" fmla="*/ 88759 h 91722"/>
                    <a:gd name="connsiteX65" fmla="*/ 7902 w 91722"/>
                    <a:gd name="connsiteY65" fmla="*/ 88688 h 91722"/>
                    <a:gd name="connsiteX66" fmla="*/ 0 w 91722"/>
                    <a:gd name="connsiteY66" fmla="*/ 59196 h 91722"/>
                    <a:gd name="connsiteX67" fmla="*/ 59196 w 91722"/>
                    <a:gd name="connsiteY67" fmla="*/ 0 h 91722"/>
                    <a:gd name="connsiteX68" fmla="*/ 88688 w 91722"/>
                    <a:gd name="connsiteY68" fmla="*/ 7832 h 91722"/>
                    <a:gd name="connsiteX69" fmla="*/ 88688 w 91722"/>
                    <a:gd name="connsiteY69" fmla="*/ 7903 h 91722"/>
                    <a:gd name="connsiteX70" fmla="*/ 89605 w 91722"/>
                    <a:gd name="connsiteY70" fmla="*/ 9525 h 91722"/>
                    <a:gd name="connsiteX71" fmla="*/ 90099 w 91722"/>
                    <a:gd name="connsiteY71" fmla="*/ 10513 h 91722"/>
                    <a:gd name="connsiteX72" fmla="*/ 90523 w 91722"/>
                    <a:gd name="connsiteY72" fmla="*/ 11430 h 91722"/>
                    <a:gd name="connsiteX73" fmla="*/ 92005 w 91722"/>
                    <a:gd name="connsiteY73" fmla="*/ 14676 h 91722"/>
                    <a:gd name="connsiteX74" fmla="*/ 92005 w 91722"/>
                    <a:gd name="connsiteY74" fmla="*/ 14676 h 91722"/>
                    <a:gd name="connsiteX75" fmla="*/ 93274 w 91722"/>
                    <a:gd name="connsiteY75" fmla="*/ 17992 h 91722"/>
                    <a:gd name="connsiteX76" fmla="*/ 93839 w 91722"/>
                    <a:gd name="connsiteY76" fmla="*/ 19685 h 91722"/>
                    <a:gd name="connsiteX77" fmla="*/ 94333 w 91722"/>
                    <a:gd name="connsiteY77" fmla="*/ 21449 h 91722"/>
                    <a:gd name="connsiteX78" fmla="*/ 94756 w 91722"/>
                    <a:gd name="connsiteY78" fmla="*/ 23072 h 91722"/>
                    <a:gd name="connsiteX79" fmla="*/ 94827 w 91722"/>
                    <a:gd name="connsiteY79" fmla="*/ 23284 h 91722"/>
                    <a:gd name="connsiteX80" fmla="*/ 95250 w 91722"/>
                    <a:gd name="connsiteY80" fmla="*/ 24977 h 91722"/>
                    <a:gd name="connsiteX81" fmla="*/ 95532 w 91722"/>
                    <a:gd name="connsiteY81" fmla="*/ 26247 h 91722"/>
                    <a:gd name="connsiteX82" fmla="*/ 95744 w 91722"/>
                    <a:gd name="connsiteY82" fmla="*/ 27376 h 91722"/>
                    <a:gd name="connsiteX83" fmla="*/ 95814 w 91722"/>
                    <a:gd name="connsiteY83" fmla="*/ 27729 h 91722"/>
                    <a:gd name="connsiteX84" fmla="*/ 96026 w 91722"/>
                    <a:gd name="connsiteY84" fmla="*/ 29069 h 91722"/>
                    <a:gd name="connsiteX85" fmla="*/ 96097 w 91722"/>
                    <a:gd name="connsiteY85" fmla="*/ 29845 h 91722"/>
                    <a:gd name="connsiteX86" fmla="*/ 96308 w 91722"/>
                    <a:gd name="connsiteY86" fmla="*/ 31609 h 91722"/>
                    <a:gd name="connsiteX87" fmla="*/ 96308 w 91722"/>
                    <a:gd name="connsiteY87" fmla="*/ 31821 h 91722"/>
                    <a:gd name="connsiteX88" fmla="*/ 96449 w 91722"/>
                    <a:gd name="connsiteY88" fmla="*/ 33232 h 91722"/>
                    <a:gd name="connsiteX89" fmla="*/ 96520 w 91722"/>
                    <a:gd name="connsiteY89" fmla="*/ 33867 h 91722"/>
                    <a:gd name="connsiteX90" fmla="*/ 96591 w 91722"/>
                    <a:gd name="connsiteY90" fmla="*/ 35208 h 91722"/>
                    <a:gd name="connsiteX91" fmla="*/ 96591 w 91722"/>
                    <a:gd name="connsiteY91" fmla="*/ 35490 h 91722"/>
                    <a:gd name="connsiteX92" fmla="*/ 96520 w 91722"/>
                    <a:gd name="connsiteY92" fmla="*/ 37536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1722" h="91722">
                      <a:moveTo>
                        <a:pt x="96520" y="37536"/>
                      </a:moveTo>
                      <a:cubicBezTo>
                        <a:pt x="96520" y="38312"/>
                        <a:pt x="96520" y="39088"/>
                        <a:pt x="96449" y="39864"/>
                      </a:cubicBezTo>
                      <a:cubicBezTo>
                        <a:pt x="96449" y="40429"/>
                        <a:pt x="96379" y="40923"/>
                        <a:pt x="96379" y="41487"/>
                      </a:cubicBezTo>
                      <a:cubicBezTo>
                        <a:pt x="96379" y="41628"/>
                        <a:pt x="96379" y="41769"/>
                        <a:pt x="96308" y="41981"/>
                      </a:cubicBezTo>
                      <a:cubicBezTo>
                        <a:pt x="96308" y="42475"/>
                        <a:pt x="96238" y="42898"/>
                        <a:pt x="96167" y="43392"/>
                      </a:cubicBezTo>
                      <a:cubicBezTo>
                        <a:pt x="96167" y="43533"/>
                        <a:pt x="96167" y="43674"/>
                        <a:pt x="96097" y="43815"/>
                      </a:cubicBezTo>
                      <a:cubicBezTo>
                        <a:pt x="96026" y="44380"/>
                        <a:pt x="95956" y="44874"/>
                        <a:pt x="95885" y="45438"/>
                      </a:cubicBezTo>
                      <a:lnTo>
                        <a:pt x="95885" y="45650"/>
                      </a:lnTo>
                      <a:cubicBezTo>
                        <a:pt x="95814" y="46284"/>
                        <a:pt x="95673" y="46990"/>
                        <a:pt x="95603" y="47625"/>
                      </a:cubicBezTo>
                      <a:cubicBezTo>
                        <a:pt x="95603" y="47625"/>
                        <a:pt x="95603" y="47625"/>
                        <a:pt x="95603" y="47625"/>
                      </a:cubicBezTo>
                      <a:cubicBezTo>
                        <a:pt x="95532" y="48190"/>
                        <a:pt x="95391" y="48754"/>
                        <a:pt x="95321" y="49319"/>
                      </a:cubicBezTo>
                      <a:cubicBezTo>
                        <a:pt x="95250" y="49883"/>
                        <a:pt x="95109" y="50447"/>
                        <a:pt x="94968" y="51012"/>
                      </a:cubicBezTo>
                      <a:cubicBezTo>
                        <a:pt x="94827" y="51576"/>
                        <a:pt x="94685" y="52141"/>
                        <a:pt x="94544" y="52635"/>
                      </a:cubicBezTo>
                      <a:cubicBezTo>
                        <a:pt x="92781" y="59337"/>
                        <a:pt x="89888" y="65617"/>
                        <a:pt x="86078" y="71120"/>
                      </a:cubicBezTo>
                      <a:cubicBezTo>
                        <a:pt x="85725" y="71614"/>
                        <a:pt x="85443" y="72037"/>
                        <a:pt x="85090" y="72531"/>
                      </a:cubicBezTo>
                      <a:cubicBezTo>
                        <a:pt x="84525" y="73307"/>
                        <a:pt x="83961" y="74013"/>
                        <a:pt x="83397" y="74719"/>
                      </a:cubicBezTo>
                      <a:cubicBezTo>
                        <a:pt x="83185" y="75001"/>
                        <a:pt x="82973" y="75283"/>
                        <a:pt x="82691" y="75565"/>
                      </a:cubicBezTo>
                      <a:cubicBezTo>
                        <a:pt x="81351" y="77188"/>
                        <a:pt x="79939" y="78670"/>
                        <a:pt x="78458" y="80151"/>
                      </a:cubicBezTo>
                      <a:cubicBezTo>
                        <a:pt x="78175" y="80434"/>
                        <a:pt x="77823" y="80716"/>
                        <a:pt x="77540" y="80998"/>
                      </a:cubicBezTo>
                      <a:cubicBezTo>
                        <a:pt x="76341" y="82127"/>
                        <a:pt x="75071" y="83185"/>
                        <a:pt x="73801" y="84173"/>
                      </a:cubicBezTo>
                      <a:cubicBezTo>
                        <a:pt x="71684" y="85796"/>
                        <a:pt x="69497" y="87278"/>
                        <a:pt x="67239" y="88618"/>
                      </a:cubicBezTo>
                      <a:cubicBezTo>
                        <a:pt x="66816" y="88900"/>
                        <a:pt x="66322" y="89112"/>
                        <a:pt x="65899" y="89394"/>
                      </a:cubicBezTo>
                      <a:cubicBezTo>
                        <a:pt x="64911" y="89958"/>
                        <a:pt x="63853" y="90523"/>
                        <a:pt x="62794" y="91017"/>
                      </a:cubicBezTo>
                      <a:cubicBezTo>
                        <a:pt x="62089" y="91370"/>
                        <a:pt x="61383" y="91652"/>
                        <a:pt x="60607" y="92005"/>
                      </a:cubicBezTo>
                      <a:cubicBezTo>
                        <a:pt x="60396" y="92075"/>
                        <a:pt x="60184" y="92216"/>
                        <a:pt x="59972" y="92287"/>
                      </a:cubicBezTo>
                      <a:cubicBezTo>
                        <a:pt x="59549" y="92499"/>
                        <a:pt x="59126" y="92639"/>
                        <a:pt x="58632" y="92781"/>
                      </a:cubicBezTo>
                      <a:cubicBezTo>
                        <a:pt x="58138" y="92993"/>
                        <a:pt x="57714" y="93133"/>
                        <a:pt x="57220" y="93275"/>
                      </a:cubicBezTo>
                      <a:cubicBezTo>
                        <a:pt x="57220" y="93275"/>
                        <a:pt x="57150" y="93275"/>
                        <a:pt x="57150" y="93275"/>
                      </a:cubicBezTo>
                      <a:cubicBezTo>
                        <a:pt x="56656" y="93486"/>
                        <a:pt x="56162" y="93627"/>
                        <a:pt x="55598" y="93769"/>
                      </a:cubicBezTo>
                      <a:cubicBezTo>
                        <a:pt x="54681" y="94051"/>
                        <a:pt x="53834" y="94333"/>
                        <a:pt x="52917" y="94545"/>
                      </a:cubicBezTo>
                      <a:cubicBezTo>
                        <a:pt x="52493" y="94686"/>
                        <a:pt x="51999" y="94756"/>
                        <a:pt x="51576" y="94897"/>
                      </a:cubicBezTo>
                      <a:cubicBezTo>
                        <a:pt x="51505" y="94897"/>
                        <a:pt x="51364" y="94968"/>
                        <a:pt x="51294" y="94968"/>
                      </a:cubicBezTo>
                      <a:cubicBezTo>
                        <a:pt x="51223" y="95039"/>
                        <a:pt x="51082" y="95039"/>
                        <a:pt x="50941" y="95039"/>
                      </a:cubicBezTo>
                      <a:cubicBezTo>
                        <a:pt x="50094" y="95250"/>
                        <a:pt x="49248" y="95391"/>
                        <a:pt x="48472" y="95533"/>
                      </a:cubicBezTo>
                      <a:cubicBezTo>
                        <a:pt x="47766" y="95673"/>
                        <a:pt x="46990" y="95815"/>
                        <a:pt x="46284" y="95885"/>
                      </a:cubicBezTo>
                      <a:cubicBezTo>
                        <a:pt x="45932" y="95956"/>
                        <a:pt x="45579" y="95956"/>
                        <a:pt x="45226" y="96026"/>
                      </a:cubicBezTo>
                      <a:cubicBezTo>
                        <a:pt x="44309" y="96167"/>
                        <a:pt x="43321" y="96238"/>
                        <a:pt x="42404" y="96309"/>
                      </a:cubicBezTo>
                      <a:cubicBezTo>
                        <a:pt x="41910" y="96379"/>
                        <a:pt x="41345" y="96379"/>
                        <a:pt x="40852" y="96450"/>
                      </a:cubicBezTo>
                      <a:cubicBezTo>
                        <a:pt x="40287" y="96520"/>
                        <a:pt x="39652" y="96520"/>
                        <a:pt x="39088" y="96520"/>
                      </a:cubicBezTo>
                      <a:cubicBezTo>
                        <a:pt x="38523" y="96520"/>
                        <a:pt x="37888" y="96520"/>
                        <a:pt x="37324" y="96520"/>
                      </a:cubicBezTo>
                      <a:cubicBezTo>
                        <a:pt x="36689" y="96520"/>
                        <a:pt x="35983" y="96520"/>
                        <a:pt x="35348" y="96450"/>
                      </a:cubicBezTo>
                      <a:cubicBezTo>
                        <a:pt x="34784" y="96450"/>
                        <a:pt x="34219" y="96379"/>
                        <a:pt x="33585" y="96379"/>
                      </a:cubicBezTo>
                      <a:cubicBezTo>
                        <a:pt x="33302" y="96379"/>
                        <a:pt x="33091" y="96379"/>
                        <a:pt x="32808" y="96309"/>
                      </a:cubicBezTo>
                      <a:cubicBezTo>
                        <a:pt x="32314" y="96309"/>
                        <a:pt x="31821" y="96238"/>
                        <a:pt x="31397" y="96167"/>
                      </a:cubicBezTo>
                      <a:cubicBezTo>
                        <a:pt x="30762" y="96097"/>
                        <a:pt x="30057" y="96026"/>
                        <a:pt x="29422" y="95956"/>
                      </a:cubicBezTo>
                      <a:cubicBezTo>
                        <a:pt x="29422" y="95956"/>
                        <a:pt x="29422" y="95956"/>
                        <a:pt x="29422" y="95956"/>
                      </a:cubicBezTo>
                      <a:cubicBezTo>
                        <a:pt x="28857" y="95885"/>
                        <a:pt x="28293" y="95815"/>
                        <a:pt x="27658" y="95673"/>
                      </a:cubicBezTo>
                      <a:cubicBezTo>
                        <a:pt x="27517" y="95673"/>
                        <a:pt x="27305" y="95603"/>
                        <a:pt x="27164" y="95603"/>
                      </a:cubicBezTo>
                      <a:cubicBezTo>
                        <a:pt x="26882" y="95533"/>
                        <a:pt x="26529" y="95533"/>
                        <a:pt x="26247" y="95462"/>
                      </a:cubicBezTo>
                      <a:cubicBezTo>
                        <a:pt x="25823" y="95391"/>
                        <a:pt x="25329" y="95250"/>
                        <a:pt x="24906" y="95180"/>
                      </a:cubicBezTo>
                      <a:cubicBezTo>
                        <a:pt x="24906" y="95180"/>
                        <a:pt x="24835" y="95180"/>
                        <a:pt x="24835" y="95180"/>
                      </a:cubicBezTo>
                      <a:cubicBezTo>
                        <a:pt x="24271" y="95039"/>
                        <a:pt x="23707" y="94968"/>
                        <a:pt x="23142" y="94827"/>
                      </a:cubicBezTo>
                      <a:cubicBezTo>
                        <a:pt x="22507" y="94686"/>
                        <a:pt x="21802" y="94474"/>
                        <a:pt x="21167" y="94333"/>
                      </a:cubicBezTo>
                      <a:cubicBezTo>
                        <a:pt x="20390" y="94121"/>
                        <a:pt x="19685" y="93909"/>
                        <a:pt x="18979" y="93627"/>
                      </a:cubicBezTo>
                      <a:cubicBezTo>
                        <a:pt x="18838" y="93557"/>
                        <a:pt x="18697" y="93557"/>
                        <a:pt x="18486" y="93486"/>
                      </a:cubicBezTo>
                      <a:cubicBezTo>
                        <a:pt x="18133" y="93345"/>
                        <a:pt x="17780" y="93275"/>
                        <a:pt x="17427" y="93133"/>
                      </a:cubicBezTo>
                      <a:cubicBezTo>
                        <a:pt x="17004" y="92993"/>
                        <a:pt x="16581" y="92851"/>
                        <a:pt x="16228" y="92710"/>
                      </a:cubicBezTo>
                      <a:cubicBezTo>
                        <a:pt x="15663" y="92499"/>
                        <a:pt x="15099" y="92287"/>
                        <a:pt x="14534" y="92005"/>
                      </a:cubicBezTo>
                      <a:cubicBezTo>
                        <a:pt x="14111" y="91793"/>
                        <a:pt x="13688" y="91652"/>
                        <a:pt x="13264" y="91440"/>
                      </a:cubicBezTo>
                      <a:cubicBezTo>
                        <a:pt x="12912" y="91299"/>
                        <a:pt x="12630" y="91158"/>
                        <a:pt x="12347" y="91017"/>
                      </a:cubicBezTo>
                      <a:cubicBezTo>
                        <a:pt x="12065" y="90876"/>
                        <a:pt x="11783" y="90735"/>
                        <a:pt x="11501" y="90594"/>
                      </a:cubicBezTo>
                      <a:lnTo>
                        <a:pt x="11501" y="90594"/>
                      </a:lnTo>
                      <a:cubicBezTo>
                        <a:pt x="10936" y="90311"/>
                        <a:pt x="10301" y="90029"/>
                        <a:pt x="9737" y="89676"/>
                      </a:cubicBezTo>
                      <a:cubicBezTo>
                        <a:pt x="9172" y="89394"/>
                        <a:pt x="8678" y="89112"/>
                        <a:pt x="8114" y="88830"/>
                      </a:cubicBezTo>
                      <a:cubicBezTo>
                        <a:pt x="8043" y="88830"/>
                        <a:pt x="8043" y="88759"/>
                        <a:pt x="7973" y="88759"/>
                      </a:cubicBezTo>
                      <a:cubicBezTo>
                        <a:pt x="7973" y="88759"/>
                        <a:pt x="7902" y="88759"/>
                        <a:pt x="7902" y="88688"/>
                      </a:cubicBezTo>
                      <a:cubicBezTo>
                        <a:pt x="2893" y="80010"/>
                        <a:pt x="0" y="69921"/>
                        <a:pt x="0" y="59196"/>
                      </a:cubicBezTo>
                      <a:cubicBezTo>
                        <a:pt x="0" y="26529"/>
                        <a:pt x="26529" y="0"/>
                        <a:pt x="59196" y="0"/>
                      </a:cubicBezTo>
                      <a:cubicBezTo>
                        <a:pt x="69921" y="0"/>
                        <a:pt x="80010" y="2822"/>
                        <a:pt x="88688" y="7832"/>
                      </a:cubicBezTo>
                      <a:cubicBezTo>
                        <a:pt x="88688" y="7832"/>
                        <a:pt x="88688" y="7903"/>
                        <a:pt x="88688" y="7903"/>
                      </a:cubicBezTo>
                      <a:cubicBezTo>
                        <a:pt x="88970" y="8396"/>
                        <a:pt x="89323" y="8961"/>
                        <a:pt x="89605" y="9525"/>
                      </a:cubicBezTo>
                      <a:cubicBezTo>
                        <a:pt x="89747" y="9878"/>
                        <a:pt x="89958" y="10160"/>
                        <a:pt x="90099" y="10513"/>
                      </a:cubicBezTo>
                      <a:cubicBezTo>
                        <a:pt x="90241" y="10795"/>
                        <a:pt x="90382" y="11077"/>
                        <a:pt x="90523" y="11430"/>
                      </a:cubicBezTo>
                      <a:cubicBezTo>
                        <a:pt x="91017" y="12488"/>
                        <a:pt x="91511" y="13547"/>
                        <a:pt x="92005" y="14676"/>
                      </a:cubicBezTo>
                      <a:lnTo>
                        <a:pt x="92005" y="14676"/>
                      </a:lnTo>
                      <a:cubicBezTo>
                        <a:pt x="92428" y="15734"/>
                        <a:pt x="92851" y="16863"/>
                        <a:pt x="93274" y="17992"/>
                      </a:cubicBezTo>
                      <a:cubicBezTo>
                        <a:pt x="93486" y="18556"/>
                        <a:pt x="93627" y="19121"/>
                        <a:pt x="93839" y="19685"/>
                      </a:cubicBezTo>
                      <a:cubicBezTo>
                        <a:pt x="94050" y="20250"/>
                        <a:pt x="94192" y="20814"/>
                        <a:pt x="94333" y="21449"/>
                      </a:cubicBezTo>
                      <a:cubicBezTo>
                        <a:pt x="94474" y="22014"/>
                        <a:pt x="94615" y="22507"/>
                        <a:pt x="94756" y="23072"/>
                      </a:cubicBezTo>
                      <a:cubicBezTo>
                        <a:pt x="94756" y="23142"/>
                        <a:pt x="94827" y="23213"/>
                        <a:pt x="94827" y="23284"/>
                      </a:cubicBezTo>
                      <a:cubicBezTo>
                        <a:pt x="94968" y="23848"/>
                        <a:pt x="95109" y="24412"/>
                        <a:pt x="95250" y="24977"/>
                      </a:cubicBezTo>
                      <a:cubicBezTo>
                        <a:pt x="95321" y="25400"/>
                        <a:pt x="95462" y="25824"/>
                        <a:pt x="95532" y="26247"/>
                      </a:cubicBezTo>
                      <a:cubicBezTo>
                        <a:pt x="95603" y="26600"/>
                        <a:pt x="95673" y="26952"/>
                        <a:pt x="95744" y="27376"/>
                      </a:cubicBezTo>
                      <a:cubicBezTo>
                        <a:pt x="95744" y="27446"/>
                        <a:pt x="95814" y="27587"/>
                        <a:pt x="95814" y="27729"/>
                      </a:cubicBezTo>
                      <a:cubicBezTo>
                        <a:pt x="95885" y="28152"/>
                        <a:pt x="95956" y="28646"/>
                        <a:pt x="96026" y="29069"/>
                      </a:cubicBezTo>
                      <a:cubicBezTo>
                        <a:pt x="96097" y="29351"/>
                        <a:pt x="96097" y="29633"/>
                        <a:pt x="96097" y="29845"/>
                      </a:cubicBezTo>
                      <a:cubicBezTo>
                        <a:pt x="96167" y="30409"/>
                        <a:pt x="96238" y="30974"/>
                        <a:pt x="96308" y="31609"/>
                      </a:cubicBezTo>
                      <a:cubicBezTo>
                        <a:pt x="96308" y="31680"/>
                        <a:pt x="96308" y="31750"/>
                        <a:pt x="96308" y="31821"/>
                      </a:cubicBezTo>
                      <a:cubicBezTo>
                        <a:pt x="96379" y="32315"/>
                        <a:pt x="96379" y="32738"/>
                        <a:pt x="96449" y="33232"/>
                      </a:cubicBezTo>
                      <a:cubicBezTo>
                        <a:pt x="96449" y="33444"/>
                        <a:pt x="96520" y="33655"/>
                        <a:pt x="96520" y="33867"/>
                      </a:cubicBezTo>
                      <a:cubicBezTo>
                        <a:pt x="96591" y="34290"/>
                        <a:pt x="96591" y="34714"/>
                        <a:pt x="96591" y="35208"/>
                      </a:cubicBezTo>
                      <a:cubicBezTo>
                        <a:pt x="96591" y="35278"/>
                        <a:pt x="96591" y="35419"/>
                        <a:pt x="96591" y="35490"/>
                      </a:cubicBezTo>
                      <a:cubicBezTo>
                        <a:pt x="96520" y="36266"/>
                        <a:pt x="96520" y="36901"/>
                        <a:pt x="96520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8" name="Freeform: Shape 932"/>
                <p:cNvSpPr/>
                <p:nvPr/>
              </p:nvSpPr>
              <p:spPr>
                <a:xfrm>
                  <a:off x="5566763" y="3999441"/>
                  <a:ext cx="105833" cy="105833"/>
                </a:xfrm>
                <a:custGeom>
                  <a:avLst/>
                  <a:gdLst>
                    <a:gd name="connsiteX0" fmla="*/ 110490 w 105833"/>
                    <a:gd name="connsiteY0" fmla="*/ 51012 h 105833"/>
                    <a:gd name="connsiteX1" fmla="*/ 110208 w 105833"/>
                    <a:gd name="connsiteY1" fmla="*/ 57080 h 105833"/>
                    <a:gd name="connsiteX2" fmla="*/ 108232 w 105833"/>
                    <a:gd name="connsiteY2" fmla="*/ 67240 h 105833"/>
                    <a:gd name="connsiteX3" fmla="*/ 107738 w 105833"/>
                    <a:gd name="connsiteY3" fmla="*/ 68792 h 105833"/>
                    <a:gd name="connsiteX4" fmla="*/ 107315 w 105833"/>
                    <a:gd name="connsiteY4" fmla="*/ 70062 h 105833"/>
                    <a:gd name="connsiteX5" fmla="*/ 106821 w 105833"/>
                    <a:gd name="connsiteY5" fmla="*/ 71402 h 105833"/>
                    <a:gd name="connsiteX6" fmla="*/ 106821 w 105833"/>
                    <a:gd name="connsiteY6" fmla="*/ 71473 h 105833"/>
                    <a:gd name="connsiteX7" fmla="*/ 106327 w 105833"/>
                    <a:gd name="connsiteY7" fmla="*/ 72813 h 105833"/>
                    <a:gd name="connsiteX8" fmla="*/ 105763 w 105833"/>
                    <a:gd name="connsiteY8" fmla="*/ 74154 h 105833"/>
                    <a:gd name="connsiteX9" fmla="*/ 104634 w 105833"/>
                    <a:gd name="connsiteY9" fmla="*/ 76694 h 105833"/>
                    <a:gd name="connsiteX10" fmla="*/ 103928 w 105833"/>
                    <a:gd name="connsiteY10" fmla="*/ 78105 h 105833"/>
                    <a:gd name="connsiteX11" fmla="*/ 102376 w 105833"/>
                    <a:gd name="connsiteY11" fmla="*/ 80927 h 105833"/>
                    <a:gd name="connsiteX12" fmla="*/ 101530 w 105833"/>
                    <a:gd name="connsiteY12" fmla="*/ 82339 h 105833"/>
                    <a:gd name="connsiteX13" fmla="*/ 89041 w 105833"/>
                    <a:gd name="connsiteY13" fmla="*/ 96661 h 105833"/>
                    <a:gd name="connsiteX14" fmla="*/ 88900 w 105833"/>
                    <a:gd name="connsiteY14" fmla="*/ 96802 h 105833"/>
                    <a:gd name="connsiteX15" fmla="*/ 88900 w 105833"/>
                    <a:gd name="connsiteY15" fmla="*/ 96802 h 105833"/>
                    <a:gd name="connsiteX16" fmla="*/ 88759 w 105833"/>
                    <a:gd name="connsiteY16" fmla="*/ 96873 h 105833"/>
                    <a:gd name="connsiteX17" fmla="*/ 74860 w 105833"/>
                    <a:gd name="connsiteY17" fmla="*/ 105410 h 105833"/>
                    <a:gd name="connsiteX18" fmla="*/ 71261 w 105833"/>
                    <a:gd name="connsiteY18" fmla="*/ 106821 h 105833"/>
                    <a:gd name="connsiteX19" fmla="*/ 71191 w 105833"/>
                    <a:gd name="connsiteY19" fmla="*/ 106821 h 105833"/>
                    <a:gd name="connsiteX20" fmla="*/ 69709 w 105833"/>
                    <a:gd name="connsiteY20" fmla="*/ 107315 h 105833"/>
                    <a:gd name="connsiteX21" fmla="*/ 66675 w 105833"/>
                    <a:gd name="connsiteY21" fmla="*/ 108232 h 105833"/>
                    <a:gd name="connsiteX22" fmla="*/ 64276 w 105833"/>
                    <a:gd name="connsiteY22" fmla="*/ 108797 h 105833"/>
                    <a:gd name="connsiteX23" fmla="*/ 62795 w 105833"/>
                    <a:gd name="connsiteY23" fmla="*/ 109150 h 105833"/>
                    <a:gd name="connsiteX24" fmla="*/ 60396 w 105833"/>
                    <a:gd name="connsiteY24" fmla="*/ 109573 h 105833"/>
                    <a:gd name="connsiteX25" fmla="*/ 59126 w 105833"/>
                    <a:gd name="connsiteY25" fmla="*/ 109784 h 105833"/>
                    <a:gd name="connsiteX26" fmla="*/ 56515 w 105833"/>
                    <a:gd name="connsiteY26" fmla="*/ 110067 h 105833"/>
                    <a:gd name="connsiteX27" fmla="*/ 55316 w 105833"/>
                    <a:gd name="connsiteY27" fmla="*/ 110138 h 105833"/>
                    <a:gd name="connsiteX28" fmla="*/ 53411 w 105833"/>
                    <a:gd name="connsiteY28" fmla="*/ 110208 h 105833"/>
                    <a:gd name="connsiteX29" fmla="*/ 52635 w 105833"/>
                    <a:gd name="connsiteY29" fmla="*/ 110208 h 105833"/>
                    <a:gd name="connsiteX30" fmla="*/ 51294 w 105833"/>
                    <a:gd name="connsiteY30" fmla="*/ 110208 h 105833"/>
                    <a:gd name="connsiteX31" fmla="*/ 51294 w 105833"/>
                    <a:gd name="connsiteY31" fmla="*/ 110208 h 105833"/>
                    <a:gd name="connsiteX32" fmla="*/ 49318 w 105833"/>
                    <a:gd name="connsiteY32" fmla="*/ 110138 h 105833"/>
                    <a:gd name="connsiteX33" fmla="*/ 49036 w 105833"/>
                    <a:gd name="connsiteY33" fmla="*/ 110138 h 105833"/>
                    <a:gd name="connsiteX34" fmla="*/ 47413 w 105833"/>
                    <a:gd name="connsiteY34" fmla="*/ 110067 h 105833"/>
                    <a:gd name="connsiteX35" fmla="*/ 47202 w 105833"/>
                    <a:gd name="connsiteY35" fmla="*/ 110067 h 105833"/>
                    <a:gd name="connsiteX36" fmla="*/ 45579 w 105833"/>
                    <a:gd name="connsiteY36" fmla="*/ 109926 h 105833"/>
                    <a:gd name="connsiteX37" fmla="*/ 45508 w 105833"/>
                    <a:gd name="connsiteY37" fmla="*/ 109926 h 105833"/>
                    <a:gd name="connsiteX38" fmla="*/ 44662 w 105833"/>
                    <a:gd name="connsiteY38" fmla="*/ 109855 h 105833"/>
                    <a:gd name="connsiteX39" fmla="*/ 44097 w 105833"/>
                    <a:gd name="connsiteY39" fmla="*/ 109784 h 105833"/>
                    <a:gd name="connsiteX40" fmla="*/ 42616 w 105833"/>
                    <a:gd name="connsiteY40" fmla="*/ 109573 h 105833"/>
                    <a:gd name="connsiteX41" fmla="*/ 41910 w 105833"/>
                    <a:gd name="connsiteY41" fmla="*/ 109502 h 105833"/>
                    <a:gd name="connsiteX42" fmla="*/ 39934 w 105833"/>
                    <a:gd name="connsiteY42" fmla="*/ 109150 h 105833"/>
                    <a:gd name="connsiteX43" fmla="*/ 38806 w 105833"/>
                    <a:gd name="connsiteY43" fmla="*/ 108938 h 105833"/>
                    <a:gd name="connsiteX44" fmla="*/ 37395 w 105833"/>
                    <a:gd name="connsiteY44" fmla="*/ 108656 h 105833"/>
                    <a:gd name="connsiteX45" fmla="*/ 33373 w 105833"/>
                    <a:gd name="connsiteY45" fmla="*/ 107527 h 105833"/>
                    <a:gd name="connsiteX46" fmla="*/ 33302 w 105833"/>
                    <a:gd name="connsiteY46" fmla="*/ 107527 h 105833"/>
                    <a:gd name="connsiteX47" fmla="*/ 33020 w 105833"/>
                    <a:gd name="connsiteY47" fmla="*/ 107456 h 105833"/>
                    <a:gd name="connsiteX48" fmla="*/ 32950 w 105833"/>
                    <a:gd name="connsiteY48" fmla="*/ 107386 h 105833"/>
                    <a:gd name="connsiteX49" fmla="*/ 13758 w 105833"/>
                    <a:gd name="connsiteY49" fmla="*/ 96873 h 105833"/>
                    <a:gd name="connsiteX50" fmla="*/ 13476 w 105833"/>
                    <a:gd name="connsiteY50" fmla="*/ 96661 h 105833"/>
                    <a:gd name="connsiteX51" fmla="*/ 0 w 105833"/>
                    <a:gd name="connsiteY51" fmla="*/ 80716 h 105833"/>
                    <a:gd name="connsiteX52" fmla="*/ 141 w 105833"/>
                    <a:gd name="connsiteY52" fmla="*/ 80786 h 105833"/>
                    <a:gd name="connsiteX53" fmla="*/ 1764 w 105833"/>
                    <a:gd name="connsiteY53" fmla="*/ 81633 h 105833"/>
                    <a:gd name="connsiteX54" fmla="*/ 3528 w 105833"/>
                    <a:gd name="connsiteY54" fmla="*/ 82550 h 105833"/>
                    <a:gd name="connsiteX55" fmla="*/ 3528 w 105833"/>
                    <a:gd name="connsiteY55" fmla="*/ 82550 h 105833"/>
                    <a:gd name="connsiteX56" fmla="*/ 4374 w 105833"/>
                    <a:gd name="connsiteY56" fmla="*/ 82973 h 105833"/>
                    <a:gd name="connsiteX57" fmla="*/ 5292 w 105833"/>
                    <a:gd name="connsiteY57" fmla="*/ 83397 h 105833"/>
                    <a:gd name="connsiteX58" fmla="*/ 6562 w 105833"/>
                    <a:gd name="connsiteY58" fmla="*/ 83961 h 105833"/>
                    <a:gd name="connsiteX59" fmla="*/ 8255 w 105833"/>
                    <a:gd name="connsiteY59" fmla="*/ 84667 h 105833"/>
                    <a:gd name="connsiteX60" fmla="*/ 9454 w 105833"/>
                    <a:gd name="connsiteY60" fmla="*/ 85090 h 105833"/>
                    <a:gd name="connsiteX61" fmla="*/ 10513 w 105833"/>
                    <a:gd name="connsiteY61" fmla="*/ 85443 h 105833"/>
                    <a:gd name="connsiteX62" fmla="*/ 11007 w 105833"/>
                    <a:gd name="connsiteY62" fmla="*/ 85584 h 105833"/>
                    <a:gd name="connsiteX63" fmla="*/ 13194 w 105833"/>
                    <a:gd name="connsiteY63" fmla="*/ 86290 h 105833"/>
                    <a:gd name="connsiteX64" fmla="*/ 15170 w 105833"/>
                    <a:gd name="connsiteY64" fmla="*/ 86784 h 105833"/>
                    <a:gd name="connsiteX65" fmla="*/ 16863 w 105833"/>
                    <a:gd name="connsiteY65" fmla="*/ 87136 h 105833"/>
                    <a:gd name="connsiteX66" fmla="*/ 16934 w 105833"/>
                    <a:gd name="connsiteY66" fmla="*/ 87136 h 105833"/>
                    <a:gd name="connsiteX67" fmla="*/ 18274 w 105833"/>
                    <a:gd name="connsiteY67" fmla="*/ 87418 h 105833"/>
                    <a:gd name="connsiteX68" fmla="*/ 19191 w 105833"/>
                    <a:gd name="connsiteY68" fmla="*/ 87560 h 105833"/>
                    <a:gd name="connsiteX69" fmla="*/ 19685 w 105833"/>
                    <a:gd name="connsiteY69" fmla="*/ 87630 h 105833"/>
                    <a:gd name="connsiteX70" fmla="*/ 21449 w 105833"/>
                    <a:gd name="connsiteY70" fmla="*/ 87912 h 105833"/>
                    <a:gd name="connsiteX71" fmla="*/ 21449 w 105833"/>
                    <a:gd name="connsiteY71" fmla="*/ 87912 h 105833"/>
                    <a:gd name="connsiteX72" fmla="*/ 23424 w 105833"/>
                    <a:gd name="connsiteY72" fmla="*/ 88124 h 105833"/>
                    <a:gd name="connsiteX73" fmla="*/ 24836 w 105833"/>
                    <a:gd name="connsiteY73" fmla="*/ 88265 h 105833"/>
                    <a:gd name="connsiteX74" fmla="*/ 25612 w 105833"/>
                    <a:gd name="connsiteY74" fmla="*/ 88336 h 105833"/>
                    <a:gd name="connsiteX75" fmla="*/ 27376 w 105833"/>
                    <a:gd name="connsiteY75" fmla="*/ 88406 h 105833"/>
                    <a:gd name="connsiteX76" fmla="*/ 29351 w 105833"/>
                    <a:gd name="connsiteY76" fmla="*/ 88477 h 105833"/>
                    <a:gd name="connsiteX77" fmla="*/ 31115 w 105833"/>
                    <a:gd name="connsiteY77" fmla="*/ 88477 h 105833"/>
                    <a:gd name="connsiteX78" fmla="*/ 32879 w 105833"/>
                    <a:gd name="connsiteY78" fmla="*/ 88406 h 105833"/>
                    <a:gd name="connsiteX79" fmla="*/ 34431 w 105833"/>
                    <a:gd name="connsiteY79" fmla="*/ 88265 h 105833"/>
                    <a:gd name="connsiteX80" fmla="*/ 37253 w 105833"/>
                    <a:gd name="connsiteY80" fmla="*/ 87983 h 105833"/>
                    <a:gd name="connsiteX81" fmla="*/ 38312 w 105833"/>
                    <a:gd name="connsiteY81" fmla="*/ 87842 h 105833"/>
                    <a:gd name="connsiteX82" fmla="*/ 40499 w 105833"/>
                    <a:gd name="connsiteY82" fmla="*/ 87489 h 105833"/>
                    <a:gd name="connsiteX83" fmla="*/ 42968 w 105833"/>
                    <a:gd name="connsiteY83" fmla="*/ 86995 h 105833"/>
                    <a:gd name="connsiteX84" fmla="*/ 43321 w 105833"/>
                    <a:gd name="connsiteY84" fmla="*/ 86925 h 105833"/>
                    <a:gd name="connsiteX85" fmla="*/ 43603 w 105833"/>
                    <a:gd name="connsiteY85" fmla="*/ 86854 h 105833"/>
                    <a:gd name="connsiteX86" fmla="*/ 44944 w 105833"/>
                    <a:gd name="connsiteY86" fmla="*/ 86501 h 105833"/>
                    <a:gd name="connsiteX87" fmla="*/ 47625 w 105833"/>
                    <a:gd name="connsiteY87" fmla="*/ 85725 h 105833"/>
                    <a:gd name="connsiteX88" fmla="*/ 49177 w 105833"/>
                    <a:gd name="connsiteY88" fmla="*/ 85231 h 105833"/>
                    <a:gd name="connsiteX89" fmla="*/ 49248 w 105833"/>
                    <a:gd name="connsiteY89" fmla="*/ 85231 h 105833"/>
                    <a:gd name="connsiteX90" fmla="*/ 50659 w 105833"/>
                    <a:gd name="connsiteY90" fmla="*/ 84737 h 105833"/>
                    <a:gd name="connsiteX91" fmla="*/ 51999 w 105833"/>
                    <a:gd name="connsiteY91" fmla="*/ 84243 h 105833"/>
                    <a:gd name="connsiteX92" fmla="*/ 52635 w 105833"/>
                    <a:gd name="connsiteY92" fmla="*/ 83961 h 105833"/>
                    <a:gd name="connsiteX93" fmla="*/ 54822 w 105833"/>
                    <a:gd name="connsiteY93" fmla="*/ 82973 h 105833"/>
                    <a:gd name="connsiteX94" fmla="*/ 57926 w 105833"/>
                    <a:gd name="connsiteY94" fmla="*/ 81351 h 105833"/>
                    <a:gd name="connsiteX95" fmla="*/ 59267 w 105833"/>
                    <a:gd name="connsiteY95" fmla="*/ 80575 h 105833"/>
                    <a:gd name="connsiteX96" fmla="*/ 65828 w 105833"/>
                    <a:gd name="connsiteY96" fmla="*/ 76130 h 105833"/>
                    <a:gd name="connsiteX97" fmla="*/ 69568 w 105833"/>
                    <a:gd name="connsiteY97" fmla="*/ 72955 h 105833"/>
                    <a:gd name="connsiteX98" fmla="*/ 70485 w 105833"/>
                    <a:gd name="connsiteY98" fmla="*/ 72108 h 105833"/>
                    <a:gd name="connsiteX99" fmla="*/ 74718 w 105833"/>
                    <a:gd name="connsiteY99" fmla="*/ 67522 h 105833"/>
                    <a:gd name="connsiteX100" fmla="*/ 75424 w 105833"/>
                    <a:gd name="connsiteY100" fmla="*/ 66675 h 105833"/>
                    <a:gd name="connsiteX101" fmla="*/ 77117 w 105833"/>
                    <a:gd name="connsiteY101" fmla="*/ 64488 h 105833"/>
                    <a:gd name="connsiteX102" fmla="*/ 78105 w 105833"/>
                    <a:gd name="connsiteY102" fmla="*/ 63077 h 105833"/>
                    <a:gd name="connsiteX103" fmla="*/ 86572 w 105833"/>
                    <a:gd name="connsiteY103" fmla="*/ 44591 h 105833"/>
                    <a:gd name="connsiteX104" fmla="*/ 86995 w 105833"/>
                    <a:gd name="connsiteY104" fmla="*/ 42969 h 105833"/>
                    <a:gd name="connsiteX105" fmla="*/ 87348 w 105833"/>
                    <a:gd name="connsiteY105" fmla="*/ 41275 h 105833"/>
                    <a:gd name="connsiteX106" fmla="*/ 87630 w 105833"/>
                    <a:gd name="connsiteY106" fmla="*/ 39582 h 105833"/>
                    <a:gd name="connsiteX107" fmla="*/ 87630 w 105833"/>
                    <a:gd name="connsiteY107" fmla="*/ 39582 h 105833"/>
                    <a:gd name="connsiteX108" fmla="*/ 87912 w 105833"/>
                    <a:gd name="connsiteY108" fmla="*/ 37606 h 105833"/>
                    <a:gd name="connsiteX109" fmla="*/ 87912 w 105833"/>
                    <a:gd name="connsiteY109" fmla="*/ 37395 h 105833"/>
                    <a:gd name="connsiteX110" fmla="*/ 88124 w 105833"/>
                    <a:gd name="connsiteY110" fmla="*/ 35772 h 105833"/>
                    <a:gd name="connsiteX111" fmla="*/ 88194 w 105833"/>
                    <a:gd name="connsiteY111" fmla="*/ 35348 h 105833"/>
                    <a:gd name="connsiteX112" fmla="*/ 88336 w 105833"/>
                    <a:gd name="connsiteY112" fmla="*/ 33937 h 105833"/>
                    <a:gd name="connsiteX113" fmla="*/ 88406 w 105833"/>
                    <a:gd name="connsiteY113" fmla="*/ 33444 h 105833"/>
                    <a:gd name="connsiteX114" fmla="*/ 88477 w 105833"/>
                    <a:gd name="connsiteY114" fmla="*/ 31821 h 105833"/>
                    <a:gd name="connsiteX115" fmla="*/ 88547 w 105833"/>
                    <a:gd name="connsiteY115" fmla="*/ 29493 h 105833"/>
                    <a:gd name="connsiteX116" fmla="*/ 88477 w 105833"/>
                    <a:gd name="connsiteY116" fmla="*/ 27587 h 105833"/>
                    <a:gd name="connsiteX117" fmla="*/ 88477 w 105833"/>
                    <a:gd name="connsiteY117" fmla="*/ 27305 h 105833"/>
                    <a:gd name="connsiteX118" fmla="*/ 88406 w 105833"/>
                    <a:gd name="connsiteY118" fmla="*/ 25965 h 105833"/>
                    <a:gd name="connsiteX119" fmla="*/ 88336 w 105833"/>
                    <a:gd name="connsiteY119" fmla="*/ 25330 h 105833"/>
                    <a:gd name="connsiteX120" fmla="*/ 88194 w 105833"/>
                    <a:gd name="connsiteY120" fmla="*/ 23918 h 105833"/>
                    <a:gd name="connsiteX121" fmla="*/ 88194 w 105833"/>
                    <a:gd name="connsiteY121" fmla="*/ 23707 h 105833"/>
                    <a:gd name="connsiteX122" fmla="*/ 87983 w 105833"/>
                    <a:gd name="connsiteY122" fmla="*/ 21943 h 105833"/>
                    <a:gd name="connsiteX123" fmla="*/ 87912 w 105833"/>
                    <a:gd name="connsiteY123" fmla="*/ 21167 h 105833"/>
                    <a:gd name="connsiteX124" fmla="*/ 87701 w 105833"/>
                    <a:gd name="connsiteY124" fmla="*/ 19826 h 105833"/>
                    <a:gd name="connsiteX125" fmla="*/ 87630 w 105833"/>
                    <a:gd name="connsiteY125" fmla="*/ 19473 h 105833"/>
                    <a:gd name="connsiteX126" fmla="*/ 87418 w 105833"/>
                    <a:gd name="connsiteY126" fmla="*/ 18345 h 105833"/>
                    <a:gd name="connsiteX127" fmla="*/ 87136 w 105833"/>
                    <a:gd name="connsiteY127" fmla="*/ 17075 h 105833"/>
                    <a:gd name="connsiteX128" fmla="*/ 86713 w 105833"/>
                    <a:gd name="connsiteY128" fmla="*/ 15381 h 105833"/>
                    <a:gd name="connsiteX129" fmla="*/ 86642 w 105833"/>
                    <a:gd name="connsiteY129" fmla="*/ 15170 h 105833"/>
                    <a:gd name="connsiteX130" fmla="*/ 86219 w 105833"/>
                    <a:gd name="connsiteY130" fmla="*/ 13547 h 105833"/>
                    <a:gd name="connsiteX131" fmla="*/ 85725 w 105833"/>
                    <a:gd name="connsiteY131" fmla="*/ 11783 h 105833"/>
                    <a:gd name="connsiteX132" fmla="*/ 85161 w 105833"/>
                    <a:gd name="connsiteY132" fmla="*/ 10090 h 105833"/>
                    <a:gd name="connsiteX133" fmla="*/ 83891 w 105833"/>
                    <a:gd name="connsiteY133" fmla="*/ 6773 h 105833"/>
                    <a:gd name="connsiteX134" fmla="*/ 83891 w 105833"/>
                    <a:gd name="connsiteY134" fmla="*/ 6773 h 105833"/>
                    <a:gd name="connsiteX135" fmla="*/ 82409 w 105833"/>
                    <a:gd name="connsiteY135" fmla="*/ 3528 h 105833"/>
                    <a:gd name="connsiteX136" fmla="*/ 81986 w 105833"/>
                    <a:gd name="connsiteY136" fmla="*/ 2611 h 105833"/>
                    <a:gd name="connsiteX137" fmla="*/ 81492 w 105833"/>
                    <a:gd name="connsiteY137" fmla="*/ 1623 h 105833"/>
                    <a:gd name="connsiteX138" fmla="*/ 80575 w 105833"/>
                    <a:gd name="connsiteY138" fmla="*/ 0 h 105833"/>
                    <a:gd name="connsiteX139" fmla="*/ 88547 w 105833"/>
                    <a:gd name="connsiteY139" fmla="*/ 5504 h 105833"/>
                    <a:gd name="connsiteX140" fmla="*/ 88688 w 105833"/>
                    <a:gd name="connsiteY140" fmla="*/ 5574 h 105833"/>
                    <a:gd name="connsiteX141" fmla="*/ 88829 w 105833"/>
                    <a:gd name="connsiteY141" fmla="*/ 5715 h 105833"/>
                    <a:gd name="connsiteX142" fmla="*/ 99624 w 105833"/>
                    <a:gd name="connsiteY142" fmla="*/ 17427 h 105833"/>
                    <a:gd name="connsiteX143" fmla="*/ 100542 w 105833"/>
                    <a:gd name="connsiteY143" fmla="*/ 18768 h 105833"/>
                    <a:gd name="connsiteX144" fmla="*/ 101318 w 105833"/>
                    <a:gd name="connsiteY144" fmla="*/ 20038 h 105833"/>
                    <a:gd name="connsiteX145" fmla="*/ 101459 w 105833"/>
                    <a:gd name="connsiteY145" fmla="*/ 20320 h 105833"/>
                    <a:gd name="connsiteX146" fmla="*/ 103717 w 105833"/>
                    <a:gd name="connsiteY146" fmla="*/ 24342 h 105833"/>
                    <a:gd name="connsiteX147" fmla="*/ 104281 w 105833"/>
                    <a:gd name="connsiteY147" fmla="*/ 25471 h 105833"/>
                    <a:gd name="connsiteX148" fmla="*/ 104563 w 105833"/>
                    <a:gd name="connsiteY148" fmla="*/ 26035 h 105833"/>
                    <a:gd name="connsiteX149" fmla="*/ 104916 w 105833"/>
                    <a:gd name="connsiteY149" fmla="*/ 26811 h 105833"/>
                    <a:gd name="connsiteX150" fmla="*/ 105269 w 105833"/>
                    <a:gd name="connsiteY150" fmla="*/ 27587 h 105833"/>
                    <a:gd name="connsiteX151" fmla="*/ 105622 w 105833"/>
                    <a:gd name="connsiteY151" fmla="*/ 28363 h 105833"/>
                    <a:gd name="connsiteX152" fmla="*/ 106257 w 105833"/>
                    <a:gd name="connsiteY152" fmla="*/ 29916 h 105833"/>
                    <a:gd name="connsiteX153" fmla="*/ 106962 w 105833"/>
                    <a:gd name="connsiteY153" fmla="*/ 31750 h 105833"/>
                    <a:gd name="connsiteX154" fmla="*/ 106962 w 105833"/>
                    <a:gd name="connsiteY154" fmla="*/ 31750 h 105833"/>
                    <a:gd name="connsiteX155" fmla="*/ 107597 w 105833"/>
                    <a:gd name="connsiteY155" fmla="*/ 33585 h 105833"/>
                    <a:gd name="connsiteX156" fmla="*/ 110490 w 105833"/>
                    <a:gd name="connsiteY156" fmla="*/ 51012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833" h="105833">
                      <a:moveTo>
                        <a:pt x="110490" y="51012"/>
                      </a:moveTo>
                      <a:cubicBezTo>
                        <a:pt x="110490" y="53058"/>
                        <a:pt x="110420" y="55104"/>
                        <a:pt x="110208" y="57080"/>
                      </a:cubicBezTo>
                      <a:cubicBezTo>
                        <a:pt x="109855" y="60537"/>
                        <a:pt x="109220" y="63923"/>
                        <a:pt x="108232" y="67240"/>
                      </a:cubicBezTo>
                      <a:cubicBezTo>
                        <a:pt x="108091" y="67734"/>
                        <a:pt x="107950" y="68298"/>
                        <a:pt x="107738" y="68792"/>
                      </a:cubicBezTo>
                      <a:cubicBezTo>
                        <a:pt x="107597" y="69215"/>
                        <a:pt x="107456" y="69638"/>
                        <a:pt x="107315" y="70062"/>
                      </a:cubicBezTo>
                      <a:cubicBezTo>
                        <a:pt x="107174" y="70485"/>
                        <a:pt x="107033" y="70979"/>
                        <a:pt x="106821" y="71402"/>
                      </a:cubicBezTo>
                      <a:cubicBezTo>
                        <a:pt x="106821" y="71402"/>
                        <a:pt x="106821" y="71473"/>
                        <a:pt x="106821" y="71473"/>
                      </a:cubicBezTo>
                      <a:cubicBezTo>
                        <a:pt x="106680" y="71896"/>
                        <a:pt x="106468" y="72390"/>
                        <a:pt x="106327" y="72813"/>
                      </a:cubicBezTo>
                      <a:cubicBezTo>
                        <a:pt x="106186" y="73237"/>
                        <a:pt x="105975" y="73731"/>
                        <a:pt x="105763" y="74154"/>
                      </a:cubicBezTo>
                      <a:cubicBezTo>
                        <a:pt x="105410" y="75001"/>
                        <a:pt x="105057" y="75847"/>
                        <a:pt x="104634" y="76694"/>
                      </a:cubicBezTo>
                      <a:cubicBezTo>
                        <a:pt x="104422" y="77188"/>
                        <a:pt x="104140" y="77682"/>
                        <a:pt x="103928" y="78105"/>
                      </a:cubicBezTo>
                      <a:cubicBezTo>
                        <a:pt x="103434" y="79022"/>
                        <a:pt x="102941" y="80010"/>
                        <a:pt x="102376" y="80927"/>
                      </a:cubicBezTo>
                      <a:cubicBezTo>
                        <a:pt x="102094" y="81421"/>
                        <a:pt x="101812" y="81845"/>
                        <a:pt x="101530" y="82339"/>
                      </a:cubicBezTo>
                      <a:cubicBezTo>
                        <a:pt x="98143" y="87771"/>
                        <a:pt x="93909" y="92639"/>
                        <a:pt x="89041" y="96661"/>
                      </a:cubicBezTo>
                      <a:cubicBezTo>
                        <a:pt x="88971" y="96732"/>
                        <a:pt x="88971" y="96732"/>
                        <a:pt x="88900" y="96802"/>
                      </a:cubicBezTo>
                      <a:cubicBezTo>
                        <a:pt x="88900" y="96802"/>
                        <a:pt x="88900" y="96802"/>
                        <a:pt x="88900" y="96802"/>
                      </a:cubicBezTo>
                      <a:cubicBezTo>
                        <a:pt x="88829" y="96802"/>
                        <a:pt x="88829" y="96873"/>
                        <a:pt x="88759" y="96873"/>
                      </a:cubicBezTo>
                      <a:cubicBezTo>
                        <a:pt x="84596" y="100330"/>
                        <a:pt x="79869" y="103223"/>
                        <a:pt x="74860" y="105410"/>
                      </a:cubicBezTo>
                      <a:cubicBezTo>
                        <a:pt x="73660" y="105904"/>
                        <a:pt x="72461" y="106398"/>
                        <a:pt x="71261" y="106821"/>
                      </a:cubicBezTo>
                      <a:cubicBezTo>
                        <a:pt x="71261" y="106821"/>
                        <a:pt x="71261" y="106821"/>
                        <a:pt x="71191" y="106821"/>
                      </a:cubicBezTo>
                      <a:cubicBezTo>
                        <a:pt x="70697" y="106962"/>
                        <a:pt x="70203" y="107174"/>
                        <a:pt x="69709" y="107315"/>
                      </a:cubicBezTo>
                      <a:cubicBezTo>
                        <a:pt x="68721" y="107668"/>
                        <a:pt x="67663" y="107950"/>
                        <a:pt x="66675" y="108232"/>
                      </a:cubicBezTo>
                      <a:cubicBezTo>
                        <a:pt x="65899" y="108444"/>
                        <a:pt x="65123" y="108656"/>
                        <a:pt x="64276" y="108797"/>
                      </a:cubicBezTo>
                      <a:cubicBezTo>
                        <a:pt x="63782" y="108938"/>
                        <a:pt x="63288" y="109008"/>
                        <a:pt x="62795" y="109150"/>
                      </a:cubicBezTo>
                      <a:cubicBezTo>
                        <a:pt x="62018" y="109291"/>
                        <a:pt x="61242" y="109432"/>
                        <a:pt x="60396" y="109573"/>
                      </a:cubicBezTo>
                      <a:cubicBezTo>
                        <a:pt x="59972" y="109644"/>
                        <a:pt x="59549" y="109714"/>
                        <a:pt x="59126" y="109784"/>
                      </a:cubicBezTo>
                      <a:cubicBezTo>
                        <a:pt x="58279" y="109926"/>
                        <a:pt x="57432" y="109996"/>
                        <a:pt x="56515" y="110067"/>
                      </a:cubicBezTo>
                      <a:cubicBezTo>
                        <a:pt x="56092" y="110138"/>
                        <a:pt x="55739" y="110138"/>
                        <a:pt x="55316" y="110138"/>
                      </a:cubicBezTo>
                      <a:cubicBezTo>
                        <a:pt x="54681" y="110208"/>
                        <a:pt x="54046" y="110208"/>
                        <a:pt x="53411" y="110208"/>
                      </a:cubicBezTo>
                      <a:cubicBezTo>
                        <a:pt x="53128" y="110208"/>
                        <a:pt x="52846" y="110208"/>
                        <a:pt x="52635" y="110208"/>
                      </a:cubicBezTo>
                      <a:cubicBezTo>
                        <a:pt x="52211" y="110208"/>
                        <a:pt x="51717" y="110208"/>
                        <a:pt x="51294" y="110208"/>
                      </a:cubicBezTo>
                      <a:cubicBezTo>
                        <a:pt x="51294" y="110208"/>
                        <a:pt x="51294" y="110208"/>
                        <a:pt x="51294" y="110208"/>
                      </a:cubicBezTo>
                      <a:cubicBezTo>
                        <a:pt x="50659" y="110208"/>
                        <a:pt x="49953" y="110208"/>
                        <a:pt x="49318" y="110138"/>
                      </a:cubicBezTo>
                      <a:cubicBezTo>
                        <a:pt x="49248" y="110138"/>
                        <a:pt x="49107" y="110138"/>
                        <a:pt x="49036" y="110138"/>
                      </a:cubicBezTo>
                      <a:cubicBezTo>
                        <a:pt x="48472" y="110138"/>
                        <a:pt x="47978" y="110067"/>
                        <a:pt x="47413" y="110067"/>
                      </a:cubicBezTo>
                      <a:cubicBezTo>
                        <a:pt x="47343" y="110067"/>
                        <a:pt x="47272" y="110067"/>
                        <a:pt x="47202" y="110067"/>
                      </a:cubicBezTo>
                      <a:cubicBezTo>
                        <a:pt x="46637" y="110067"/>
                        <a:pt x="46143" y="109996"/>
                        <a:pt x="45579" y="109926"/>
                      </a:cubicBezTo>
                      <a:cubicBezTo>
                        <a:pt x="45579" y="109926"/>
                        <a:pt x="45508" y="109926"/>
                        <a:pt x="45508" y="109926"/>
                      </a:cubicBezTo>
                      <a:cubicBezTo>
                        <a:pt x="45226" y="109926"/>
                        <a:pt x="44944" y="109855"/>
                        <a:pt x="44662" y="109855"/>
                      </a:cubicBezTo>
                      <a:cubicBezTo>
                        <a:pt x="44450" y="109855"/>
                        <a:pt x="44309" y="109784"/>
                        <a:pt x="44097" y="109784"/>
                      </a:cubicBezTo>
                      <a:cubicBezTo>
                        <a:pt x="43603" y="109714"/>
                        <a:pt x="43110" y="109644"/>
                        <a:pt x="42616" y="109573"/>
                      </a:cubicBezTo>
                      <a:cubicBezTo>
                        <a:pt x="42404" y="109573"/>
                        <a:pt x="42192" y="109502"/>
                        <a:pt x="41910" y="109502"/>
                      </a:cubicBezTo>
                      <a:cubicBezTo>
                        <a:pt x="41275" y="109432"/>
                        <a:pt x="40569" y="109291"/>
                        <a:pt x="39934" y="109150"/>
                      </a:cubicBezTo>
                      <a:cubicBezTo>
                        <a:pt x="39582" y="109079"/>
                        <a:pt x="39229" y="109008"/>
                        <a:pt x="38806" y="108938"/>
                      </a:cubicBezTo>
                      <a:cubicBezTo>
                        <a:pt x="38312" y="108868"/>
                        <a:pt x="37888" y="108726"/>
                        <a:pt x="37395" y="108656"/>
                      </a:cubicBezTo>
                      <a:cubicBezTo>
                        <a:pt x="36054" y="108303"/>
                        <a:pt x="34713" y="107950"/>
                        <a:pt x="33373" y="107527"/>
                      </a:cubicBezTo>
                      <a:cubicBezTo>
                        <a:pt x="33373" y="107527"/>
                        <a:pt x="33302" y="107527"/>
                        <a:pt x="33302" y="107527"/>
                      </a:cubicBezTo>
                      <a:cubicBezTo>
                        <a:pt x="33232" y="107527"/>
                        <a:pt x="33091" y="107456"/>
                        <a:pt x="33020" y="107456"/>
                      </a:cubicBezTo>
                      <a:cubicBezTo>
                        <a:pt x="32950" y="107456"/>
                        <a:pt x="32950" y="107386"/>
                        <a:pt x="32950" y="107386"/>
                      </a:cubicBezTo>
                      <a:cubicBezTo>
                        <a:pt x="25894" y="105057"/>
                        <a:pt x="19403" y="101459"/>
                        <a:pt x="13758" y="96873"/>
                      </a:cubicBezTo>
                      <a:cubicBezTo>
                        <a:pt x="13688" y="96802"/>
                        <a:pt x="13547" y="96732"/>
                        <a:pt x="13476" y="96661"/>
                      </a:cubicBezTo>
                      <a:cubicBezTo>
                        <a:pt x="8114" y="92216"/>
                        <a:pt x="3528" y="86784"/>
                        <a:pt x="0" y="80716"/>
                      </a:cubicBezTo>
                      <a:cubicBezTo>
                        <a:pt x="71" y="80716"/>
                        <a:pt x="71" y="80786"/>
                        <a:pt x="141" y="80786"/>
                      </a:cubicBezTo>
                      <a:cubicBezTo>
                        <a:pt x="635" y="81069"/>
                        <a:pt x="1200" y="81351"/>
                        <a:pt x="1764" y="81633"/>
                      </a:cubicBezTo>
                      <a:cubicBezTo>
                        <a:pt x="2328" y="81915"/>
                        <a:pt x="2893" y="82268"/>
                        <a:pt x="3528" y="82550"/>
                      </a:cubicBezTo>
                      <a:lnTo>
                        <a:pt x="3528" y="82550"/>
                      </a:lnTo>
                      <a:cubicBezTo>
                        <a:pt x="3810" y="82691"/>
                        <a:pt x="4092" y="82833"/>
                        <a:pt x="4374" y="82973"/>
                      </a:cubicBezTo>
                      <a:cubicBezTo>
                        <a:pt x="4657" y="83115"/>
                        <a:pt x="5010" y="83256"/>
                        <a:pt x="5292" y="83397"/>
                      </a:cubicBezTo>
                      <a:cubicBezTo>
                        <a:pt x="5715" y="83609"/>
                        <a:pt x="6138" y="83749"/>
                        <a:pt x="6562" y="83961"/>
                      </a:cubicBezTo>
                      <a:cubicBezTo>
                        <a:pt x="7126" y="84173"/>
                        <a:pt x="7691" y="84455"/>
                        <a:pt x="8255" y="84667"/>
                      </a:cubicBezTo>
                      <a:cubicBezTo>
                        <a:pt x="8678" y="84808"/>
                        <a:pt x="9102" y="84949"/>
                        <a:pt x="9454" y="85090"/>
                      </a:cubicBezTo>
                      <a:cubicBezTo>
                        <a:pt x="9807" y="85231"/>
                        <a:pt x="10160" y="85372"/>
                        <a:pt x="10513" y="85443"/>
                      </a:cubicBezTo>
                      <a:cubicBezTo>
                        <a:pt x="10654" y="85513"/>
                        <a:pt x="10795" y="85513"/>
                        <a:pt x="11007" y="85584"/>
                      </a:cubicBezTo>
                      <a:cubicBezTo>
                        <a:pt x="11712" y="85796"/>
                        <a:pt x="12488" y="86078"/>
                        <a:pt x="13194" y="86290"/>
                      </a:cubicBezTo>
                      <a:cubicBezTo>
                        <a:pt x="13829" y="86501"/>
                        <a:pt x="14534" y="86642"/>
                        <a:pt x="15170" y="86784"/>
                      </a:cubicBezTo>
                      <a:cubicBezTo>
                        <a:pt x="15734" y="86925"/>
                        <a:pt x="16298" y="87066"/>
                        <a:pt x="16863" y="87136"/>
                      </a:cubicBezTo>
                      <a:cubicBezTo>
                        <a:pt x="16863" y="87136"/>
                        <a:pt x="16934" y="87136"/>
                        <a:pt x="16934" y="87136"/>
                      </a:cubicBezTo>
                      <a:cubicBezTo>
                        <a:pt x="17357" y="87207"/>
                        <a:pt x="17851" y="87348"/>
                        <a:pt x="18274" y="87418"/>
                      </a:cubicBezTo>
                      <a:cubicBezTo>
                        <a:pt x="18556" y="87489"/>
                        <a:pt x="18909" y="87560"/>
                        <a:pt x="19191" y="87560"/>
                      </a:cubicBezTo>
                      <a:cubicBezTo>
                        <a:pt x="19403" y="87630"/>
                        <a:pt x="19544" y="87630"/>
                        <a:pt x="19685" y="87630"/>
                      </a:cubicBezTo>
                      <a:cubicBezTo>
                        <a:pt x="20249" y="87701"/>
                        <a:pt x="20814" y="87842"/>
                        <a:pt x="21449" y="87912"/>
                      </a:cubicBezTo>
                      <a:cubicBezTo>
                        <a:pt x="21449" y="87912"/>
                        <a:pt x="21449" y="87912"/>
                        <a:pt x="21449" y="87912"/>
                      </a:cubicBezTo>
                      <a:cubicBezTo>
                        <a:pt x="22084" y="87983"/>
                        <a:pt x="22719" y="88054"/>
                        <a:pt x="23424" y="88124"/>
                      </a:cubicBezTo>
                      <a:cubicBezTo>
                        <a:pt x="23918" y="88194"/>
                        <a:pt x="24412" y="88194"/>
                        <a:pt x="24836" y="88265"/>
                      </a:cubicBezTo>
                      <a:cubicBezTo>
                        <a:pt x="25118" y="88265"/>
                        <a:pt x="25329" y="88336"/>
                        <a:pt x="25612" y="88336"/>
                      </a:cubicBezTo>
                      <a:cubicBezTo>
                        <a:pt x="26176" y="88406"/>
                        <a:pt x="26741" y="88406"/>
                        <a:pt x="27376" y="88406"/>
                      </a:cubicBezTo>
                      <a:cubicBezTo>
                        <a:pt x="28011" y="88406"/>
                        <a:pt x="28716" y="88477"/>
                        <a:pt x="29351" y="88477"/>
                      </a:cubicBezTo>
                      <a:cubicBezTo>
                        <a:pt x="29916" y="88477"/>
                        <a:pt x="30551" y="88477"/>
                        <a:pt x="31115" y="88477"/>
                      </a:cubicBezTo>
                      <a:cubicBezTo>
                        <a:pt x="31680" y="88477"/>
                        <a:pt x="32315" y="88406"/>
                        <a:pt x="32879" y="88406"/>
                      </a:cubicBezTo>
                      <a:cubicBezTo>
                        <a:pt x="33373" y="88406"/>
                        <a:pt x="33937" y="88336"/>
                        <a:pt x="34431" y="88265"/>
                      </a:cubicBezTo>
                      <a:cubicBezTo>
                        <a:pt x="35419" y="88194"/>
                        <a:pt x="36336" y="88054"/>
                        <a:pt x="37253" y="87983"/>
                      </a:cubicBezTo>
                      <a:cubicBezTo>
                        <a:pt x="37606" y="87912"/>
                        <a:pt x="37959" y="87912"/>
                        <a:pt x="38312" y="87842"/>
                      </a:cubicBezTo>
                      <a:cubicBezTo>
                        <a:pt x="39017" y="87771"/>
                        <a:pt x="39793" y="87630"/>
                        <a:pt x="40499" y="87489"/>
                      </a:cubicBezTo>
                      <a:cubicBezTo>
                        <a:pt x="41346" y="87348"/>
                        <a:pt x="42192" y="87136"/>
                        <a:pt x="42968" y="86995"/>
                      </a:cubicBezTo>
                      <a:cubicBezTo>
                        <a:pt x="43039" y="86995"/>
                        <a:pt x="43180" y="86925"/>
                        <a:pt x="43321" y="86925"/>
                      </a:cubicBezTo>
                      <a:cubicBezTo>
                        <a:pt x="43392" y="86925"/>
                        <a:pt x="43533" y="86854"/>
                        <a:pt x="43603" y="86854"/>
                      </a:cubicBezTo>
                      <a:cubicBezTo>
                        <a:pt x="44027" y="86784"/>
                        <a:pt x="44521" y="86642"/>
                        <a:pt x="44944" y="86501"/>
                      </a:cubicBezTo>
                      <a:cubicBezTo>
                        <a:pt x="45861" y="86290"/>
                        <a:pt x="46778" y="86007"/>
                        <a:pt x="47625" y="85725"/>
                      </a:cubicBezTo>
                      <a:cubicBezTo>
                        <a:pt x="48119" y="85584"/>
                        <a:pt x="48613" y="85372"/>
                        <a:pt x="49177" y="85231"/>
                      </a:cubicBezTo>
                      <a:cubicBezTo>
                        <a:pt x="49177" y="85231"/>
                        <a:pt x="49248" y="85231"/>
                        <a:pt x="49248" y="85231"/>
                      </a:cubicBezTo>
                      <a:cubicBezTo>
                        <a:pt x="49742" y="85090"/>
                        <a:pt x="50165" y="84879"/>
                        <a:pt x="50659" y="84737"/>
                      </a:cubicBezTo>
                      <a:cubicBezTo>
                        <a:pt x="51082" y="84596"/>
                        <a:pt x="51506" y="84385"/>
                        <a:pt x="51999" y="84243"/>
                      </a:cubicBezTo>
                      <a:cubicBezTo>
                        <a:pt x="52211" y="84173"/>
                        <a:pt x="52423" y="84103"/>
                        <a:pt x="52635" y="83961"/>
                      </a:cubicBezTo>
                      <a:cubicBezTo>
                        <a:pt x="53340" y="83679"/>
                        <a:pt x="54116" y="83326"/>
                        <a:pt x="54822" y="82973"/>
                      </a:cubicBezTo>
                      <a:cubicBezTo>
                        <a:pt x="55880" y="82479"/>
                        <a:pt x="56938" y="81915"/>
                        <a:pt x="57926" y="81351"/>
                      </a:cubicBezTo>
                      <a:cubicBezTo>
                        <a:pt x="58350" y="81139"/>
                        <a:pt x="58843" y="80857"/>
                        <a:pt x="59267" y="80575"/>
                      </a:cubicBezTo>
                      <a:cubicBezTo>
                        <a:pt x="61524" y="79234"/>
                        <a:pt x="63782" y="77752"/>
                        <a:pt x="65828" y="76130"/>
                      </a:cubicBezTo>
                      <a:cubicBezTo>
                        <a:pt x="67098" y="75142"/>
                        <a:pt x="68368" y="74013"/>
                        <a:pt x="69568" y="72955"/>
                      </a:cubicBezTo>
                      <a:cubicBezTo>
                        <a:pt x="69850" y="72673"/>
                        <a:pt x="70203" y="72390"/>
                        <a:pt x="70485" y="72108"/>
                      </a:cubicBezTo>
                      <a:cubicBezTo>
                        <a:pt x="71967" y="70697"/>
                        <a:pt x="73378" y="69145"/>
                        <a:pt x="74718" y="67522"/>
                      </a:cubicBezTo>
                      <a:cubicBezTo>
                        <a:pt x="74930" y="67240"/>
                        <a:pt x="75212" y="66958"/>
                        <a:pt x="75424" y="66675"/>
                      </a:cubicBezTo>
                      <a:cubicBezTo>
                        <a:pt x="75988" y="65970"/>
                        <a:pt x="76553" y="65194"/>
                        <a:pt x="77117" y="64488"/>
                      </a:cubicBezTo>
                      <a:cubicBezTo>
                        <a:pt x="77470" y="64065"/>
                        <a:pt x="77752" y="63571"/>
                        <a:pt x="78105" y="63077"/>
                      </a:cubicBezTo>
                      <a:cubicBezTo>
                        <a:pt x="81915" y="57503"/>
                        <a:pt x="84808" y="51294"/>
                        <a:pt x="86572" y="44591"/>
                      </a:cubicBezTo>
                      <a:cubicBezTo>
                        <a:pt x="86713" y="44027"/>
                        <a:pt x="86854" y="43533"/>
                        <a:pt x="86995" y="42969"/>
                      </a:cubicBezTo>
                      <a:cubicBezTo>
                        <a:pt x="87136" y="42404"/>
                        <a:pt x="87277" y="41840"/>
                        <a:pt x="87348" y="41275"/>
                      </a:cubicBezTo>
                      <a:cubicBezTo>
                        <a:pt x="87489" y="40711"/>
                        <a:pt x="87559" y="40146"/>
                        <a:pt x="87630" y="39582"/>
                      </a:cubicBezTo>
                      <a:cubicBezTo>
                        <a:pt x="87630" y="39582"/>
                        <a:pt x="87630" y="39582"/>
                        <a:pt x="87630" y="39582"/>
                      </a:cubicBezTo>
                      <a:cubicBezTo>
                        <a:pt x="87771" y="38947"/>
                        <a:pt x="87842" y="38312"/>
                        <a:pt x="87912" y="37606"/>
                      </a:cubicBezTo>
                      <a:lnTo>
                        <a:pt x="87912" y="37395"/>
                      </a:lnTo>
                      <a:cubicBezTo>
                        <a:pt x="87983" y="36830"/>
                        <a:pt x="88053" y="36336"/>
                        <a:pt x="88124" y="35772"/>
                      </a:cubicBezTo>
                      <a:cubicBezTo>
                        <a:pt x="88124" y="35631"/>
                        <a:pt x="88194" y="35490"/>
                        <a:pt x="88194" y="35348"/>
                      </a:cubicBezTo>
                      <a:cubicBezTo>
                        <a:pt x="88265" y="34854"/>
                        <a:pt x="88265" y="34431"/>
                        <a:pt x="88336" y="33937"/>
                      </a:cubicBezTo>
                      <a:cubicBezTo>
                        <a:pt x="88336" y="33796"/>
                        <a:pt x="88336" y="33655"/>
                        <a:pt x="88406" y="33444"/>
                      </a:cubicBezTo>
                      <a:cubicBezTo>
                        <a:pt x="88477" y="32879"/>
                        <a:pt x="88477" y="32385"/>
                        <a:pt x="88477" y="31821"/>
                      </a:cubicBezTo>
                      <a:cubicBezTo>
                        <a:pt x="88547" y="31045"/>
                        <a:pt x="88547" y="30269"/>
                        <a:pt x="88547" y="29493"/>
                      </a:cubicBezTo>
                      <a:cubicBezTo>
                        <a:pt x="88547" y="28857"/>
                        <a:pt x="88547" y="28222"/>
                        <a:pt x="88477" y="27587"/>
                      </a:cubicBezTo>
                      <a:cubicBezTo>
                        <a:pt x="88477" y="27517"/>
                        <a:pt x="88477" y="27376"/>
                        <a:pt x="88477" y="27305"/>
                      </a:cubicBezTo>
                      <a:cubicBezTo>
                        <a:pt x="88477" y="26882"/>
                        <a:pt x="88477" y="26388"/>
                        <a:pt x="88406" y="25965"/>
                      </a:cubicBezTo>
                      <a:cubicBezTo>
                        <a:pt x="88406" y="25753"/>
                        <a:pt x="88406" y="25541"/>
                        <a:pt x="88336" y="25330"/>
                      </a:cubicBezTo>
                      <a:cubicBezTo>
                        <a:pt x="88336" y="24836"/>
                        <a:pt x="88265" y="24412"/>
                        <a:pt x="88194" y="23918"/>
                      </a:cubicBezTo>
                      <a:cubicBezTo>
                        <a:pt x="88194" y="23848"/>
                        <a:pt x="88194" y="23777"/>
                        <a:pt x="88194" y="23707"/>
                      </a:cubicBezTo>
                      <a:cubicBezTo>
                        <a:pt x="88124" y="23142"/>
                        <a:pt x="88053" y="22578"/>
                        <a:pt x="87983" y="21943"/>
                      </a:cubicBezTo>
                      <a:cubicBezTo>
                        <a:pt x="87983" y="21661"/>
                        <a:pt x="87912" y="21379"/>
                        <a:pt x="87912" y="21167"/>
                      </a:cubicBezTo>
                      <a:cubicBezTo>
                        <a:pt x="87842" y="20673"/>
                        <a:pt x="87771" y="20249"/>
                        <a:pt x="87701" y="19826"/>
                      </a:cubicBezTo>
                      <a:cubicBezTo>
                        <a:pt x="87701" y="19685"/>
                        <a:pt x="87630" y="19615"/>
                        <a:pt x="87630" y="19473"/>
                      </a:cubicBezTo>
                      <a:cubicBezTo>
                        <a:pt x="87559" y="19121"/>
                        <a:pt x="87489" y="18697"/>
                        <a:pt x="87418" y="18345"/>
                      </a:cubicBezTo>
                      <a:cubicBezTo>
                        <a:pt x="87348" y="17921"/>
                        <a:pt x="87277" y="17498"/>
                        <a:pt x="87136" y="17075"/>
                      </a:cubicBezTo>
                      <a:cubicBezTo>
                        <a:pt x="86995" y="16510"/>
                        <a:pt x="86924" y="15946"/>
                        <a:pt x="86713" y="15381"/>
                      </a:cubicBezTo>
                      <a:cubicBezTo>
                        <a:pt x="86713" y="15311"/>
                        <a:pt x="86713" y="15240"/>
                        <a:pt x="86642" y="15170"/>
                      </a:cubicBezTo>
                      <a:cubicBezTo>
                        <a:pt x="86501" y="14605"/>
                        <a:pt x="86360" y="14111"/>
                        <a:pt x="86219" y="13547"/>
                      </a:cubicBezTo>
                      <a:cubicBezTo>
                        <a:pt x="86078" y="12982"/>
                        <a:pt x="85866" y="12418"/>
                        <a:pt x="85725" y="11783"/>
                      </a:cubicBezTo>
                      <a:cubicBezTo>
                        <a:pt x="85513" y="11219"/>
                        <a:pt x="85372" y="10654"/>
                        <a:pt x="85161" y="10090"/>
                      </a:cubicBezTo>
                      <a:cubicBezTo>
                        <a:pt x="84808" y="8961"/>
                        <a:pt x="84385" y="7832"/>
                        <a:pt x="83891" y="6773"/>
                      </a:cubicBezTo>
                      <a:lnTo>
                        <a:pt x="83891" y="6773"/>
                      </a:lnTo>
                      <a:cubicBezTo>
                        <a:pt x="83467" y="5645"/>
                        <a:pt x="82973" y="4586"/>
                        <a:pt x="82409" y="3528"/>
                      </a:cubicBezTo>
                      <a:cubicBezTo>
                        <a:pt x="82268" y="3246"/>
                        <a:pt x="82127" y="2964"/>
                        <a:pt x="81986" y="2611"/>
                      </a:cubicBezTo>
                      <a:cubicBezTo>
                        <a:pt x="81844" y="2258"/>
                        <a:pt x="81633" y="1976"/>
                        <a:pt x="81492" y="1623"/>
                      </a:cubicBezTo>
                      <a:cubicBezTo>
                        <a:pt x="81210" y="1059"/>
                        <a:pt x="80927" y="565"/>
                        <a:pt x="80575" y="0"/>
                      </a:cubicBezTo>
                      <a:cubicBezTo>
                        <a:pt x="83397" y="1623"/>
                        <a:pt x="86078" y="3458"/>
                        <a:pt x="88547" y="5504"/>
                      </a:cubicBezTo>
                      <a:cubicBezTo>
                        <a:pt x="88618" y="5504"/>
                        <a:pt x="88618" y="5574"/>
                        <a:pt x="88688" y="5574"/>
                      </a:cubicBezTo>
                      <a:cubicBezTo>
                        <a:pt x="88759" y="5645"/>
                        <a:pt x="88759" y="5645"/>
                        <a:pt x="88829" y="5715"/>
                      </a:cubicBezTo>
                      <a:cubicBezTo>
                        <a:pt x="92922" y="9102"/>
                        <a:pt x="96520" y="13053"/>
                        <a:pt x="99624" y="17427"/>
                      </a:cubicBezTo>
                      <a:cubicBezTo>
                        <a:pt x="99907" y="17851"/>
                        <a:pt x="100260" y="18274"/>
                        <a:pt x="100542" y="18768"/>
                      </a:cubicBezTo>
                      <a:cubicBezTo>
                        <a:pt x="100824" y="19191"/>
                        <a:pt x="101106" y="19615"/>
                        <a:pt x="101318" y="20038"/>
                      </a:cubicBezTo>
                      <a:cubicBezTo>
                        <a:pt x="101388" y="20109"/>
                        <a:pt x="101388" y="20179"/>
                        <a:pt x="101459" y="20320"/>
                      </a:cubicBezTo>
                      <a:cubicBezTo>
                        <a:pt x="102235" y="21661"/>
                        <a:pt x="103011" y="23001"/>
                        <a:pt x="103717" y="24342"/>
                      </a:cubicBezTo>
                      <a:cubicBezTo>
                        <a:pt x="103928" y="24694"/>
                        <a:pt x="104069" y="25048"/>
                        <a:pt x="104281" y="25471"/>
                      </a:cubicBezTo>
                      <a:cubicBezTo>
                        <a:pt x="104352" y="25682"/>
                        <a:pt x="104493" y="25824"/>
                        <a:pt x="104563" y="26035"/>
                      </a:cubicBezTo>
                      <a:cubicBezTo>
                        <a:pt x="104704" y="26318"/>
                        <a:pt x="104846" y="26600"/>
                        <a:pt x="104916" y="26811"/>
                      </a:cubicBezTo>
                      <a:cubicBezTo>
                        <a:pt x="105057" y="27094"/>
                        <a:pt x="105128" y="27376"/>
                        <a:pt x="105269" y="27587"/>
                      </a:cubicBezTo>
                      <a:cubicBezTo>
                        <a:pt x="105410" y="27870"/>
                        <a:pt x="105481" y="28081"/>
                        <a:pt x="105622" y="28363"/>
                      </a:cubicBezTo>
                      <a:cubicBezTo>
                        <a:pt x="105833" y="28857"/>
                        <a:pt x="106045" y="29351"/>
                        <a:pt x="106257" y="29916"/>
                      </a:cubicBezTo>
                      <a:cubicBezTo>
                        <a:pt x="106468" y="30480"/>
                        <a:pt x="106751" y="31115"/>
                        <a:pt x="106962" y="31750"/>
                      </a:cubicBezTo>
                      <a:cubicBezTo>
                        <a:pt x="106962" y="31750"/>
                        <a:pt x="106962" y="31750"/>
                        <a:pt x="106962" y="31750"/>
                      </a:cubicBezTo>
                      <a:cubicBezTo>
                        <a:pt x="107174" y="32385"/>
                        <a:pt x="107386" y="32950"/>
                        <a:pt x="107597" y="33585"/>
                      </a:cubicBezTo>
                      <a:cubicBezTo>
                        <a:pt x="109573" y="38876"/>
                        <a:pt x="110490" y="44803"/>
                        <a:pt x="110490" y="51012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9" name="Freeform: Shape 933"/>
                <p:cNvSpPr/>
                <p:nvPr/>
              </p:nvSpPr>
              <p:spPr>
                <a:xfrm>
                  <a:off x="5585531" y="4004239"/>
                  <a:ext cx="21167" cy="21167"/>
                </a:xfrm>
                <a:custGeom>
                  <a:avLst/>
                  <a:gdLst>
                    <a:gd name="connsiteX0" fmla="*/ 23001 w 21166"/>
                    <a:gd name="connsiteY0" fmla="*/ 11500 h 21166"/>
                    <a:gd name="connsiteX1" fmla="*/ 11501 w 21166"/>
                    <a:gd name="connsiteY1" fmla="*/ 23001 h 21166"/>
                    <a:gd name="connsiteX2" fmla="*/ 0 w 21166"/>
                    <a:gd name="connsiteY2" fmla="*/ 11500 h 21166"/>
                    <a:gd name="connsiteX3" fmla="*/ 11501 w 21166"/>
                    <a:gd name="connsiteY3" fmla="*/ 0 h 21166"/>
                    <a:gd name="connsiteX4" fmla="*/ 23001 w 21166"/>
                    <a:gd name="connsiteY4" fmla="*/ 11500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001" y="11500"/>
                      </a:moveTo>
                      <a:cubicBezTo>
                        <a:pt x="23001" y="17852"/>
                        <a:pt x="17852" y="23001"/>
                        <a:pt x="11501" y="23001"/>
                      </a:cubicBezTo>
                      <a:cubicBezTo>
                        <a:pt x="5149" y="23001"/>
                        <a:pt x="0" y="17852"/>
                        <a:pt x="0" y="11500"/>
                      </a:cubicBezTo>
                      <a:cubicBezTo>
                        <a:pt x="0" y="5149"/>
                        <a:pt x="5149" y="0"/>
                        <a:pt x="11501" y="0"/>
                      </a:cubicBezTo>
                      <a:cubicBezTo>
                        <a:pt x="17852" y="0"/>
                        <a:pt x="23001" y="5149"/>
                        <a:pt x="23001" y="11500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8" name="Graphic 3"/>
              <p:cNvGrpSpPr/>
              <p:nvPr/>
            </p:nvGrpSpPr>
            <p:grpSpPr>
              <a:xfrm>
                <a:off x="5536071" y="3801533"/>
                <a:ext cx="120932" cy="126295"/>
                <a:chOff x="5536071" y="3801533"/>
                <a:chExt cx="120932" cy="126295"/>
              </a:xfrm>
              <a:solidFill>
                <a:schemeClr val="accent1"/>
              </a:solidFill>
            </p:grpSpPr>
            <p:sp>
              <p:nvSpPr>
                <p:cNvPr id="40" name="Freeform: Shape 914"/>
                <p:cNvSpPr/>
                <p:nvPr/>
              </p:nvSpPr>
              <p:spPr>
                <a:xfrm>
                  <a:off x="5547713" y="3895019"/>
                  <a:ext cx="7056" cy="7056"/>
                </a:xfrm>
                <a:custGeom>
                  <a:avLst/>
                  <a:gdLst>
                    <a:gd name="connsiteX0" fmla="*/ 91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91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917" y="423"/>
                      </a:moveTo>
                      <a:cubicBezTo>
                        <a:pt x="635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82" y="71"/>
                        <a:pt x="564" y="282"/>
                        <a:pt x="91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1" name="Freeform: Shape 915"/>
                <p:cNvSpPr/>
                <p:nvPr/>
              </p:nvSpPr>
              <p:spPr>
                <a:xfrm>
                  <a:off x="5544044" y="3893044"/>
                  <a:ext cx="28222" cy="21167"/>
                </a:xfrm>
                <a:custGeom>
                  <a:avLst/>
                  <a:gdLst>
                    <a:gd name="connsiteX0" fmla="*/ 34149 w 28222"/>
                    <a:gd name="connsiteY0" fmla="*/ 27658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970 w 28222"/>
                    <a:gd name="connsiteY3" fmla="*/ 16580 h 21166"/>
                    <a:gd name="connsiteX4" fmla="*/ 14252 w 28222"/>
                    <a:gd name="connsiteY4" fmla="*/ 16792 h 21166"/>
                    <a:gd name="connsiteX5" fmla="*/ 34008 w 28222"/>
                    <a:gd name="connsiteY5" fmla="*/ 27658 h 21166"/>
                    <a:gd name="connsiteX6" fmla="*/ 34149 w 28222"/>
                    <a:gd name="connsiteY6" fmla="*/ 27658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4149" y="27658"/>
                      </a:moveTo>
                      <a:cubicBezTo>
                        <a:pt x="19614" y="23001"/>
                        <a:pt x="7479" y="12982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739" y="6350"/>
                        <a:pt x="8467" y="11924"/>
                        <a:pt x="13970" y="16580"/>
                      </a:cubicBezTo>
                      <a:cubicBezTo>
                        <a:pt x="14041" y="16651"/>
                        <a:pt x="14111" y="16722"/>
                        <a:pt x="14252" y="16792"/>
                      </a:cubicBezTo>
                      <a:cubicBezTo>
                        <a:pt x="20038" y="21519"/>
                        <a:pt x="26741" y="25259"/>
                        <a:pt x="34008" y="27658"/>
                      </a:cubicBezTo>
                      <a:cubicBezTo>
                        <a:pt x="34078" y="27658"/>
                        <a:pt x="34149" y="27658"/>
                        <a:pt x="34149" y="27658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2" name="Freeform: Shape 916"/>
                <p:cNvSpPr/>
                <p:nvPr/>
              </p:nvSpPr>
              <p:spPr>
                <a:xfrm>
                  <a:off x="5578475" y="3920772"/>
                  <a:ext cx="7056" cy="7056"/>
                </a:xfrm>
                <a:custGeom>
                  <a:avLst/>
                  <a:gdLst>
                    <a:gd name="connsiteX0" fmla="*/ 4233 w 0"/>
                    <a:gd name="connsiteY0" fmla="*/ 119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233 w 0"/>
                    <a:gd name="connsiteY3" fmla="*/ 11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3" y="1199"/>
                      </a:moveTo>
                      <a:cubicBezTo>
                        <a:pt x="2822" y="847"/>
                        <a:pt x="1411" y="494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82" y="494"/>
                        <a:pt x="2822" y="847"/>
                        <a:pt x="4233" y="11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3" name="Freeform: Shape 917"/>
                <p:cNvSpPr/>
                <p:nvPr/>
              </p:nvSpPr>
              <p:spPr>
                <a:xfrm>
                  <a:off x="5629345" y="3813175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3387 h 0"/>
                    <a:gd name="connsiteX1" fmla="*/ 0 w 0"/>
                    <a:gd name="connsiteY1" fmla="*/ 0 h 0"/>
                    <a:gd name="connsiteX2" fmla="*/ 1552 w 0"/>
                    <a:gd name="connsiteY2" fmla="*/ 338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3387"/>
                      </a:moveTo>
                      <a:cubicBezTo>
                        <a:pt x="1059" y="2258"/>
                        <a:pt x="565" y="1129"/>
                        <a:pt x="0" y="0"/>
                      </a:cubicBezTo>
                      <a:cubicBezTo>
                        <a:pt x="565" y="1129"/>
                        <a:pt x="1129" y="2258"/>
                        <a:pt x="1552" y="338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4" name="Freeform: Shape 918"/>
                <p:cNvSpPr/>
                <p:nvPr/>
              </p:nvSpPr>
              <p:spPr>
                <a:xfrm>
                  <a:off x="5621373" y="3909695"/>
                  <a:ext cx="14111" cy="7056"/>
                </a:xfrm>
                <a:custGeom>
                  <a:avLst/>
                  <a:gdLst>
                    <a:gd name="connsiteX0" fmla="*/ 14534 w 14111"/>
                    <a:gd name="connsiteY0" fmla="*/ 0 h 7055"/>
                    <a:gd name="connsiteX1" fmla="*/ 0 w 14111"/>
                    <a:gd name="connsiteY1" fmla="*/ 8890 h 7055"/>
                    <a:gd name="connsiteX2" fmla="*/ 14393 w 14111"/>
                    <a:gd name="connsiteY2" fmla="*/ 71 h 7055"/>
                    <a:gd name="connsiteX3" fmla="*/ 1453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4534" y="0"/>
                      </a:moveTo>
                      <a:cubicBezTo>
                        <a:pt x="10160" y="3598"/>
                        <a:pt x="5292" y="6632"/>
                        <a:pt x="0" y="8890"/>
                      </a:cubicBezTo>
                      <a:cubicBezTo>
                        <a:pt x="5221" y="6632"/>
                        <a:pt x="10019" y="3669"/>
                        <a:pt x="14393" y="71"/>
                      </a:cubicBezTo>
                      <a:cubicBezTo>
                        <a:pt x="14393" y="71"/>
                        <a:pt x="14464" y="71"/>
                        <a:pt x="1453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5" name="Freeform: Shape 919"/>
                <p:cNvSpPr/>
                <p:nvPr/>
              </p:nvSpPr>
              <p:spPr>
                <a:xfrm>
                  <a:off x="5635907" y="3894737"/>
                  <a:ext cx="7056" cy="14111"/>
                </a:xfrm>
                <a:custGeom>
                  <a:avLst/>
                  <a:gdLst>
                    <a:gd name="connsiteX0" fmla="*/ 13053 w 7055"/>
                    <a:gd name="connsiteY0" fmla="*/ 0 h 14111"/>
                    <a:gd name="connsiteX1" fmla="*/ 0 w 7055"/>
                    <a:gd name="connsiteY1" fmla="*/ 14958 h 14111"/>
                    <a:gd name="connsiteX2" fmla="*/ 141 w 7055"/>
                    <a:gd name="connsiteY2" fmla="*/ 14816 h 14111"/>
                    <a:gd name="connsiteX3" fmla="*/ 13053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3053" y="0"/>
                      </a:moveTo>
                      <a:cubicBezTo>
                        <a:pt x="9525" y="5644"/>
                        <a:pt x="5150" y="10725"/>
                        <a:pt x="0" y="14958"/>
                      </a:cubicBezTo>
                      <a:cubicBezTo>
                        <a:pt x="70" y="14887"/>
                        <a:pt x="70" y="14887"/>
                        <a:pt x="141" y="14816"/>
                      </a:cubicBezTo>
                      <a:cubicBezTo>
                        <a:pt x="5150" y="10654"/>
                        <a:pt x="9525" y="5644"/>
                        <a:pt x="1305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6" name="Freeform: Shape 920"/>
                <p:cNvSpPr/>
                <p:nvPr/>
              </p:nvSpPr>
              <p:spPr>
                <a:xfrm>
                  <a:off x="5649807" y="3890434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93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87"/>
                        <a:pt x="564" y="1975"/>
                        <a:pt x="0" y="2893"/>
                      </a:cubicBezTo>
                      <a:cubicBezTo>
                        <a:pt x="564" y="1975"/>
                        <a:pt x="1058" y="98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7" name="Freeform: Shape 921"/>
                <p:cNvSpPr/>
                <p:nvPr/>
              </p:nvSpPr>
              <p:spPr>
                <a:xfrm>
                  <a:off x="5536071" y="3801533"/>
                  <a:ext cx="98778" cy="98778"/>
                </a:xfrm>
                <a:custGeom>
                  <a:avLst/>
                  <a:gdLst>
                    <a:gd name="connsiteX0" fmla="*/ 99554 w 98777"/>
                    <a:gd name="connsiteY0" fmla="*/ 38523 h 98777"/>
                    <a:gd name="connsiteX1" fmla="*/ 99483 w 98777"/>
                    <a:gd name="connsiteY1" fmla="*/ 40922 h 98777"/>
                    <a:gd name="connsiteX2" fmla="*/ 99413 w 98777"/>
                    <a:gd name="connsiteY2" fmla="*/ 42616 h 98777"/>
                    <a:gd name="connsiteX3" fmla="*/ 99342 w 98777"/>
                    <a:gd name="connsiteY3" fmla="*/ 43109 h 98777"/>
                    <a:gd name="connsiteX4" fmla="*/ 99201 w 98777"/>
                    <a:gd name="connsiteY4" fmla="*/ 44591 h 98777"/>
                    <a:gd name="connsiteX5" fmla="*/ 99130 w 98777"/>
                    <a:gd name="connsiteY5" fmla="*/ 45014 h 98777"/>
                    <a:gd name="connsiteX6" fmla="*/ 98919 w 98777"/>
                    <a:gd name="connsiteY6" fmla="*/ 46708 h 98777"/>
                    <a:gd name="connsiteX7" fmla="*/ 98919 w 98777"/>
                    <a:gd name="connsiteY7" fmla="*/ 46920 h 98777"/>
                    <a:gd name="connsiteX8" fmla="*/ 98637 w 98777"/>
                    <a:gd name="connsiteY8" fmla="*/ 48966 h 98777"/>
                    <a:gd name="connsiteX9" fmla="*/ 98637 w 98777"/>
                    <a:gd name="connsiteY9" fmla="*/ 48966 h 98777"/>
                    <a:gd name="connsiteX10" fmla="*/ 98284 w 98777"/>
                    <a:gd name="connsiteY10" fmla="*/ 50729 h 98777"/>
                    <a:gd name="connsiteX11" fmla="*/ 97931 w 98777"/>
                    <a:gd name="connsiteY11" fmla="*/ 52493 h 98777"/>
                    <a:gd name="connsiteX12" fmla="*/ 97508 w 98777"/>
                    <a:gd name="connsiteY12" fmla="*/ 54187 h 98777"/>
                    <a:gd name="connsiteX13" fmla="*/ 88759 w 98777"/>
                    <a:gd name="connsiteY13" fmla="*/ 73307 h 98777"/>
                    <a:gd name="connsiteX14" fmla="*/ 87771 w 98777"/>
                    <a:gd name="connsiteY14" fmla="*/ 74719 h 98777"/>
                    <a:gd name="connsiteX15" fmla="*/ 86007 w 98777"/>
                    <a:gd name="connsiteY15" fmla="*/ 76976 h 98777"/>
                    <a:gd name="connsiteX16" fmla="*/ 85302 w 98777"/>
                    <a:gd name="connsiteY16" fmla="*/ 77823 h 98777"/>
                    <a:gd name="connsiteX17" fmla="*/ 80927 w 98777"/>
                    <a:gd name="connsiteY17" fmla="*/ 82550 h 98777"/>
                    <a:gd name="connsiteX18" fmla="*/ 80010 w 98777"/>
                    <a:gd name="connsiteY18" fmla="*/ 83467 h 98777"/>
                    <a:gd name="connsiteX19" fmla="*/ 76129 w 98777"/>
                    <a:gd name="connsiteY19" fmla="*/ 86783 h 98777"/>
                    <a:gd name="connsiteX20" fmla="*/ 69356 w 98777"/>
                    <a:gd name="connsiteY20" fmla="*/ 91370 h 98777"/>
                    <a:gd name="connsiteX21" fmla="*/ 68015 w 98777"/>
                    <a:gd name="connsiteY21" fmla="*/ 92146 h 98777"/>
                    <a:gd name="connsiteX22" fmla="*/ 64840 w 98777"/>
                    <a:gd name="connsiteY22" fmla="*/ 93769 h 98777"/>
                    <a:gd name="connsiteX23" fmla="*/ 62583 w 98777"/>
                    <a:gd name="connsiteY23" fmla="*/ 94756 h 98777"/>
                    <a:gd name="connsiteX24" fmla="*/ 61948 w 98777"/>
                    <a:gd name="connsiteY24" fmla="*/ 95039 h 98777"/>
                    <a:gd name="connsiteX25" fmla="*/ 60607 w 98777"/>
                    <a:gd name="connsiteY25" fmla="*/ 95603 h 98777"/>
                    <a:gd name="connsiteX26" fmla="*/ 59125 w 98777"/>
                    <a:gd name="connsiteY26" fmla="*/ 96167 h 98777"/>
                    <a:gd name="connsiteX27" fmla="*/ 59055 w 98777"/>
                    <a:gd name="connsiteY27" fmla="*/ 96167 h 98777"/>
                    <a:gd name="connsiteX28" fmla="*/ 57503 w 98777"/>
                    <a:gd name="connsiteY28" fmla="*/ 96732 h 98777"/>
                    <a:gd name="connsiteX29" fmla="*/ 54751 w 98777"/>
                    <a:gd name="connsiteY29" fmla="*/ 97578 h 98777"/>
                    <a:gd name="connsiteX30" fmla="*/ 53340 w 98777"/>
                    <a:gd name="connsiteY30" fmla="*/ 97931 h 98777"/>
                    <a:gd name="connsiteX31" fmla="*/ 52987 w 98777"/>
                    <a:gd name="connsiteY31" fmla="*/ 98002 h 98777"/>
                    <a:gd name="connsiteX32" fmla="*/ 52634 w 98777"/>
                    <a:gd name="connsiteY32" fmla="*/ 98072 h 98777"/>
                    <a:gd name="connsiteX33" fmla="*/ 50024 w 98777"/>
                    <a:gd name="connsiteY33" fmla="*/ 98637 h 98777"/>
                    <a:gd name="connsiteX34" fmla="*/ 47766 w 98777"/>
                    <a:gd name="connsiteY34" fmla="*/ 99060 h 98777"/>
                    <a:gd name="connsiteX35" fmla="*/ 46708 w 98777"/>
                    <a:gd name="connsiteY35" fmla="*/ 99201 h 98777"/>
                    <a:gd name="connsiteX36" fmla="*/ 43744 w 98777"/>
                    <a:gd name="connsiteY36" fmla="*/ 99554 h 98777"/>
                    <a:gd name="connsiteX37" fmla="*/ 42121 w 98777"/>
                    <a:gd name="connsiteY37" fmla="*/ 99695 h 98777"/>
                    <a:gd name="connsiteX38" fmla="*/ 40287 w 98777"/>
                    <a:gd name="connsiteY38" fmla="*/ 99766 h 98777"/>
                    <a:gd name="connsiteX39" fmla="*/ 38453 w 98777"/>
                    <a:gd name="connsiteY39" fmla="*/ 99766 h 98777"/>
                    <a:gd name="connsiteX40" fmla="*/ 36406 w 98777"/>
                    <a:gd name="connsiteY40" fmla="*/ 99695 h 98777"/>
                    <a:gd name="connsiteX41" fmla="*/ 34643 w 98777"/>
                    <a:gd name="connsiteY41" fmla="*/ 99624 h 98777"/>
                    <a:gd name="connsiteX42" fmla="*/ 33867 w 98777"/>
                    <a:gd name="connsiteY42" fmla="*/ 99554 h 98777"/>
                    <a:gd name="connsiteX43" fmla="*/ 32385 w 98777"/>
                    <a:gd name="connsiteY43" fmla="*/ 99413 h 98777"/>
                    <a:gd name="connsiteX44" fmla="*/ 30339 w 98777"/>
                    <a:gd name="connsiteY44" fmla="*/ 99201 h 98777"/>
                    <a:gd name="connsiteX45" fmla="*/ 30339 w 98777"/>
                    <a:gd name="connsiteY45" fmla="*/ 99201 h 98777"/>
                    <a:gd name="connsiteX46" fmla="*/ 28575 w 98777"/>
                    <a:gd name="connsiteY46" fmla="*/ 98919 h 98777"/>
                    <a:gd name="connsiteX47" fmla="*/ 28010 w 98777"/>
                    <a:gd name="connsiteY47" fmla="*/ 98848 h 98777"/>
                    <a:gd name="connsiteX48" fmla="*/ 27093 w 98777"/>
                    <a:gd name="connsiteY48" fmla="*/ 98707 h 98777"/>
                    <a:gd name="connsiteX49" fmla="*/ 25682 w 98777"/>
                    <a:gd name="connsiteY49" fmla="*/ 98425 h 98777"/>
                    <a:gd name="connsiteX50" fmla="*/ 25611 w 98777"/>
                    <a:gd name="connsiteY50" fmla="*/ 98425 h 98777"/>
                    <a:gd name="connsiteX51" fmla="*/ 23918 w 98777"/>
                    <a:gd name="connsiteY51" fmla="*/ 98002 h 98777"/>
                    <a:gd name="connsiteX52" fmla="*/ 21872 w 98777"/>
                    <a:gd name="connsiteY52" fmla="*/ 97437 h 98777"/>
                    <a:gd name="connsiteX53" fmla="*/ 19614 w 98777"/>
                    <a:gd name="connsiteY53" fmla="*/ 96732 h 98777"/>
                    <a:gd name="connsiteX54" fmla="*/ 19120 w 98777"/>
                    <a:gd name="connsiteY54" fmla="*/ 96591 h 98777"/>
                    <a:gd name="connsiteX55" fmla="*/ 17992 w 98777"/>
                    <a:gd name="connsiteY55" fmla="*/ 96167 h 98777"/>
                    <a:gd name="connsiteX56" fmla="*/ 16722 w 98777"/>
                    <a:gd name="connsiteY56" fmla="*/ 95673 h 98777"/>
                    <a:gd name="connsiteX57" fmla="*/ 14958 w 98777"/>
                    <a:gd name="connsiteY57" fmla="*/ 94968 h 98777"/>
                    <a:gd name="connsiteX58" fmla="*/ 13688 w 98777"/>
                    <a:gd name="connsiteY58" fmla="*/ 94403 h 98777"/>
                    <a:gd name="connsiteX59" fmla="*/ 12700 w 98777"/>
                    <a:gd name="connsiteY59" fmla="*/ 93980 h 98777"/>
                    <a:gd name="connsiteX60" fmla="*/ 11783 w 98777"/>
                    <a:gd name="connsiteY60" fmla="*/ 93557 h 98777"/>
                    <a:gd name="connsiteX61" fmla="*/ 11783 w 98777"/>
                    <a:gd name="connsiteY61" fmla="*/ 93557 h 98777"/>
                    <a:gd name="connsiteX62" fmla="*/ 9948 w 98777"/>
                    <a:gd name="connsiteY62" fmla="*/ 92639 h 98777"/>
                    <a:gd name="connsiteX63" fmla="*/ 8326 w 98777"/>
                    <a:gd name="connsiteY63" fmla="*/ 91722 h 98777"/>
                    <a:gd name="connsiteX64" fmla="*/ 8184 w 98777"/>
                    <a:gd name="connsiteY64" fmla="*/ 91652 h 98777"/>
                    <a:gd name="connsiteX65" fmla="*/ 8114 w 98777"/>
                    <a:gd name="connsiteY65" fmla="*/ 91581 h 98777"/>
                    <a:gd name="connsiteX66" fmla="*/ 0 w 98777"/>
                    <a:gd name="connsiteY66" fmla="*/ 61101 h 98777"/>
                    <a:gd name="connsiteX67" fmla="*/ 61101 w 98777"/>
                    <a:gd name="connsiteY67" fmla="*/ 0 h 98777"/>
                    <a:gd name="connsiteX68" fmla="*/ 91510 w 98777"/>
                    <a:gd name="connsiteY68" fmla="*/ 8114 h 98777"/>
                    <a:gd name="connsiteX69" fmla="*/ 91510 w 98777"/>
                    <a:gd name="connsiteY69" fmla="*/ 8185 h 98777"/>
                    <a:gd name="connsiteX70" fmla="*/ 92428 w 98777"/>
                    <a:gd name="connsiteY70" fmla="*/ 9807 h 98777"/>
                    <a:gd name="connsiteX71" fmla="*/ 92922 w 98777"/>
                    <a:gd name="connsiteY71" fmla="*/ 10795 h 98777"/>
                    <a:gd name="connsiteX72" fmla="*/ 93415 w 98777"/>
                    <a:gd name="connsiteY72" fmla="*/ 11712 h 98777"/>
                    <a:gd name="connsiteX73" fmla="*/ 94968 w 98777"/>
                    <a:gd name="connsiteY73" fmla="*/ 15099 h 98777"/>
                    <a:gd name="connsiteX74" fmla="*/ 94968 w 98777"/>
                    <a:gd name="connsiteY74" fmla="*/ 15099 h 98777"/>
                    <a:gd name="connsiteX75" fmla="*/ 96238 w 98777"/>
                    <a:gd name="connsiteY75" fmla="*/ 18556 h 98777"/>
                    <a:gd name="connsiteX76" fmla="*/ 96802 w 98777"/>
                    <a:gd name="connsiteY76" fmla="*/ 20320 h 98777"/>
                    <a:gd name="connsiteX77" fmla="*/ 97296 w 98777"/>
                    <a:gd name="connsiteY77" fmla="*/ 22084 h 98777"/>
                    <a:gd name="connsiteX78" fmla="*/ 97719 w 98777"/>
                    <a:gd name="connsiteY78" fmla="*/ 23777 h 98777"/>
                    <a:gd name="connsiteX79" fmla="*/ 97790 w 98777"/>
                    <a:gd name="connsiteY79" fmla="*/ 23989 h 98777"/>
                    <a:gd name="connsiteX80" fmla="*/ 98213 w 98777"/>
                    <a:gd name="connsiteY80" fmla="*/ 25753 h 98777"/>
                    <a:gd name="connsiteX81" fmla="*/ 98495 w 98777"/>
                    <a:gd name="connsiteY81" fmla="*/ 27023 h 98777"/>
                    <a:gd name="connsiteX82" fmla="*/ 98707 w 98777"/>
                    <a:gd name="connsiteY82" fmla="*/ 28152 h 98777"/>
                    <a:gd name="connsiteX83" fmla="*/ 98778 w 98777"/>
                    <a:gd name="connsiteY83" fmla="*/ 28505 h 98777"/>
                    <a:gd name="connsiteX84" fmla="*/ 98989 w 98777"/>
                    <a:gd name="connsiteY84" fmla="*/ 29915 h 98777"/>
                    <a:gd name="connsiteX85" fmla="*/ 99130 w 98777"/>
                    <a:gd name="connsiteY85" fmla="*/ 30762 h 98777"/>
                    <a:gd name="connsiteX86" fmla="*/ 99342 w 98777"/>
                    <a:gd name="connsiteY86" fmla="*/ 32526 h 98777"/>
                    <a:gd name="connsiteX87" fmla="*/ 99342 w 98777"/>
                    <a:gd name="connsiteY87" fmla="*/ 32738 h 98777"/>
                    <a:gd name="connsiteX88" fmla="*/ 99483 w 98777"/>
                    <a:gd name="connsiteY88" fmla="*/ 34220 h 98777"/>
                    <a:gd name="connsiteX89" fmla="*/ 99554 w 98777"/>
                    <a:gd name="connsiteY89" fmla="*/ 34925 h 98777"/>
                    <a:gd name="connsiteX90" fmla="*/ 99624 w 98777"/>
                    <a:gd name="connsiteY90" fmla="*/ 36266 h 98777"/>
                    <a:gd name="connsiteX91" fmla="*/ 99624 w 98777"/>
                    <a:gd name="connsiteY91" fmla="*/ 36548 h 98777"/>
                    <a:gd name="connsiteX92" fmla="*/ 99554 w 98777"/>
                    <a:gd name="connsiteY92" fmla="*/ 38523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8777" h="98777">
                      <a:moveTo>
                        <a:pt x="99554" y="38523"/>
                      </a:moveTo>
                      <a:cubicBezTo>
                        <a:pt x="99554" y="39299"/>
                        <a:pt x="99554" y="40146"/>
                        <a:pt x="99483" y="40922"/>
                      </a:cubicBezTo>
                      <a:cubicBezTo>
                        <a:pt x="99483" y="41487"/>
                        <a:pt x="99413" y="42051"/>
                        <a:pt x="99413" y="42616"/>
                      </a:cubicBezTo>
                      <a:cubicBezTo>
                        <a:pt x="99413" y="42757"/>
                        <a:pt x="99413" y="42969"/>
                        <a:pt x="99342" y="43109"/>
                      </a:cubicBezTo>
                      <a:cubicBezTo>
                        <a:pt x="99342" y="43603"/>
                        <a:pt x="99272" y="44097"/>
                        <a:pt x="99201" y="44591"/>
                      </a:cubicBezTo>
                      <a:cubicBezTo>
                        <a:pt x="99201" y="44732"/>
                        <a:pt x="99201" y="44873"/>
                        <a:pt x="99130" y="45014"/>
                      </a:cubicBezTo>
                      <a:cubicBezTo>
                        <a:pt x="99060" y="45579"/>
                        <a:pt x="98989" y="46144"/>
                        <a:pt x="98919" y="46708"/>
                      </a:cubicBezTo>
                      <a:lnTo>
                        <a:pt x="98919" y="46920"/>
                      </a:lnTo>
                      <a:cubicBezTo>
                        <a:pt x="98848" y="47625"/>
                        <a:pt x="98707" y="48260"/>
                        <a:pt x="98637" y="48966"/>
                      </a:cubicBezTo>
                      <a:cubicBezTo>
                        <a:pt x="98637" y="48966"/>
                        <a:pt x="98637" y="48966"/>
                        <a:pt x="98637" y="48966"/>
                      </a:cubicBezTo>
                      <a:cubicBezTo>
                        <a:pt x="98566" y="49530"/>
                        <a:pt x="98425" y="50165"/>
                        <a:pt x="98284" y="50729"/>
                      </a:cubicBezTo>
                      <a:cubicBezTo>
                        <a:pt x="98143" y="51294"/>
                        <a:pt x="98072" y="51929"/>
                        <a:pt x="97931" y="52493"/>
                      </a:cubicBezTo>
                      <a:cubicBezTo>
                        <a:pt x="97790" y="53058"/>
                        <a:pt x="97649" y="53622"/>
                        <a:pt x="97508" y="54187"/>
                      </a:cubicBezTo>
                      <a:cubicBezTo>
                        <a:pt x="95673" y="61101"/>
                        <a:pt x="92710" y="67522"/>
                        <a:pt x="88759" y="73307"/>
                      </a:cubicBezTo>
                      <a:cubicBezTo>
                        <a:pt x="88406" y="73801"/>
                        <a:pt x="88053" y="74295"/>
                        <a:pt x="87771" y="74719"/>
                      </a:cubicBezTo>
                      <a:cubicBezTo>
                        <a:pt x="87207" y="75495"/>
                        <a:pt x="86642" y="76271"/>
                        <a:pt x="86007" y="76976"/>
                      </a:cubicBezTo>
                      <a:cubicBezTo>
                        <a:pt x="85795" y="77258"/>
                        <a:pt x="85513" y="77540"/>
                        <a:pt x="85302" y="77823"/>
                      </a:cubicBezTo>
                      <a:cubicBezTo>
                        <a:pt x="83890" y="79446"/>
                        <a:pt x="82479" y="81068"/>
                        <a:pt x="80927" y="82550"/>
                      </a:cubicBezTo>
                      <a:cubicBezTo>
                        <a:pt x="80645" y="82832"/>
                        <a:pt x="80292" y="83115"/>
                        <a:pt x="80010" y="83467"/>
                      </a:cubicBezTo>
                      <a:cubicBezTo>
                        <a:pt x="78740" y="84596"/>
                        <a:pt x="77470" y="85725"/>
                        <a:pt x="76129" y="86783"/>
                      </a:cubicBezTo>
                      <a:cubicBezTo>
                        <a:pt x="74013" y="88477"/>
                        <a:pt x="71684" y="90029"/>
                        <a:pt x="69356" y="91370"/>
                      </a:cubicBezTo>
                      <a:cubicBezTo>
                        <a:pt x="68933" y="91652"/>
                        <a:pt x="68439" y="91863"/>
                        <a:pt x="68015" y="92146"/>
                      </a:cubicBezTo>
                      <a:cubicBezTo>
                        <a:pt x="66957" y="92710"/>
                        <a:pt x="65899" y="93275"/>
                        <a:pt x="64840" y="93769"/>
                      </a:cubicBezTo>
                      <a:cubicBezTo>
                        <a:pt x="64135" y="94121"/>
                        <a:pt x="63359" y="94474"/>
                        <a:pt x="62583" y="94756"/>
                      </a:cubicBezTo>
                      <a:cubicBezTo>
                        <a:pt x="62371" y="94827"/>
                        <a:pt x="62159" y="94968"/>
                        <a:pt x="61948" y="95039"/>
                      </a:cubicBezTo>
                      <a:cubicBezTo>
                        <a:pt x="61524" y="95250"/>
                        <a:pt x="61031" y="95391"/>
                        <a:pt x="60607" y="95603"/>
                      </a:cubicBezTo>
                      <a:cubicBezTo>
                        <a:pt x="60113" y="95815"/>
                        <a:pt x="59619" y="95956"/>
                        <a:pt x="59125" y="96167"/>
                      </a:cubicBezTo>
                      <a:cubicBezTo>
                        <a:pt x="59125" y="96167"/>
                        <a:pt x="59055" y="96167"/>
                        <a:pt x="59055" y="96167"/>
                      </a:cubicBezTo>
                      <a:cubicBezTo>
                        <a:pt x="58561" y="96379"/>
                        <a:pt x="57996" y="96520"/>
                        <a:pt x="57503" y="96732"/>
                      </a:cubicBezTo>
                      <a:cubicBezTo>
                        <a:pt x="56585" y="97014"/>
                        <a:pt x="55668" y="97296"/>
                        <a:pt x="54751" y="97578"/>
                      </a:cubicBezTo>
                      <a:cubicBezTo>
                        <a:pt x="54328" y="97720"/>
                        <a:pt x="53834" y="97790"/>
                        <a:pt x="53340" y="97931"/>
                      </a:cubicBezTo>
                      <a:cubicBezTo>
                        <a:pt x="53199" y="97931"/>
                        <a:pt x="53128" y="98002"/>
                        <a:pt x="52987" y="98002"/>
                      </a:cubicBezTo>
                      <a:cubicBezTo>
                        <a:pt x="52846" y="98072"/>
                        <a:pt x="52775" y="98072"/>
                        <a:pt x="52634" y="98072"/>
                      </a:cubicBezTo>
                      <a:cubicBezTo>
                        <a:pt x="51788" y="98284"/>
                        <a:pt x="50941" y="98496"/>
                        <a:pt x="50024" y="98637"/>
                      </a:cubicBezTo>
                      <a:cubicBezTo>
                        <a:pt x="49248" y="98778"/>
                        <a:pt x="48542" y="98919"/>
                        <a:pt x="47766" y="99060"/>
                      </a:cubicBezTo>
                      <a:cubicBezTo>
                        <a:pt x="47413" y="99130"/>
                        <a:pt x="47060" y="99201"/>
                        <a:pt x="46708" y="99201"/>
                      </a:cubicBezTo>
                      <a:cubicBezTo>
                        <a:pt x="45720" y="99342"/>
                        <a:pt x="44732" y="99413"/>
                        <a:pt x="43744" y="99554"/>
                      </a:cubicBezTo>
                      <a:cubicBezTo>
                        <a:pt x="43180" y="99624"/>
                        <a:pt x="42686" y="99624"/>
                        <a:pt x="42121" y="99695"/>
                      </a:cubicBezTo>
                      <a:cubicBezTo>
                        <a:pt x="41486" y="99766"/>
                        <a:pt x="40922" y="99766"/>
                        <a:pt x="40287" y="99766"/>
                      </a:cubicBezTo>
                      <a:cubicBezTo>
                        <a:pt x="39652" y="99766"/>
                        <a:pt x="39088" y="99766"/>
                        <a:pt x="38453" y="99766"/>
                      </a:cubicBezTo>
                      <a:cubicBezTo>
                        <a:pt x="37747" y="99766"/>
                        <a:pt x="37042" y="99766"/>
                        <a:pt x="36406" y="99695"/>
                      </a:cubicBezTo>
                      <a:cubicBezTo>
                        <a:pt x="35842" y="99695"/>
                        <a:pt x="35207" y="99624"/>
                        <a:pt x="34643" y="99624"/>
                      </a:cubicBezTo>
                      <a:cubicBezTo>
                        <a:pt x="34361" y="99624"/>
                        <a:pt x="34078" y="99624"/>
                        <a:pt x="33867" y="99554"/>
                      </a:cubicBezTo>
                      <a:cubicBezTo>
                        <a:pt x="33373" y="99554"/>
                        <a:pt x="32879" y="99484"/>
                        <a:pt x="32385" y="99413"/>
                      </a:cubicBezTo>
                      <a:cubicBezTo>
                        <a:pt x="31679" y="99342"/>
                        <a:pt x="31044" y="99272"/>
                        <a:pt x="30339" y="99201"/>
                      </a:cubicBezTo>
                      <a:cubicBezTo>
                        <a:pt x="30339" y="99201"/>
                        <a:pt x="30339" y="99201"/>
                        <a:pt x="30339" y="99201"/>
                      </a:cubicBezTo>
                      <a:cubicBezTo>
                        <a:pt x="29704" y="99130"/>
                        <a:pt x="29139" y="99060"/>
                        <a:pt x="28575" y="98919"/>
                      </a:cubicBezTo>
                      <a:cubicBezTo>
                        <a:pt x="28434" y="98919"/>
                        <a:pt x="28222" y="98848"/>
                        <a:pt x="28010" y="98848"/>
                      </a:cubicBezTo>
                      <a:cubicBezTo>
                        <a:pt x="27728" y="98778"/>
                        <a:pt x="27375" y="98778"/>
                        <a:pt x="27093" y="98707"/>
                      </a:cubicBezTo>
                      <a:cubicBezTo>
                        <a:pt x="26599" y="98637"/>
                        <a:pt x="26176" y="98496"/>
                        <a:pt x="25682" y="98425"/>
                      </a:cubicBezTo>
                      <a:cubicBezTo>
                        <a:pt x="25682" y="98425"/>
                        <a:pt x="25611" y="98425"/>
                        <a:pt x="25611" y="98425"/>
                      </a:cubicBezTo>
                      <a:cubicBezTo>
                        <a:pt x="25047" y="98284"/>
                        <a:pt x="24483" y="98143"/>
                        <a:pt x="23918" y="98002"/>
                      </a:cubicBezTo>
                      <a:cubicBezTo>
                        <a:pt x="23213" y="97861"/>
                        <a:pt x="22578" y="97649"/>
                        <a:pt x="21872" y="97437"/>
                      </a:cubicBezTo>
                      <a:cubicBezTo>
                        <a:pt x="21096" y="97226"/>
                        <a:pt x="20320" y="97014"/>
                        <a:pt x="19614" y="96732"/>
                      </a:cubicBezTo>
                      <a:cubicBezTo>
                        <a:pt x="19473" y="96661"/>
                        <a:pt x="19332" y="96661"/>
                        <a:pt x="19120" y="96591"/>
                      </a:cubicBezTo>
                      <a:cubicBezTo>
                        <a:pt x="18768" y="96449"/>
                        <a:pt x="18344" y="96309"/>
                        <a:pt x="17992" y="96167"/>
                      </a:cubicBezTo>
                      <a:cubicBezTo>
                        <a:pt x="17568" y="96026"/>
                        <a:pt x="17145" y="95885"/>
                        <a:pt x="16722" y="95673"/>
                      </a:cubicBezTo>
                      <a:cubicBezTo>
                        <a:pt x="16157" y="95462"/>
                        <a:pt x="15522" y="95250"/>
                        <a:pt x="14958" y="94968"/>
                      </a:cubicBezTo>
                      <a:cubicBezTo>
                        <a:pt x="14534" y="94756"/>
                        <a:pt x="14111" y="94615"/>
                        <a:pt x="13688" y="94403"/>
                      </a:cubicBezTo>
                      <a:cubicBezTo>
                        <a:pt x="13335" y="94262"/>
                        <a:pt x="13053" y="94121"/>
                        <a:pt x="12700" y="93980"/>
                      </a:cubicBezTo>
                      <a:cubicBezTo>
                        <a:pt x="12418" y="93839"/>
                        <a:pt x="12065" y="93698"/>
                        <a:pt x="11783" y="93557"/>
                      </a:cubicBezTo>
                      <a:lnTo>
                        <a:pt x="11783" y="93557"/>
                      </a:lnTo>
                      <a:cubicBezTo>
                        <a:pt x="11148" y="93275"/>
                        <a:pt x="10583" y="92992"/>
                        <a:pt x="9948" y="92639"/>
                      </a:cubicBezTo>
                      <a:cubicBezTo>
                        <a:pt x="9384" y="92357"/>
                        <a:pt x="8819" y="92075"/>
                        <a:pt x="8326" y="91722"/>
                      </a:cubicBezTo>
                      <a:cubicBezTo>
                        <a:pt x="8255" y="91722"/>
                        <a:pt x="8255" y="91652"/>
                        <a:pt x="8184" y="91652"/>
                      </a:cubicBezTo>
                      <a:cubicBezTo>
                        <a:pt x="8184" y="91652"/>
                        <a:pt x="8114" y="91652"/>
                        <a:pt x="8114" y="91581"/>
                      </a:cubicBezTo>
                      <a:cubicBezTo>
                        <a:pt x="2963" y="82621"/>
                        <a:pt x="0" y="72249"/>
                        <a:pt x="0" y="61101"/>
                      </a:cubicBezTo>
                      <a:cubicBezTo>
                        <a:pt x="0" y="27376"/>
                        <a:pt x="27375" y="0"/>
                        <a:pt x="61101" y="0"/>
                      </a:cubicBezTo>
                      <a:cubicBezTo>
                        <a:pt x="72178" y="0"/>
                        <a:pt x="82550" y="2963"/>
                        <a:pt x="91510" y="8114"/>
                      </a:cubicBezTo>
                      <a:cubicBezTo>
                        <a:pt x="91510" y="8114"/>
                        <a:pt x="91510" y="8185"/>
                        <a:pt x="91510" y="8185"/>
                      </a:cubicBezTo>
                      <a:cubicBezTo>
                        <a:pt x="91793" y="8749"/>
                        <a:pt x="92146" y="9243"/>
                        <a:pt x="92428" y="9807"/>
                      </a:cubicBezTo>
                      <a:cubicBezTo>
                        <a:pt x="92569" y="10160"/>
                        <a:pt x="92781" y="10513"/>
                        <a:pt x="92922" y="10795"/>
                      </a:cubicBezTo>
                      <a:cubicBezTo>
                        <a:pt x="93063" y="11077"/>
                        <a:pt x="93274" y="11430"/>
                        <a:pt x="93415" y="11712"/>
                      </a:cubicBezTo>
                      <a:cubicBezTo>
                        <a:pt x="93980" y="12841"/>
                        <a:pt x="94474" y="13900"/>
                        <a:pt x="94968" y="15099"/>
                      </a:cubicBezTo>
                      <a:lnTo>
                        <a:pt x="94968" y="15099"/>
                      </a:lnTo>
                      <a:cubicBezTo>
                        <a:pt x="95462" y="16228"/>
                        <a:pt x="95885" y="17357"/>
                        <a:pt x="96238" y="18556"/>
                      </a:cubicBezTo>
                      <a:cubicBezTo>
                        <a:pt x="96449" y="19121"/>
                        <a:pt x="96661" y="19755"/>
                        <a:pt x="96802" y="20320"/>
                      </a:cubicBezTo>
                      <a:cubicBezTo>
                        <a:pt x="97014" y="20885"/>
                        <a:pt x="97155" y="21519"/>
                        <a:pt x="97296" y="22084"/>
                      </a:cubicBezTo>
                      <a:cubicBezTo>
                        <a:pt x="97437" y="22648"/>
                        <a:pt x="97578" y="23213"/>
                        <a:pt x="97719" y="23777"/>
                      </a:cubicBezTo>
                      <a:cubicBezTo>
                        <a:pt x="97719" y="23848"/>
                        <a:pt x="97790" y="23918"/>
                        <a:pt x="97790" y="23989"/>
                      </a:cubicBezTo>
                      <a:cubicBezTo>
                        <a:pt x="97931" y="24554"/>
                        <a:pt x="98072" y="25188"/>
                        <a:pt x="98213" y="25753"/>
                      </a:cubicBezTo>
                      <a:cubicBezTo>
                        <a:pt x="98284" y="26176"/>
                        <a:pt x="98425" y="26600"/>
                        <a:pt x="98495" y="27023"/>
                      </a:cubicBezTo>
                      <a:cubicBezTo>
                        <a:pt x="98566" y="27376"/>
                        <a:pt x="98637" y="27799"/>
                        <a:pt x="98707" y="28152"/>
                      </a:cubicBezTo>
                      <a:cubicBezTo>
                        <a:pt x="98707" y="28293"/>
                        <a:pt x="98778" y="28363"/>
                        <a:pt x="98778" y="28505"/>
                      </a:cubicBezTo>
                      <a:cubicBezTo>
                        <a:pt x="98848" y="28998"/>
                        <a:pt x="98919" y="29422"/>
                        <a:pt x="98989" y="29915"/>
                      </a:cubicBezTo>
                      <a:cubicBezTo>
                        <a:pt x="99060" y="30198"/>
                        <a:pt x="99060" y="30480"/>
                        <a:pt x="99130" y="30762"/>
                      </a:cubicBezTo>
                      <a:cubicBezTo>
                        <a:pt x="99201" y="31327"/>
                        <a:pt x="99272" y="31962"/>
                        <a:pt x="99342" y="32526"/>
                      </a:cubicBezTo>
                      <a:cubicBezTo>
                        <a:pt x="99342" y="32597"/>
                        <a:pt x="99342" y="32667"/>
                        <a:pt x="99342" y="32738"/>
                      </a:cubicBezTo>
                      <a:cubicBezTo>
                        <a:pt x="99413" y="33232"/>
                        <a:pt x="99413" y="33726"/>
                        <a:pt x="99483" y="34220"/>
                      </a:cubicBezTo>
                      <a:cubicBezTo>
                        <a:pt x="99483" y="34431"/>
                        <a:pt x="99554" y="34643"/>
                        <a:pt x="99554" y="34925"/>
                      </a:cubicBezTo>
                      <a:cubicBezTo>
                        <a:pt x="99624" y="35348"/>
                        <a:pt x="99624" y="35842"/>
                        <a:pt x="99624" y="36266"/>
                      </a:cubicBezTo>
                      <a:cubicBezTo>
                        <a:pt x="99624" y="36407"/>
                        <a:pt x="99624" y="36477"/>
                        <a:pt x="99624" y="36548"/>
                      </a:cubicBezTo>
                      <a:cubicBezTo>
                        <a:pt x="99483" y="37254"/>
                        <a:pt x="99554" y="37888"/>
                        <a:pt x="99554" y="385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8" name="Freeform: Shape 922"/>
                <p:cNvSpPr/>
                <p:nvPr/>
              </p:nvSpPr>
              <p:spPr>
                <a:xfrm>
                  <a:off x="5544114" y="3809506"/>
                  <a:ext cx="112889" cy="112889"/>
                </a:xfrm>
                <a:custGeom>
                  <a:avLst/>
                  <a:gdLst>
                    <a:gd name="connsiteX0" fmla="*/ 114018 w 112888"/>
                    <a:gd name="connsiteY0" fmla="*/ 53129 h 112888"/>
                    <a:gd name="connsiteX1" fmla="*/ 113736 w 112888"/>
                    <a:gd name="connsiteY1" fmla="*/ 59408 h 112888"/>
                    <a:gd name="connsiteX2" fmla="*/ 111760 w 112888"/>
                    <a:gd name="connsiteY2" fmla="*/ 69850 h 112888"/>
                    <a:gd name="connsiteX3" fmla="*/ 111266 w 112888"/>
                    <a:gd name="connsiteY3" fmla="*/ 71402 h 112888"/>
                    <a:gd name="connsiteX4" fmla="*/ 110843 w 112888"/>
                    <a:gd name="connsiteY4" fmla="*/ 72672 h 112888"/>
                    <a:gd name="connsiteX5" fmla="*/ 110349 w 112888"/>
                    <a:gd name="connsiteY5" fmla="*/ 74083 h 112888"/>
                    <a:gd name="connsiteX6" fmla="*/ 110349 w 112888"/>
                    <a:gd name="connsiteY6" fmla="*/ 74154 h 112888"/>
                    <a:gd name="connsiteX7" fmla="*/ 109855 w 112888"/>
                    <a:gd name="connsiteY7" fmla="*/ 75495 h 112888"/>
                    <a:gd name="connsiteX8" fmla="*/ 109290 w 112888"/>
                    <a:gd name="connsiteY8" fmla="*/ 76835 h 112888"/>
                    <a:gd name="connsiteX9" fmla="*/ 108091 w 112888"/>
                    <a:gd name="connsiteY9" fmla="*/ 79446 h 112888"/>
                    <a:gd name="connsiteX10" fmla="*/ 107386 w 112888"/>
                    <a:gd name="connsiteY10" fmla="*/ 80927 h 112888"/>
                    <a:gd name="connsiteX11" fmla="*/ 105833 w 112888"/>
                    <a:gd name="connsiteY11" fmla="*/ 83820 h 112888"/>
                    <a:gd name="connsiteX12" fmla="*/ 104987 w 112888"/>
                    <a:gd name="connsiteY12" fmla="*/ 85231 h 112888"/>
                    <a:gd name="connsiteX13" fmla="*/ 92075 w 112888"/>
                    <a:gd name="connsiteY13" fmla="*/ 100048 h 112888"/>
                    <a:gd name="connsiteX14" fmla="*/ 91934 w 112888"/>
                    <a:gd name="connsiteY14" fmla="*/ 100189 h 112888"/>
                    <a:gd name="connsiteX15" fmla="*/ 91934 w 112888"/>
                    <a:gd name="connsiteY15" fmla="*/ 100189 h 112888"/>
                    <a:gd name="connsiteX16" fmla="*/ 91793 w 112888"/>
                    <a:gd name="connsiteY16" fmla="*/ 100260 h 112888"/>
                    <a:gd name="connsiteX17" fmla="*/ 77399 w 112888"/>
                    <a:gd name="connsiteY17" fmla="*/ 109079 h 112888"/>
                    <a:gd name="connsiteX18" fmla="*/ 73660 w 112888"/>
                    <a:gd name="connsiteY18" fmla="*/ 110560 h 112888"/>
                    <a:gd name="connsiteX19" fmla="*/ 73589 w 112888"/>
                    <a:gd name="connsiteY19" fmla="*/ 110560 h 112888"/>
                    <a:gd name="connsiteX20" fmla="*/ 72037 w 112888"/>
                    <a:gd name="connsiteY20" fmla="*/ 111054 h 112888"/>
                    <a:gd name="connsiteX21" fmla="*/ 68862 w 112888"/>
                    <a:gd name="connsiteY21" fmla="*/ 111972 h 112888"/>
                    <a:gd name="connsiteX22" fmla="*/ 66393 w 112888"/>
                    <a:gd name="connsiteY22" fmla="*/ 112607 h 112888"/>
                    <a:gd name="connsiteX23" fmla="*/ 64841 w 112888"/>
                    <a:gd name="connsiteY23" fmla="*/ 112960 h 112888"/>
                    <a:gd name="connsiteX24" fmla="*/ 62371 w 112888"/>
                    <a:gd name="connsiteY24" fmla="*/ 113383 h 112888"/>
                    <a:gd name="connsiteX25" fmla="*/ 61031 w 112888"/>
                    <a:gd name="connsiteY25" fmla="*/ 113595 h 112888"/>
                    <a:gd name="connsiteX26" fmla="*/ 58349 w 112888"/>
                    <a:gd name="connsiteY26" fmla="*/ 113877 h 112888"/>
                    <a:gd name="connsiteX27" fmla="*/ 57079 w 112888"/>
                    <a:gd name="connsiteY27" fmla="*/ 113947 h 112888"/>
                    <a:gd name="connsiteX28" fmla="*/ 55104 w 112888"/>
                    <a:gd name="connsiteY28" fmla="*/ 114088 h 112888"/>
                    <a:gd name="connsiteX29" fmla="*/ 54257 w 112888"/>
                    <a:gd name="connsiteY29" fmla="*/ 114088 h 112888"/>
                    <a:gd name="connsiteX30" fmla="*/ 52917 w 112888"/>
                    <a:gd name="connsiteY30" fmla="*/ 114088 h 112888"/>
                    <a:gd name="connsiteX31" fmla="*/ 52917 w 112888"/>
                    <a:gd name="connsiteY31" fmla="*/ 114088 h 112888"/>
                    <a:gd name="connsiteX32" fmla="*/ 50870 w 112888"/>
                    <a:gd name="connsiteY32" fmla="*/ 114018 h 112888"/>
                    <a:gd name="connsiteX33" fmla="*/ 50518 w 112888"/>
                    <a:gd name="connsiteY33" fmla="*/ 114018 h 112888"/>
                    <a:gd name="connsiteX34" fmla="*/ 48825 w 112888"/>
                    <a:gd name="connsiteY34" fmla="*/ 113947 h 112888"/>
                    <a:gd name="connsiteX35" fmla="*/ 48613 w 112888"/>
                    <a:gd name="connsiteY35" fmla="*/ 113947 h 112888"/>
                    <a:gd name="connsiteX36" fmla="*/ 46990 w 112888"/>
                    <a:gd name="connsiteY36" fmla="*/ 113806 h 112888"/>
                    <a:gd name="connsiteX37" fmla="*/ 46919 w 112888"/>
                    <a:gd name="connsiteY37" fmla="*/ 113806 h 112888"/>
                    <a:gd name="connsiteX38" fmla="*/ 46073 w 112888"/>
                    <a:gd name="connsiteY38" fmla="*/ 113736 h 112888"/>
                    <a:gd name="connsiteX39" fmla="*/ 45438 w 112888"/>
                    <a:gd name="connsiteY39" fmla="*/ 113665 h 112888"/>
                    <a:gd name="connsiteX40" fmla="*/ 43886 w 112888"/>
                    <a:gd name="connsiteY40" fmla="*/ 113453 h 112888"/>
                    <a:gd name="connsiteX41" fmla="*/ 43180 w 112888"/>
                    <a:gd name="connsiteY41" fmla="*/ 113312 h 112888"/>
                    <a:gd name="connsiteX42" fmla="*/ 41134 w 112888"/>
                    <a:gd name="connsiteY42" fmla="*/ 112960 h 112888"/>
                    <a:gd name="connsiteX43" fmla="*/ 40005 w 112888"/>
                    <a:gd name="connsiteY43" fmla="*/ 112748 h 112888"/>
                    <a:gd name="connsiteX44" fmla="*/ 38594 w 112888"/>
                    <a:gd name="connsiteY44" fmla="*/ 112395 h 112888"/>
                    <a:gd name="connsiteX45" fmla="*/ 34431 w 112888"/>
                    <a:gd name="connsiteY45" fmla="*/ 111196 h 112888"/>
                    <a:gd name="connsiteX46" fmla="*/ 34361 w 112888"/>
                    <a:gd name="connsiteY46" fmla="*/ 111196 h 112888"/>
                    <a:gd name="connsiteX47" fmla="*/ 34078 w 112888"/>
                    <a:gd name="connsiteY47" fmla="*/ 111125 h 112888"/>
                    <a:gd name="connsiteX48" fmla="*/ 33937 w 112888"/>
                    <a:gd name="connsiteY48" fmla="*/ 111054 h 112888"/>
                    <a:gd name="connsiteX49" fmla="*/ 14182 w 112888"/>
                    <a:gd name="connsiteY49" fmla="*/ 100189 h 112888"/>
                    <a:gd name="connsiteX50" fmla="*/ 13899 w 112888"/>
                    <a:gd name="connsiteY50" fmla="*/ 99977 h 112888"/>
                    <a:gd name="connsiteX51" fmla="*/ 0 w 112888"/>
                    <a:gd name="connsiteY51" fmla="*/ 83467 h 112888"/>
                    <a:gd name="connsiteX52" fmla="*/ 141 w 112888"/>
                    <a:gd name="connsiteY52" fmla="*/ 83538 h 112888"/>
                    <a:gd name="connsiteX53" fmla="*/ 1764 w 112888"/>
                    <a:gd name="connsiteY53" fmla="*/ 84455 h 112888"/>
                    <a:gd name="connsiteX54" fmla="*/ 3598 w 112888"/>
                    <a:gd name="connsiteY54" fmla="*/ 85372 h 112888"/>
                    <a:gd name="connsiteX55" fmla="*/ 3598 w 112888"/>
                    <a:gd name="connsiteY55" fmla="*/ 85372 h 112888"/>
                    <a:gd name="connsiteX56" fmla="*/ 4516 w 112888"/>
                    <a:gd name="connsiteY56" fmla="*/ 85796 h 112888"/>
                    <a:gd name="connsiteX57" fmla="*/ 5503 w 112888"/>
                    <a:gd name="connsiteY57" fmla="*/ 86219 h 112888"/>
                    <a:gd name="connsiteX58" fmla="*/ 6773 w 112888"/>
                    <a:gd name="connsiteY58" fmla="*/ 86783 h 112888"/>
                    <a:gd name="connsiteX59" fmla="*/ 8537 w 112888"/>
                    <a:gd name="connsiteY59" fmla="*/ 87489 h 112888"/>
                    <a:gd name="connsiteX60" fmla="*/ 9807 w 112888"/>
                    <a:gd name="connsiteY60" fmla="*/ 87983 h 112888"/>
                    <a:gd name="connsiteX61" fmla="*/ 10936 w 112888"/>
                    <a:gd name="connsiteY61" fmla="*/ 88406 h 112888"/>
                    <a:gd name="connsiteX62" fmla="*/ 11430 w 112888"/>
                    <a:gd name="connsiteY62" fmla="*/ 88547 h 112888"/>
                    <a:gd name="connsiteX63" fmla="*/ 13688 w 112888"/>
                    <a:gd name="connsiteY63" fmla="*/ 89253 h 112888"/>
                    <a:gd name="connsiteX64" fmla="*/ 15734 w 112888"/>
                    <a:gd name="connsiteY64" fmla="*/ 89817 h 112888"/>
                    <a:gd name="connsiteX65" fmla="*/ 17427 w 112888"/>
                    <a:gd name="connsiteY65" fmla="*/ 90240 h 112888"/>
                    <a:gd name="connsiteX66" fmla="*/ 17498 w 112888"/>
                    <a:gd name="connsiteY66" fmla="*/ 90240 h 112888"/>
                    <a:gd name="connsiteX67" fmla="*/ 18909 w 112888"/>
                    <a:gd name="connsiteY67" fmla="*/ 90523 h 112888"/>
                    <a:gd name="connsiteX68" fmla="*/ 19826 w 112888"/>
                    <a:gd name="connsiteY68" fmla="*/ 90664 h 112888"/>
                    <a:gd name="connsiteX69" fmla="*/ 20391 w 112888"/>
                    <a:gd name="connsiteY69" fmla="*/ 90734 h 112888"/>
                    <a:gd name="connsiteX70" fmla="*/ 22155 w 112888"/>
                    <a:gd name="connsiteY70" fmla="*/ 91017 h 112888"/>
                    <a:gd name="connsiteX71" fmla="*/ 22155 w 112888"/>
                    <a:gd name="connsiteY71" fmla="*/ 91017 h 112888"/>
                    <a:gd name="connsiteX72" fmla="*/ 24201 w 112888"/>
                    <a:gd name="connsiteY72" fmla="*/ 91228 h 112888"/>
                    <a:gd name="connsiteX73" fmla="*/ 25682 w 112888"/>
                    <a:gd name="connsiteY73" fmla="*/ 91370 h 112888"/>
                    <a:gd name="connsiteX74" fmla="*/ 26458 w 112888"/>
                    <a:gd name="connsiteY74" fmla="*/ 91440 h 112888"/>
                    <a:gd name="connsiteX75" fmla="*/ 28222 w 112888"/>
                    <a:gd name="connsiteY75" fmla="*/ 91511 h 112888"/>
                    <a:gd name="connsiteX76" fmla="*/ 30268 w 112888"/>
                    <a:gd name="connsiteY76" fmla="*/ 91581 h 112888"/>
                    <a:gd name="connsiteX77" fmla="*/ 32103 w 112888"/>
                    <a:gd name="connsiteY77" fmla="*/ 91581 h 112888"/>
                    <a:gd name="connsiteX78" fmla="*/ 33937 w 112888"/>
                    <a:gd name="connsiteY78" fmla="*/ 91511 h 112888"/>
                    <a:gd name="connsiteX79" fmla="*/ 35560 w 112888"/>
                    <a:gd name="connsiteY79" fmla="*/ 91370 h 112888"/>
                    <a:gd name="connsiteX80" fmla="*/ 38523 w 112888"/>
                    <a:gd name="connsiteY80" fmla="*/ 91017 h 112888"/>
                    <a:gd name="connsiteX81" fmla="*/ 39582 w 112888"/>
                    <a:gd name="connsiteY81" fmla="*/ 90876 h 112888"/>
                    <a:gd name="connsiteX82" fmla="*/ 41839 w 112888"/>
                    <a:gd name="connsiteY82" fmla="*/ 90452 h 112888"/>
                    <a:gd name="connsiteX83" fmla="*/ 44450 w 112888"/>
                    <a:gd name="connsiteY83" fmla="*/ 89888 h 112888"/>
                    <a:gd name="connsiteX84" fmla="*/ 44803 w 112888"/>
                    <a:gd name="connsiteY84" fmla="*/ 89817 h 112888"/>
                    <a:gd name="connsiteX85" fmla="*/ 45156 w 112888"/>
                    <a:gd name="connsiteY85" fmla="*/ 89747 h 112888"/>
                    <a:gd name="connsiteX86" fmla="*/ 46567 w 112888"/>
                    <a:gd name="connsiteY86" fmla="*/ 89394 h 112888"/>
                    <a:gd name="connsiteX87" fmla="*/ 49318 w 112888"/>
                    <a:gd name="connsiteY87" fmla="*/ 88547 h 112888"/>
                    <a:gd name="connsiteX88" fmla="*/ 50870 w 112888"/>
                    <a:gd name="connsiteY88" fmla="*/ 87983 h 112888"/>
                    <a:gd name="connsiteX89" fmla="*/ 50941 w 112888"/>
                    <a:gd name="connsiteY89" fmla="*/ 87983 h 112888"/>
                    <a:gd name="connsiteX90" fmla="*/ 52423 w 112888"/>
                    <a:gd name="connsiteY90" fmla="*/ 87418 h 112888"/>
                    <a:gd name="connsiteX91" fmla="*/ 53763 w 112888"/>
                    <a:gd name="connsiteY91" fmla="*/ 86854 h 112888"/>
                    <a:gd name="connsiteX92" fmla="*/ 54398 w 112888"/>
                    <a:gd name="connsiteY92" fmla="*/ 86572 h 112888"/>
                    <a:gd name="connsiteX93" fmla="*/ 56656 w 112888"/>
                    <a:gd name="connsiteY93" fmla="*/ 85584 h 112888"/>
                    <a:gd name="connsiteX94" fmla="*/ 59831 w 112888"/>
                    <a:gd name="connsiteY94" fmla="*/ 83961 h 112888"/>
                    <a:gd name="connsiteX95" fmla="*/ 61172 w 112888"/>
                    <a:gd name="connsiteY95" fmla="*/ 83185 h 112888"/>
                    <a:gd name="connsiteX96" fmla="*/ 67945 w 112888"/>
                    <a:gd name="connsiteY96" fmla="*/ 78599 h 112888"/>
                    <a:gd name="connsiteX97" fmla="*/ 71826 w 112888"/>
                    <a:gd name="connsiteY97" fmla="*/ 75283 h 112888"/>
                    <a:gd name="connsiteX98" fmla="*/ 72743 w 112888"/>
                    <a:gd name="connsiteY98" fmla="*/ 74365 h 112888"/>
                    <a:gd name="connsiteX99" fmla="*/ 77117 w 112888"/>
                    <a:gd name="connsiteY99" fmla="*/ 69638 h 112888"/>
                    <a:gd name="connsiteX100" fmla="*/ 77823 w 112888"/>
                    <a:gd name="connsiteY100" fmla="*/ 68792 h 112888"/>
                    <a:gd name="connsiteX101" fmla="*/ 79587 w 112888"/>
                    <a:gd name="connsiteY101" fmla="*/ 66534 h 112888"/>
                    <a:gd name="connsiteX102" fmla="*/ 80575 w 112888"/>
                    <a:gd name="connsiteY102" fmla="*/ 65123 h 112888"/>
                    <a:gd name="connsiteX103" fmla="*/ 89323 w 112888"/>
                    <a:gd name="connsiteY103" fmla="*/ 46002 h 112888"/>
                    <a:gd name="connsiteX104" fmla="*/ 89747 w 112888"/>
                    <a:gd name="connsiteY104" fmla="*/ 44309 h 112888"/>
                    <a:gd name="connsiteX105" fmla="*/ 90099 w 112888"/>
                    <a:gd name="connsiteY105" fmla="*/ 42545 h 112888"/>
                    <a:gd name="connsiteX106" fmla="*/ 90452 w 112888"/>
                    <a:gd name="connsiteY106" fmla="*/ 40781 h 112888"/>
                    <a:gd name="connsiteX107" fmla="*/ 90452 w 112888"/>
                    <a:gd name="connsiteY107" fmla="*/ 40781 h 112888"/>
                    <a:gd name="connsiteX108" fmla="*/ 90735 w 112888"/>
                    <a:gd name="connsiteY108" fmla="*/ 38735 h 112888"/>
                    <a:gd name="connsiteX109" fmla="*/ 90735 w 112888"/>
                    <a:gd name="connsiteY109" fmla="*/ 38523 h 112888"/>
                    <a:gd name="connsiteX110" fmla="*/ 90946 w 112888"/>
                    <a:gd name="connsiteY110" fmla="*/ 36830 h 112888"/>
                    <a:gd name="connsiteX111" fmla="*/ 91017 w 112888"/>
                    <a:gd name="connsiteY111" fmla="*/ 36407 h 112888"/>
                    <a:gd name="connsiteX112" fmla="*/ 91158 w 112888"/>
                    <a:gd name="connsiteY112" fmla="*/ 34925 h 112888"/>
                    <a:gd name="connsiteX113" fmla="*/ 91228 w 112888"/>
                    <a:gd name="connsiteY113" fmla="*/ 34431 h 112888"/>
                    <a:gd name="connsiteX114" fmla="*/ 91299 w 112888"/>
                    <a:gd name="connsiteY114" fmla="*/ 32738 h 112888"/>
                    <a:gd name="connsiteX115" fmla="*/ 91370 w 112888"/>
                    <a:gd name="connsiteY115" fmla="*/ 30339 h 112888"/>
                    <a:gd name="connsiteX116" fmla="*/ 91299 w 112888"/>
                    <a:gd name="connsiteY116" fmla="*/ 28363 h 112888"/>
                    <a:gd name="connsiteX117" fmla="*/ 91299 w 112888"/>
                    <a:gd name="connsiteY117" fmla="*/ 28081 h 112888"/>
                    <a:gd name="connsiteX118" fmla="*/ 91228 w 112888"/>
                    <a:gd name="connsiteY118" fmla="*/ 26740 h 112888"/>
                    <a:gd name="connsiteX119" fmla="*/ 91158 w 112888"/>
                    <a:gd name="connsiteY119" fmla="*/ 26035 h 112888"/>
                    <a:gd name="connsiteX120" fmla="*/ 91017 w 112888"/>
                    <a:gd name="connsiteY120" fmla="*/ 24553 h 112888"/>
                    <a:gd name="connsiteX121" fmla="*/ 91017 w 112888"/>
                    <a:gd name="connsiteY121" fmla="*/ 24342 h 112888"/>
                    <a:gd name="connsiteX122" fmla="*/ 90805 w 112888"/>
                    <a:gd name="connsiteY122" fmla="*/ 22578 h 112888"/>
                    <a:gd name="connsiteX123" fmla="*/ 90664 w 112888"/>
                    <a:gd name="connsiteY123" fmla="*/ 21731 h 112888"/>
                    <a:gd name="connsiteX124" fmla="*/ 90452 w 112888"/>
                    <a:gd name="connsiteY124" fmla="*/ 20320 h 112888"/>
                    <a:gd name="connsiteX125" fmla="*/ 90382 w 112888"/>
                    <a:gd name="connsiteY125" fmla="*/ 19967 h 112888"/>
                    <a:gd name="connsiteX126" fmla="*/ 90170 w 112888"/>
                    <a:gd name="connsiteY126" fmla="*/ 18838 h 112888"/>
                    <a:gd name="connsiteX127" fmla="*/ 89888 w 112888"/>
                    <a:gd name="connsiteY127" fmla="*/ 17568 h 112888"/>
                    <a:gd name="connsiteX128" fmla="*/ 89464 w 112888"/>
                    <a:gd name="connsiteY128" fmla="*/ 15804 h 112888"/>
                    <a:gd name="connsiteX129" fmla="*/ 89394 w 112888"/>
                    <a:gd name="connsiteY129" fmla="*/ 15593 h 112888"/>
                    <a:gd name="connsiteX130" fmla="*/ 88971 w 112888"/>
                    <a:gd name="connsiteY130" fmla="*/ 13900 h 112888"/>
                    <a:gd name="connsiteX131" fmla="*/ 88477 w 112888"/>
                    <a:gd name="connsiteY131" fmla="*/ 12136 h 112888"/>
                    <a:gd name="connsiteX132" fmla="*/ 87912 w 112888"/>
                    <a:gd name="connsiteY132" fmla="*/ 10372 h 112888"/>
                    <a:gd name="connsiteX133" fmla="*/ 86642 w 112888"/>
                    <a:gd name="connsiteY133" fmla="*/ 6914 h 112888"/>
                    <a:gd name="connsiteX134" fmla="*/ 86642 w 112888"/>
                    <a:gd name="connsiteY134" fmla="*/ 6914 h 112888"/>
                    <a:gd name="connsiteX135" fmla="*/ 85090 w 112888"/>
                    <a:gd name="connsiteY135" fmla="*/ 3528 h 112888"/>
                    <a:gd name="connsiteX136" fmla="*/ 84596 w 112888"/>
                    <a:gd name="connsiteY136" fmla="*/ 2611 h 112888"/>
                    <a:gd name="connsiteX137" fmla="*/ 84102 w 112888"/>
                    <a:gd name="connsiteY137" fmla="*/ 1623 h 112888"/>
                    <a:gd name="connsiteX138" fmla="*/ 83185 w 112888"/>
                    <a:gd name="connsiteY138" fmla="*/ 0 h 112888"/>
                    <a:gd name="connsiteX139" fmla="*/ 91440 w 112888"/>
                    <a:gd name="connsiteY139" fmla="*/ 5715 h 112888"/>
                    <a:gd name="connsiteX140" fmla="*/ 91581 w 112888"/>
                    <a:gd name="connsiteY140" fmla="*/ 5786 h 112888"/>
                    <a:gd name="connsiteX141" fmla="*/ 91722 w 112888"/>
                    <a:gd name="connsiteY141" fmla="*/ 5927 h 112888"/>
                    <a:gd name="connsiteX142" fmla="*/ 102799 w 112888"/>
                    <a:gd name="connsiteY142" fmla="*/ 17992 h 112888"/>
                    <a:gd name="connsiteX143" fmla="*/ 103717 w 112888"/>
                    <a:gd name="connsiteY143" fmla="*/ 19332 h 112888"/>
                    <a:gd name="connsiteX144" fmla="*/ 104563 w 112888"/>
                    <a:gd name="connsiteY144" fmla="*/ 20602 h 112888"/>
                    <a:gd name="connsiteX145" fmla="*/ 104704 w 112888"/>
                    <a:gd name="connsiteY145" fmla="*/ 20885 h 112888"/>
                    <a:gd name="connsiteX146" fmla="*/ 107033 w 112888"/>
                    <a:gd name="connsiteY146" fmla="*/ 25047 h 112888"/>
                    <a:gd name="connsiteX147" fmla="*/ 107597 w 112888"/>
                    <a:gd name="connsiteY147" fmla="*/ 26176 h 112888"/>
                    <a:gd name="connsiteX148" fmla="*/ 107880 w 112888"/>
                    <a:gd name="connsiteY148" fmla="*/ 26740 h 112888"/>
                    <a:gd name="connsiteX149" fmla="*/ 108303 w 112888"/>
                    <a:gd name="connsiteY149" fmla="*/ 27587 h 112888"/>
                    <a:gd name="connsiteX150" fmla="*/ 108656 w 112888"/>
                    <a:gd name="connsiteY150" fmla="*/ 28434 h 112888"/>
                    <a:gd name="connsiteX151" fmla="*/ 109008 w 112888"/>
                    <a:gd name="connsiteY151" fmla="*/ 29210 h 112888"/>
                    <a:gd name="connsiteX152" fmla="*/ 109643 w 112888"/>
                    <a:gd name="connsiteY152" fmla="*/ 30762 h 112888"/>
                    <a:gd name="connsiteX153" fmla="*/ 110349 w 112888"/>
                    <a:gd name="connsiteY153" fmla="*/ 32597 h 112888"/>
                    <a:gd name="connsiteX154" fmla="*/ 110349 w 112888"/>
                    <a:gd name="connsiteY154" fmla="*/ 32597 h 112888"/>
                    <a:gd name="connsiteX155" fmla="*/ 110984 w 112888"/>
                    <a:gd name="connsiteY155" fmla="*/ 34502 h 112888"/>
                    <a:gd name="connsiteX156" fmla="*/ 114018 w 112888"/>
                    <a:gd name="connsiteY156" fmla="*/ 53129 h 112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2888" h="112888">
                      <a:moveTo>
                        <a:pt x="114018" y="53129"/>
                      </a:moveTo>
                      <a:cubicBezTo>
                        <a:pt x="114018" y="55245"/>
                        <a:pt x="113877" y="57291"/>
                        <a:pt x="113736" y="59408"/>
                      </a:cubicBezTo>
                      <a:cubicBezTo>
                        <a:pt x="113383" y="63006"/>
                        <a:pt x="112677" y="66534"/>
                        <a:pt x="111760" y="69850"/>
                      </a:cubicBezTo>
                      <a:cubicBezTo>
                        <a:pt x="111619" y="70414"/>
                        <a:pt x="111478" y="70908"/>
                        <a:pt x="111266" y="71402"/>
                      </a:cubicBezTo>
                      <a:cubicBezTo>
                        <a:pt x="111125" y="71826"/>
                        <a:pt x="110984" y="72249"/>
                        <a:pt x="110843" y="72672"/>
                      </a:cubicBezTo>
                      <a:cubicBezTo>
                        <a:pt x="110702" y="73166"/>
                        <a:pt x="110490" y="73589"/>
                        <a:pt x="110349" y="74083"/>
                      </a:cubicBezTo>
                      <a:cubicBezTo>
                        <a:pt x="110349" y="74083"/>
                        <a:pt x="110349" y="74154"/>
                        <a:pt x="110349" y="74154"/>
                      </a:cubicBezTo>
                      <a:cubicBezTo>
                        <a:pt x="110208" y="74577"/>
                        <a:pt x="109996" y="75071"/>
                        <a:pt x="109855" y="75495"/>
                      </a:cubicBezTo>
                      <a:cubicBezTo>
                        <a:pt x="109714" y="75918"/>
                        <a:pt x="109502" y="76412"/>
                        <a:pt x="109290" y="76835"/>
                      </a:cubicBezTo>
                      <a:cubicBezTo>
                        <a:pt x="108938" y="77682"/>
                        <a:pt x="108514" y="78599"/>
                        <a:pt x="108091" y="79446"/>
                      </a:cubicBezTo>
                      <a:cubicBezTo>
                        <a:pt x="107880" y="79940"/>
                        <a:pt x="107597" y="80434"/>
                        <a:pt x="107386" y="80927"/>
                      </a:cubicBezTo>
                      <a:cubicBezTo>
                        <a:pt x="106892" y="81915"/>
                        <a:pt x="106327" y="82903"/>
                        <a:pt x="105833" y="83820"/>
                      </a:cubicBezTo>
                      <a:cubicBezTo>
                        <a:pt x="105551" y="84314"/>
                        <a:pt x="105269" y="84808"/>
                        <a:pt x="104987" y="85231"/>
                      </a:cubicBezTo>
                      <a:cubicBezTo>
                        <a:pt x="101530" y="90805"/>
                        <a:pt x="97085" y="95815"/>
                        <a:pt x="92075" y="100048"/>
                      </a:cubicBezTo>
                      <a:cubicBezTo>
                        <a:pt x="92005" y="100118"/>
                        <a:pt x="92005" y="100118"/>
                        <a:pt x="91934" y="100189"/>
                      </a:cubicBezTo>
                      <a:cubicBezTo>
                        <a:pt x="91934" y="100189"/>
                        <a:pt x="91934" y="100189"/>
                        <a:pt x="91934" y="100189"/>
                      </a:cubicBezTo>
                      <a:cubicBezTo>
                        <a:pt x="91863" y="100189"/>
                        <a:pt x="91863" y="100260"/>
                        <a:pt x="91793" y="100260"/>
                      </a:cubicBezTo>
                      <a:cubicBezTo>
                        <a:pt x="87489" y="103787"/>
                        <a:pt x="82620" y="106821"/>
                        <a:pt x="77399" y="109079"/>
                      </a:cubicBezTo>
                      <a:cubicBezTo>
                        <a:pt x="76200" y="109573"/>
                        <a:pt x="74930" y="110067"/>
                        <a:pt x="73660" y="110560"/>
                      </a:cubicBezTo>
                      <a:cubicBezTo>
                        <a:pt x="73660" y="110560"/>
                        <a:pt x="73660" y="110560"/>
                        <a:pt x="73589" y="110560"/>
                      </a:cubicBezTo>
                      <a:cubicBezTo>
                        <a:pt x="73096" y="110702"/>
                        <a:pt x="72602" y="110914"/>
                        <a:pt x="72037" y="111054"/>
                      </a:cubicBezTo>
                      <a:cubicBezTo>
                        <a:pt x="70979" y="111407"/>
                        <a:pt x="69921" y="111690"/>
                        <a:pt x="68862" y="111972"/>
                      </a:cubicBezTo>
                      <a:cubicBezTo>
                        <a:pt x="68086" y="112184"/>
                        <a:pt x="67239" y="112395"/>
                        <a:pt x="66393" y="112607"/>
                      </a:cubicBezTo>
                      <a:cubicBezTo>
                        <a:pt x="65899" y="112748"/>
                        <a:pt x="65335" y="112818"/>
                        <a:pt x="64841" y="112960"/>
                      </a:cubicBezTo>
                      <a:cubicBezTo>
                        <a:pt x="63994" y="113101"/>
                        <a:pt x="63218" y="113242"/>
                        <a:pt x="62371" y="113383"/>
                      </a:cubicBezTo>
                      <a:cubicBezTo>
                        <a:pt x="61948" y="113453"/>
                        <a:pt x="61524" y="113524"/>
                        <a:pt x="61031" y="113595"/>
                      </a:cubicBezTo>
                      <a:cubicBezTo>
                        <a:pt x="60113" y="113736"/>
                        <a:pt x="59267" y="113806"/>
                        <a:pt x="58349" y="113877"/>
                      </a:cubicBezTo>
                      <a:cubicBezTo>
                        <a:pt x="57926" y="113947"/>
                        <a:pt x="57503" y="113947"/>
                        <a:pt x="57079" y="113947"/>
                      </a:cubicBezTo>
                      <a:cubicBezTo>
                        <a:pt x="56444" y="114018"/>
                        <a:pt x="55739" y="114018"/>
                        <a:pt x="55104" y="114088"/>
                      </a:cubicBezTo>
                      <a:cubicBezTo>
                        <a:pt x="54822" y="114088"/>
                        <a:pt x="54540" y="114088"/>
                        <a:pt x="54257" y="114088"/>
                      </a:cubicBezTo>
                      <a:cubicBezTo>
                        <a:pt x="53834" y="114088"/>
                        <a:pt x="53340" y="114088"/>
                        <a:pt x="52917" y="114088"/>
                      </a:cubicBezTo>
                      <a:cubicBezTo>
                        <a:pt x="52917" y="114088"/>
                        <a:pt x="52917" y="114088"/>
                        <a:pt x="52917" y="114088"/>
                      </a:cubicBezTo>
                      <a:cubicBezTo>
                        <a:pt x="52211" y="114088"/>
                        <a:pt x="51505" y="114088"/>
                        <a:pt x="50870" y="114018"/>
                      </a:cubicBezTo>
                      <a:cubicBezTo>
                        <a:pt x="50729" y="114018"/>
                        <a:pt x="50659" y="114018"/>
                        <a:pt x="50518" y="114018"/>
                      </a:cubicBezTo>
                      <a:cubicBezTo>
                        <a:pt x="49953" y="114018"/>
                        <a:pt x="49389" y="113947"/>
                        <a:pt x="48825" y="113947"/>
                      </a:cubicBezTo>
                      <a:cubicBezTo>
                        <a:pt x="48754" y="113947"/>
                        <a:pt x="48683" y="113947"/>
                        <a:pt x="48613" y="113947"/>
                      </a:cubicBezTo>
                      <a:cubicBezTo>
                        <a:pt x="48048" y="113947"/>
                        <a:pt x="47484" y="113877"/>
                        <a:pt x="46990" y="113806"/>
                      </a:cubicBezTo>
                      <a:cubicBezTo>
                        <a:pt x="46990" y="113806"/>
                        <a:pt x="46919" y="113806"/>
                        <a:pt x="46919" y="113806"/>
                      </a:cubicBezTo>
                      <a:cubicBezTo>
                        <a:pt x="46637" y="113806"/>
                        <a:pt x="46355" y="113736"/>
                        <a:pt x="46073" y="113736"/>
                      </a:cubicBezTo>
                      <a:cubicBezTo>
                        <a:pt x="45861" y="113736"/>
                        <a:pt x="45649" y="113665"/>
                        <a:pt x="45438" y="113665"/>
                      </a:cubicBezTo>
                      <a:cubicBezTo>
                        <a:pt x="44944" y="113595"/>
                        <a:pt x="44450" y="113524"/>
                        <a:pt x="43886" y="113453"/>
                      </a:cubicBezTo>
                      <a:cubicBezTo>
                        <a:pt x="43674" y="113453"/>
                        <a:pt x="43392" y="113383"/>
                        <a:pt x="43180" y="113312"/>
                      </a:cubicBezTo>
                      <a:cubicBezTo>
                        <a:pt x="42474" y="113171"/>
                        <a:pt x="41839" y="113101"/>
                        <a:pt x="41134" y="112960"/>
                      </a:cubicBezTo>
                      <a:cubicBezTo>
                        <a:pt x="40781" y="112889"/>
                        <a:pt x="40358" y="112818"/>
                        <a:pt x="40005" y="112748"/>
                      </a:cubicBezTo>
                      <a:cubicBezTo>
                        <a:pt x="39511" y="112607"/>
                        <a:pt x="39017" y="112536"/>
                        <a:pt x="38594" y="112395"/>
                      </a:cubicBezTo>
                      <a:cubicBezTo>
                        <a:pt x="37183" y="112042"/>
                        <a:pt x="35842" y="111690"/>
                        <a:pt x="34431" y="111196"/>
                      </a:cubicBezTo>
                      <a:cubicBezTo>
                        <a:pt x="34431" y="111196"/>
                        <a:pt x="34361" y="111196"/>
                        <a:pt x="34361" y="111196"/>
                      </a:cubicBezTo>
                      <a:cubicBezTo>
                        <a:pt x="34290" y="111196"/>
                        <a:pt x="34149" y="111125"/>
                        <a:pt x="34078" y="111125"/>
                      </a:cubicBezTo>
                      <a:cubicBezTo>
                        <a:pt x="34008" y="111125"/>
                        <a:pt x="34008" y="111054"/>
                        <a:pt x="33937" y="111054"/>
                      </a:cubicBezTo>
                      <a:cubicBezTo>
                        <a:pt x="26670" y="108656"/>
                        <a:pt x="19967" y="104987"/>
                        <a:pt x="14182" y="100189"/>
                      </a:cubicBezTo>
                      <a:cubicBezTo>
                        <a:pt x="14040" y="100118"/>
                        <a:pt x="13970" y="100048"/>
                        <a:pt x="13899" y="99977"/>
                      </a:cubicBezTo>
                      <a:cubicBezTo>
                        <a:pt x="8326" y="95391"/>
                        <a:pt x="3598" y="89817"/>
                        <a:pt x="0" y="83467"/>
                      </a:cubicBezTo>
                      <a:cubicBezTo>
                        <a:pt x="71" y="83467"/>
                        <a:pt x="71" y="83538"/>
                        <a:pt x="141" y="83538"/>
                      </a:cubicBezTo>
                      <a:cubicBezTo>
                        <a:pt x="706" y="83820"/>
                        <a:pt x="1270" y="84173"/>
                        <a:pt x="1764" y="84455"/>
                      </a:cubicBezTo>
                      <a:cubicBezTo>
                        <a:pt x="2328" y="84808"/>
                        <a:pt x="2963" y="85090"/>
                        <a:pt x="3598" y="85372"/>
                      </a:cubicBezTo>
                      <a:lnTo>
                        <a:pt x="3598" y="85372"/>
                      </a:lnTo>
                      <a:cubicBezTo>
                        <a:pt x="3880" y="85513"/>
                        <a:pt x="4233" y="85655"/>
                        <a:pt x="4516" y="85796"/>
                      </a:cubicBezTo>
                      <a:cubicBezTo>
                        <a:pt x="4868" y="85937"/>
                        <a:pt x="5151" y="86078"/>
                        <a:pt x="5503" y="86219"/>
                      </a:cubicBezTo>
                      <a:cubicBezTo>
                        <a:pt x="5927" y="86431"/>
                        <a:pt x="6350" y="86642"/>
                        <a:pt x="6773" y="86783"/>
                      </a:cubicBezTo>
                      <a:cubicBezTo>
                        <a:pt x="7338" y="86995"/>
                        <a:pt x="7973" y="87277"/>
                        <a:pt x="8537" y="87489"/>
                      </a:cubicBezTo>
                      <a:cubicBezTo>
                        <a:pt x="8960" y="87630"/>
                        <a:pt x="9384" y="87842"/>
                        <a:pt x="9807" y="87983"/>
                      </a:cubicBezTo>
                      <a:cubicBezTo>
                        <a:pt x="10160" y="88124"/>
                        <a:pt x="10583" y="88265"/>
                        <a:pt x="10936" y="88406"/>
                      </a:cubicBezTo>
                      <a:cubicBezTo>
                        <a:pt x="11077" y="88477"/>
                        <a:pt x="11289" y="88547"/>
                        <a:pt x="11430" y="88547"/>
                      </a:cubicBezTo>
                      <a:cubicBezTo>
                        <a:pt x="12206" y="88830"/>
                        <a:pt x="12982" y="89041"/>
                        <a:pt x="13688" y="89253"/>
                      </a:cubicBezTo>
                      <a:cubicBezTo>
                        <a:pt x="14393" y="89464"/>
                        <a:pt x="15028" y="89606"/>
                        <a:pt x="15734" y="89817"/>
                      </a:cubicBezTo>
                      <a:cubicBezTo>
                        <a:pt x="16298" y="89958"/>
                        <a:pt x="16863" y="90100"/>
                        <a:pt x="17427" y="90240"/>
                      </a:cubicBezTo>
                      <a:cubicBezTo>
                        <a:pt x="17427" y="90240"/>
                        <a:pt x="17498" y="90240"/>
                        <a:pt x="17498" y="90240"/>
                      </a:cubicBezTo>
                      <a:cubicBezTo>
                        <a:pt x="17992" y="90311"/>
                        <a:pt x="18415" y="90452"/>
                        <a:pt x="18909" y="90523"/>
                      </a:cubicBezTo>
                      <a:cubicBezTo>
                        <a:pt x="19191" y="90594"/>
                        <a:pt x="19544" y="90664"/>
                        <a:pt x="19826" y="90664"/>
                      </a:cubicBezTo>
                      <a:cubicBezTo>
                        <a:pt x="20038" y="90734"/>
                        <a:pt x="20179" y="90734"/>
                        <a:pt x="20391" y="90734"/>
                      </a:cubicBezTo>
                      <a:cubicBezTo>
                        <a:pt x="20955" y="90876"/>
                        <a:pt x="21590" y="90946"/>
                        <a:pt x="22155" y="91017"/>
                      </a:cubicBezTo>
                      <a:cubicBezTo>
                        <a:pt x="22155" y="91017"/>
                        <a:pt x="22155" y="91017"/>
                        <a:pt x="22155" y="91017"/>
                      </a:cubicBezTo>
                      <a:cubicBezTo>
                        <a:pt x="22790" y="91087"/>
                        <a:pt x="23495" y="91158"/>
                        <a:pt x="24201" y="91228"/>
                      </a:cubicBezTo>
                      <a:cubicBezTo>
                        <a:pt x="24694" y="91299"/>
                        <a:pt x="25188" y="91299"/>
                        <a:pt x="25682" y="91370"/>
                      </a:cubicBezTo>
                      <a:cubicBezTo>
                        <a:pt x="25964" y="91370"/>
                        <a:pt x="26247" y="91440"/>
                        <a:pt x="26458" y="91440"/>
                      </a:cubicBezTo>
                      <a:cubicBezTo>
                        <a:pt x="27023" y="91511"/>
                        <a:pt x="27658" y="91511"/>
                        <a:pt x="28222" y="91511"/>
                      </a:cubicBezTo>
                      <a:cubicBezTo>
                        <a:pt x="28928" y="91511"/>
                        <a:pt x="29633" y="91581"/>
                        <a:pt x="30268" y="91581"/>
                      </a:cubicBezTo>
                      <a:cubicBezTo>
                        <a:pt x="30903" y="91581"/>
                        <a:pt x="31468" y="91581"/>
                        <a:pt x="32103" y="91581"/>
                      </a:cubicBezTo>
                      <a:cubicBezTo>
                        <a:pt x="32738" y="91581"/>
                        <a:pt x="33302" y="91511"/>
                        <a:pt x="33937" y="91511"/>
                      </a:cubicBezTo>
                      <a:cubicBezTo>
                        <a:pt x="34502" y="91511"/>
                        <a:pt x="34995" y="91440"/>
                        <a:pt x="35560" y="91370"/>
                      </a:cubicBezTo>
                      <a:cubicBezTo>
                        <a:pt x="36548" y="91299"/>
                        <a:pt x="37536" y="91158"/>
                        <a:pt x="38523" y="91017"/>
                      </a:cubicBezTo>
                      <a:cubicBezTo>
                        <a:pt x="38876" y="90946"/>
                        <a:pt x="39229" y="90946"/>
                        <a:pt x="39582" y="90876"/>
                      </a:cubicBezTo>
                      <a:cubicBezTo>
                        <a:pt x="40358" y="90734"/>
                        <a:pt x="41063" y="90664"/>
                        <a:pt x="41839" y="90452"/>
                      </a:cubicBezTo>
                      <a:cubicBezTo>
                        <a:pt x="42686" y="90311"/>
                        <a:pt x="43533" y="90100"/>
                        <a:pt x="44450" y="89888"/>
                      </a:cubicBezTo>
                      <a:cubicBezTo>
                        <a:pt x="44591" y="89888"/>
                        <a:pt x="44662" y="89817"/>
                        <a:pt x="44803" y="89817"/>
                      </a:cubicBezTo>
                      <a:cubicBezTo>
                        <a:pt x="44944" y="89817"/>
                        <a:pt x="45014" y="89747"/>
                        <a:pt x="45156" y="89747"/>
                      </a:cubicBezTo>
                      <a:cubicBezTo>
                        <a:pt x="45649" y="89606"/>
                        <a:pt x="46073" y="89535"/>
                        <a:pt x="46567" y="89394"/>
                      </a:cubicBezTo>
                      <a:cubicBezTo>
                        <a:pt x="47484" y="89182"/>
                        <a:pt x="48401" y="88900"/>
                        <a:pt x="49318" y="88547"/>
                      </a:cubicBezTo>
                      <a:cubicBezTo>
                        <a:pt x="49812" y="88406"/>
                        <a:pt x="50377" y="88194"/>
                        <a:pt x="50870" y="87983"/>
                      </a:cubicBezTo>
                      <a:cubicBezTo>
                        <a:pt x="50870" y="87983"/>
                        <a:pt x="50941" y="87983"/>
                        <a:pt x="50941" y="87983"/>
                      </a:cubicBezTo>
                      <a:cubicBezTo>
                        <a:pt x="51435" y="87842"/>
                        <a:pt x="51929" y="87630"/>
                        <a:pt x="52423" y="87418"/>
                      </a:cubicBezTo>
                      <a:cubicBezTo>
                        <a:pt x="52846" y="87277"/>
                        <a:pt x="53340" y="87066"/>
                        <a:pt x="53763" y="86854"/>
                      </a:cubicBezTo>
                      <a:cubicBezTo>
                        <a:pt x="53975" y="86783"/>
                        <a:pt x="54187" y="86713"/>
                        <a:pt x="54398" y="86572"/>
                      </a:cubicBezTo>
                      <a:cubicBezTo>
                        <a:pt x="55174" y="86219"/>
                        <a:pt x="55880" y="85937"/>
                        <a:pt x="56656" y="85584"/>
                      </a:cubicBezTo>
                      <a:cubicBezTo>
                        <a:pt x="57714" y="85090"/>
                        <a:pt x="58843" y="84525"/>
                        <a:pt x="59831" y="83961"/>
                      </a:cubicBezTo>
                      <a:cubicBezTo>
                        <a:pt x="60255" y="83679"/>
                        <a:pt x="60748" y="83467"/>
                        <a:pt x="61172" y="83185"/>
                      </a:cubicBezTo>
                      <a:cubicBezTo>
                        <a:pt x="63571" y="81774"/>
                        <a:pt x="65828" y="80292"/>
                        <a:pt x="67945" y="78599"/>
                      </a:cubicBezTo>
                      <a:cubicBezTo>
                        <a:pt x="69286" y="77540"/>
                        <a:pt x="70556" y="76482"/>
                        <a:pt x="71826" y="75283"/>
                      </a:cubicBezTo>
                      <a:cubicBezTo>
                        <a:pt x="72108" y="75001"/>
                        <a:pt x="72460" y="74719"/>
                        <a:pt x="72743" y="74365"/>
                      </a:cubicBezTo>
                      <a:cubicBezTo>
                        <a:pt x="74295" y="72884"/>
                        <a:pt x="75777" y="71332"/>
                        <a:pt x="77117" y="69638"/>
                      </a:cubicBezTo>
                      <a:cubicBezTo>
                        <a:pt x="77329" y="69356"/>
                        <a:pt x="77611" y="69074"/>
                        <a:pt x="77823" y="68792"/>
                      </a:cubicBezTo>
                      <a:cubicBezTo>
                        <a:pt x="78458" y="68016"/>
                        <a:pt x="79022" y="67310"/>
                        <a:pt x="79587" y="66534"/>
                      </a:cubicBezTo>
                      <a:cubicBezTo>
                        <a:pt x="79939" y="66040"/>
                        <a:pt x="80292" y="65617"/>
                        <a:pt x="80575" y="65123"/>
                      </a:cubicBezTo>
                      <a:cubicBezTo>
                        <a:pt x="84526" y="59408"/>
                        <a:pt x="87559" y="52987"/>
                        <a:pt x="89323" y="46002"/>
                      </a:cubicBezTo>
                      <a:cubicBezTo>
                        <a:pt x="89464" y="45438"/>
                        <a:pt x="89606" y="44873"/>
                        <a:pt x="89747" y="44309"/>
                      </a:cubicBezTo>
                      <a:cubicBezTo>
                        <a:pt x="89888" y="43745"/>
                        <a:pt x="90029" y="43109"/>
                        <a:pt x="90099" y="42545"/>
                      </a:cubicBezTo>
                      <a:cubicBezTo>
                        <a:pt x="90241" y="41981"/>
                        <a:pt x="90311" y="41416"/>
                        <a:pt x="90452" y="40781"/>
                      </a:cubicBezTo>
                      <a:cubicBezTo>
                        <a:pt x="90452" y="40781"/>
                        <a:pt x="90452" y="40781"/>
                        <a:pt x="90452" y="40781"/>
                      </a:cubicBezTo>
                      <a:cubicBezTo>
                        <a:pt x="90593" y="40146"/>
                        <a:pt x="90664" y="39441"/>
                        <a:pt x="90735" y="38735"/>
                      </a:cubicBezTo>
                      <a:lnTo>
                        <a:pt x="90735" y="38523"/>
                      </a:lnTo>
                      <a:cubicBezTo>
                        <a:pt x="90805" y="37959"/>
                        <a:pt x="90876" y="37394"/>
                        <a:pt x="90946" y="36830"/>
                      </a:cubicBezTo>
                      <a:cubicBezTo>
                        <a:pt x="90946" y="36689"/>
                        <a:pt x="91017" y="36548"/>
                        <a:pt x="91017" y="36407"/>
                      </a:cubicBezTo>
                      <a:cubicBezTo>
                        <a:pt x="91087" y="35913"/>
                        <a:pt x="91087" y="35419"/>
                        <a:pt x="91158" y="34925"/>
                      </a:cubicBezTo>
                      <a:cubicBezTo>
                        <a:pt x="91158" y="34784"/>
                        <a:pt x="91158" y="34643"/>
                        <a:pt x="91228" y="34431"/>
                      </a:cubicBezTo>
                      <a:cubicBezTo>
                        <a:pt x="91299" y="33867"/>
                        <a:pt x="91299" y="33302"/>
                        <a:pt x="91299" y="32738"/>
                      </a:cubicBezTo>
                      <a:cubicBezTo>
                        <a:pt x="91370" y="31962"/>
                        <a:pt x="91370" y="31115"/>
                        <a:pt x="91370" y="30339"/>
                      </a:cubicBezTo>
                      <a:cubicBezTo>
                        <a:pt x="91370" y="29704"/>
                        <a:pt x="91370" y="28998"/>
                        <a:pt x="91299" y="28363"/>
                      </a:cubicBezTo>
                      <a:cubicBezTo>
                        <a:pt x="91299" y="28222"/>
                        <a:pt x="91299" y="28152"/>
                        <a:pt x="91299" y="28081"/>
                      </a:cubicBezTo>
                      <a:cubicBezTo>
                        <a:pt x="91299" y="27658"/>
                        <a:pt x="91299" y="27164"/>
                        <a:pt x="91228" y="26740"/>
                      </a:cubicBezTo>
                      <a:cubicBezTo>
                        <a:pt x="91228" y="26529"/>
                        <a:pt x="91228" y="26317"/>
                        <a:pt x="91158" y="26035"/>
                      </a:cubicBezTo>
                      <a:cubicBezTo>
                        <a:pt x="91158" y="25541"/>
                        <a:pt x="91087" y="25047"/>
                        <a:pt x="91017" y="24553"/>
                      </a:cubicBezTo>
                      <a:cubicBezTo>
                        <a:pt x="91017" y="24483"/>
                        <a:pt x="91017" y="24412"/>
                        <a:pt x="91017" y="24342"/>
                      </a:cubicBezTo>
                      <a:cubicBezTo>
                        <a:pt x="90946" y="23707"/>
                        <a:pt x="90876" y="23142"/>
                        <a:pt x="90805" y="22578"/>
                      </a:cubicBezTo>
                      <a:cubicBezTo>
                        <a:pt x="90805" y="22296"/>
                        <a:pt x="90735" y="22013"/>
                        <a:pt x="90664" y="21731"/>
                      </a:cubicBezTo>
                      <a:cubicBezTo>
                        <a:pt x="90593" y="21237"/>
                        <a:pt x="90523" y="20814"/>
                        <a:pt x="90452" y="20320"/>
                      </a:cubicBezTo>
                      <a:cubicBezTo>
                        <a:pt x="90452" y="20179"/>
                        <a:pt x="90382" y="20109"/>
                        <a:pt x="90382" y="19967"/>
                      </a:cubicBezTo>
                      <a:cubicBezTo>
                        <a:pt x="90311" y="19615"/>
                        <a:pt x="90241" y="19191"/>
                        <a:pt x="90170" y="18838"/>
                      </a:cubicBezTo>
                      <a:cubicBezTo>
                        <a:pt x="90099" y="18415"/>
                        <a:pt x="90029" y="17992"/>
                        <a:pt x="89888" y="17568"/>
                      </a:cubicBezTo>
                      <a:cubicBezTo>
                        <a:pt x="89747" y="17004"/>
                        <a:pt x="89606" y="16369"/>
                        <a:pt x="89464" y="15804"/>
                      </a:cubicBezTo>
                      <a:cubicBezTo>
                        <a:pt x="89464" y="15734"/>
                        <a:pt x="89464" y="15664"/>
                        <a:pt x="89394" y="15593"/>
                      </a:cubicBezTo>
                      <a:cubicBezTo>
                        <a:pt x="89253" y="15028"/>
                        <a:pt x="89112" y="14464"/>
                        <a:pt x="88971" y="13900"/>
                      </a:cubicBezTo>
                      <a:cubicBezTo>
                        <a:pt x="88829" y="13264"/>
                        <a:pt x="88618" y="12700"/>
                        <a:pt x="88477" y="12136"/>
                      </a:cubicBezTo>
                      <a:cubicBezTo>
                        <a:pt x="88265" y="11571"/>
                        <a:pt x="88124" y="10936"/>
                        <a:pt x="87912" y="10372"/>
                      </a:cubicBezTo>
                      <a:cubicBezTo>
                        <a:pt x="87489" y="9172"/>
                        <a:pt x="87066" y="8043"/>
                        <a:pt x="86642" y="6914"/>
                      </a:cubicBezTo>
                      <a:lnTo>
                        <a:pt x="86642" y="6914"/>
                      </a:lnTo>
                      <a:cubicBezTo>
                        <a:pt x="86148" y="5786"/>
                        <a:pt x="85655" y="4657"/>
                        <a:pt x="85090" y="3528"/>
                      </a:cubicBezTo>
                      <a:cubicBezTo>
                        <a:pt x="84949" y="3246"/>
                        <a:pt x="84808" y="2893"/>
                        <a:pt x="84596" y="2611"/>
                      </a:cubicBezTo>
                      <a:cubicBezTo>
                        <a:pt x="84455" y="2258"/>
                        <a:pt x="84243" y="1905"/>
                        <a:pt x="84102" y="1623"/>
                      </a:cubicBezTo>
                      <a:cubicBezTo>
                        <a:pt x="83820" y="1059"/>
                        <a:pt x="83467" y="494"/>
                        <a:pt x="83185" y="0"/>
                      </a:cubicBezTo>
                      <a:cubicBezTo>
                        <a:pt x="86078" y="1693"/>
                        <a:pt x="88829" y="3598"/>
                        <a:pt x="91440" y="5715"/>
                      </a:cubicBezTo>
                      <a:cubicBezTo>
                        <a:pt x="91511" y="5715"/>
                        <a:pt x="91581" y="5786"/>
                        <a:pt x="91581" y="5786"/>
                      </a:cubicBezTo>
                      <a:cubicBezTo>
                        <a:pt x="91652" y="5856"/>
                        <a:pt x="91652" y="5856"/>
                        <a:pt x="91722" y="5927"/>
                      </a:cubicBezTo>
                      <a:cubicBezTo>
                        <a:pt x="95956" y="9455"/>
                        <a:pt x="99695" y="13476"/>
                        <a:pt x="102799" y="17992"/>
                      </a:cubicBezTo>
                      <a:cubicBezTo>
                        <a:pt x="103082" y="18415"/>
                        <a:pt x="103434" y="18909"/>
                        <a:pt x="103717" y="19332"/>
                      </a:cubicBezTo>
                      <a:cubicBezTo>
                        <a:pt x="103999" y="19755"/>
                        <a:pt x="104281" y="20179"/>
                        <a:pt x="104563" y="20602"/>
                      </a:cubicBezTo>
                      <a:cubicBezTo>
                        <a:pt x="104634" y="20673"/>
                        <a:pt x="104704" y="20743"/>
                        <a:pt x="104704" y="20885"/>
                      </a:cubicBezTo>
                      <a:cubicBezTo>
                        <a:pt x="105551" y="22225"/>
                        <a:pt x="106327" y="23636"/>
                        <a:pt x="107033" y="25047"/>
                      </a:cubicBezTo>
                      <a:cubicBezTo>
                        <a:pt x="107245" y="25400"/>
                        <a:pt x="107386" y="25824"/>
                        <a:pt x="107597" y="26176"/>
                      </a:cubicBezTo>
                      <a:cubicBezTo>
                        <a:pt x="107738" y="26388"/>
                        <a:pt x="107809" y="26600"/>
                        <a:pt x="107880" y="26740"/>
                      </a:cubicBezTo>
                      <a:cubicBezTo>
                        <a:pt x="108021" y="27023"/>
                        <a:pt x="108162" y="27305"/>
                        <a:pt x="108303" y="27587"/>
                      </a:cubicBezTo>
                      <a:cubicBezTo>
                        <a:pt x="108444" y="27870"/>
                        <a:pt x="108585" y="28152"/>
                        <a:pt x="108656" y="28434"/>
                      </a:cubicBezTo>
                      <a:cubicBezTo>
                        <a:pt x="108797" y="28716"/>
                        <a:pt x="108867" y="28928"/>
                        <a:pt x="109008" y="29210"/>
                      </a:cubicBezTo>
                      <a:cubicBezTo>
                        <a:pt x="109220" y="29704"/>
                        <a:pt x="109432" y="30268"/>
                        <a:pt x="109643" y="30762"/>
                      </a:cubicBezTo>
                      <a:cubicBezTo>
                        <a:pt x="109855" y="31397"/>
                        <a:pt x="110137" y="32032"/>
                        <a:pt x="110349" y="32597"/>
                      </a:cubicBezTo>
                      <a:cubicBezTo>
                        <a:pt x="110349" y="32597"/>
                        <a:pt x="110349" y="32597"/>
                        <a:pt x="110349" y="32597"/>
                      </a:cubicBezTo>
                      <a:cubicBezTo>
                        <a:pt x="110561" y="33232"/>
                        <a:pt x="110772" y="33867"/>
                        <a:pt x="110984" y="34502"/>
                      </a:cubicBezTo>
                      <a:cubicBezTo>
                        <a:pt x="113030" y="40569"/>
                        <a:pt x="114018" y="46708"/>
                        <a:pt x="114018" y="531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9" name="Freeform: Shape 923"/>
                <p:cNvSpPr/>
                <p:nvPr/>
              </p:nvSpPr>
              <p:spPr>
                <a:xfrm>
                  <a:off x="5563447" y="3814939"/>
                  <a:ext cx="21167" cy="21167"/>
                </a:xfrm>
                <a:custGeom>
                  <a:avLst/>
                  <a:gdLst>
                    <a:gd name="connsiteX0" fmla="*/ 23707 w 21166"/>
                    <a:gd name="connsiteY0" fmla="*/ 11853 h 21166"/>
                    <a:gd name="connsiteX1" fmla="*/ 11853 w 21166"/>
                    <a:gd name="connsiteY1" fmla="*/ 23707 h 21166"/>
                    <a:gd name="connsiteX2" fmla="*/ 0 w 21166"/>
                    <a:gd name="connsiteY2" fmla="*/ 11853 h 21166"/>
                    <a:gd name="connsiteX3" fmla="*/ 11853 w 21166"/>
                    <a:gd name="connsiteY3" fmla="*/ 0 h 21166"/>
                    <a:gd name="connsiteX4" fmla="*/ 23707 w 21166"/>
                    <a:gd name="connsiteY4" fmla="*/ 11853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707" y="11853"/>
                      </a:moveTo>
                      <a:cubicBezTo>
                        <a:pt x="23707" y="18400"/>
                        <a:pt x="18400" y="23707"/>
                        <a:pt x="11853" y="23707"/>
                      </a:cubicBezTo>
                      <a:cubicBezTo>
                        <a:pt x="5307" y="23707"/>
                        <a:pt x="0" y="18400"/>
                        <a:pt x="0" y="11853"/>
                      </a:cubicBezTo>
                      <a:cubicBezTo>
                        <a:pt x="0" y="5307"/>
                        <a:pt x="5307" y="0"/>
                        <a:pt x="11853" y="0"/>
                      </a:cubicBezTo>
                      <a:cubicBezTo>
                        <a:pt x="18400" y="0"/>
                        <a:pt x="23707" y="5307"/>
                        <a:pt x="23707" y="1185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9" name="Graphic 3"/>
              <p:cNvGrpSpPr/>
              <p:nvPr/>
            </p:nvGrpSpPr>
            <p:grpSpPr>
              <a:xfrm>
                <a:off x="5367232" y="4193752"/>
                <a:ext cx="61172" cy="63571"/>
                <a:chOff x="5367232" y="4193752"/>
                <a:chExt cx="61172" cy="63571"/>
              </a:xfrm>
              <a:solidFill>
                <a:schemeClr val="accent1"/>
              </a:solidFill>
            </p:grpSpPr>
            <p:sp>
              <p:nvSpPr>
                <p:cNvPr id="30" name="Freeform: Shape 904"/>
                <p:cNvSpPr/>
                <p:nvPr/>
              </p:nvSpPr>
              <p:spPr>
                <a:xfrm>
                  <a:off x="5372947" y="4237990"/>
                  <a:ext cx="7056" cy="7056"/>
                </a:xfrm>
                <a:custGeom>
                  <a:avLst/>
                  <a:gdLst>
                    <a:gd name="connsiteX0" fmla="*/ 423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23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" y="212"/>
                      </a:moveTo>
                      <a:cubicBezTo>
                        <a:pt x="282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23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1" name="Freeform: Shape 905"/>
                <p:cNvSpPr/>
                <p:nvPr/>
              </p:nvSpPr>
              <p:spPr>
                <a:xfrm>
                  <a:off x="5371183" y="4237143"/>
                  <a:ext cx="14111" cy="7056"/>
                </a:xfrm>
                <a:custGeom>
                  <a:avLst/>
                  <a:gdLst>
                    <a:gd name="connsiteX0" fmla="*/ 16228 w 14111"/>
                    <a:gd name="connsiteY0" fmla="*/ 13124 h 7055"/>
                    <a:gd name="connsiteX1" fmla="*/ 0 w 14111"/>
                    <a:gd name="connsiteY1" fmla="*/ 0 h 7055"/>
                    <a:gd name="connsiteX2" fmla="*/ 0 w 14111"/>
                    <a:gd name="connsiteY2" fmla="*/ 0 h 7055"/>
                    <a:gd name="connsiteX3" fmla="*/ 6632 w 14111"/>
                    <a:gd name="connsiteY3" fmla="*/ 7832 h 7055"/>
                    <a:gd name="connsiteX4" fmla="*/ 6773 w 14111"/>
                    <a:gd name="connsiteY4" fmla="*/ 7973 h 7055"/>
                    <a:gd name="connsiteX5" fmla="*/ 16228 w 14111"/>
                    <a:gd name="connsiteY5" fmla="*/ 13124 h 7055"/>
                    <a:gd name="connsiteX6" fmla="*/ 16228 w 14111"/>
                    <a:gd name="connsiteY6" fmla="*/ 13124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7055">
                      <a:moveTo>
                        <a:pt x="16228" y="13124"/>
                      </a:moveTo>
                      <a:cubicBezTo>
                        <a:pt x="9313" y="10866"/>
                        <a:pt x="3598" y="6138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693" y="2964"/>
                        <a:pt x="3951" y="5645"/>
                        <a:pt x="6632" y="7832"/>
                      </a:cubicBezTo>
                      <a:cubicBezTo>
                        <a:pt x="6703" y="7902"/>
                        <a:pt x="6703" y="7902"/>
                        <a:pt x="6773" y="7973"/>
                      </a:cubicBezTo>
                      <a:cubicBezTo>
                        <a:pt x="9525" y="10160"/>
                        <a:pt x="12700" y="11924"/>
                        <a:pt x="16228" y="13124"/>
                      </a:cubicBezTo>
                      <a:cubicBezTo>
                        <a:pt x="16157" y="13053"/>
                        <a:pt x="16228" y="13124"/>
                        <a:pt x="16228" y="1312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2" name="Freeform: Shape 906"/>
                <p:cNvSpPr/>
                <p:nvPr/>
              </p:nvSpPr>
              <p:spPr>
                <a:xfrm>
                  <a:off x="5387552" y="4250267"/>
                  <a:ext cx="7056" cy="7056"/>
                </a:xfrm>
                <a:custGeom>
                  <a:avLst/>
                  <a:gdLst>
                    <a:gd name="connsiteX0" fmla="*/ 1976 w 0"/>
                    <a:gd name="connsiteY0" fmla="*/ 564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1976 w 0"/>
                    <a:gd name="connsiteY3" fmla="*/ 564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976" y="564"/>
                      </a:moveTo>
                      <a:cubicBezTo>
                        <a:pt x="1270" y="423"/>
                        <a:pt x="635" y="211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635" y="211"/>
                        <a:pt x="1341" y="423"/>
                        <a:pt x="1976" y="56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3" name="Freeform: Shape 907"/>
                <p:cNvSpPr/>
                <p:nvPr/>
              </p:nvSpPr>
              <p:spPr>
                <a:xfrm>
                  <a:off x="5411682" y="4199184"/>
                  <a:ext cx="7056" cy="7056"/>
                </a:xfrm>
                <a:custGeom>
                  <a:avLst/>
                  <a:gdLst>
                    <a:gd name="connsiteX0" fmla="*/ 705 w 0"/>
                    <a:gd name="connsiteY0" fmla="*/ 1623 h 0"/>
                    <a:gd name="connsiteX1" fmla="*/ 0 w 0"/>
                    <a:gd name="connsiteY1" fmla="*/ 0 h 0"/>
                    <a:gd name="connsiteX2" fmla="*/ 705 w 0"/>
                    <a:gd name="connsiteY2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05" y="1623"/>
                      </a:moveTo>
                      <a:cubicBezTo>
                        <a:pt x="494" y="1059"/>
                        <a:pt x="212" y="565"/>
                        <a:pt x="0" y="0"/>
                      </a:cubicBezTo>
                      <a:cubicBezTo>
                        <a:pt x="282" y="565"/>
                        <a:pt x="494" y="1059"/>
                        <a:pt x="70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4" name="Freeform: Shape 908"/>
                <p:cNvSpPr/>
                <p:nvPr/>
              </p:nvSpPr>
              <p:spPr>
                <a:xfrm>
                  <a:off x="5407872" y="4245045"/>
                  <a:ext cx="7056" cy="7056"/>
                </a:xfrm>
                <a:custGeom>
                  <a:avLst/>
                  <a:gdLst>
                    <a:gd name="connsiteX0" fmla="*/ 6915 w 0"/>
                    <a:gd name="connsiteY0" fmla="*/ 0 h 0"/>
                    <a:gd name="connsiteX1" fmla="*/ 0 w 0"/>
                    <a:gd name="connsiteY1" fmla="*/ 4234 h 0"/>
                    <a:gd name="connsiteX2" fmla="*/ 6915 w 0"/>
                    <a:gd name="connsiteY2" fmla="*/ 0 h 0"/>
                    <a:gd name="connsiteX3" fmla="*/ 6915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915" y="0"/>
                      </a:moveTo>
                      <a:cubicBezTo>
                        <a:pt x="4868" y="1694"/>
                        <a:pt x="2540" y="3175"/>
                        <a:pt x="0" y="4234"/>
                      </a:cubicBezTo>
                      <a:cubicBezTo>
                        <a:pt x="2469" y="3104"/>
                        <a:pt x="4798" y="1694"/>
                        <a:pt x="6915" y="0"/>
                      </a:cubicBezTo>
                      <a:cubicBezTo>
                        <a:pt x="6844" y="0"/>
                        <a:pt x="6915" y="0"/>
                        <a:pt x="6915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5" name="Freeform: Shape 909"/>
                <p:cNvSpPr/>
                <p:nvPr/>
              </p:nvSpPr>
              <p:spPr>
                <a:xfrm>
                  <a:off x="5414786" y="4237920"/>
                  <a:ext cx="7056" cy="7056"/>
                </a:xfrm>
                <a:custGeom>
                  <a:avLst/>
                  <a:gdLst>
                    <a:gd name="connsiteX0" fmla="*/ 6209 w 0"/>
                    <a:gd name="connsiteY0" fmla="*/ 0 h 7055"/>
                    <a:gd name="connsiteX1" fmla="*/ 0 w 0"/>
                    <a:gd name="connsiteY1" fmla="*/ 7126 h 7055"/>
                    <a:gd name="connsiteX2" fmla="*/ 70 w 0"/>
                    <a:gd name="connsiteY2" fmla="*/ 7056 h 7055"/>
                    <a:gd name="connsiteX3" fmla="*/ 6209 w 0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h="7055">
                      <a:moveTo>
                        <a:pt x="6209" y="0"/>
                      </a:moveTo>
                      <a:cubicBezTo>
                        <a:pt x="4515" y="2681"/>
                        <a:pt x="2469" y="5080"/>
                        <a:pt x="0" y="7126"/>
                      </a:cubicBezTo>
                      <a:cubicBezTo>
                        <a:pt x="0" y="7126"/>
                        <a:pt x="70" y="7056"/>
                        <a:pt x="70" y="7056"/>
                      </a:cubicBezTo>
                      <a:cubicBezTo>
                        <a:pt x="2469" y="5009"/>
                        <a:pt x="4515" y="2681"/>
                        <a:pt x="620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6" name="Freeform: Shape 910"/>
                <p:cNvSpPr/>
                <p:nvPr/>
              </p:nvSpPr>
              <p:spPr>
                <a:xfrm>
                  <a:off x="5421348" y="4235873"/>
                  <a:ext cx="7056" cy="7056"/>
                </a:xfrm>
                <a:custGeom>
                  <a:avLst/>
                  <a:gdLst>
                    <a:gd name="connsiteX0" fmla="*/ 776 w 0"/>
                    <a:gd name="connsiteY0" fmla="*/ 0 h 0"/>
                    <a:gd name="connsiteX1" fmla="*/ 0 w 0"/>
                    <a:gd name="connsiteY1" fmla="*/ 1411 h 0"/>
                    <a:gd name="connsiteX2" fmla="*/ 776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76" y="0"/>
                      </a:moveTo>
                      <a:cubicBezTo>
                        <a:pt x="564" y="494"/>
                        <a:pt x="282" y="917"/>
                        <a:pt x="0" y="1411"/>
                      </a:cubicBezTo>
                      <a:cubicBezTo>
                        <a:pt x="282" y="917"/>
                        <a:pt x="564" y="494"/>
                        <a:pt x="776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7" name="Freeform: Shape 911"/>
                <p:cNvSpPr/>
                <p:nvPr/>
              </p:nvSpPr>
              <p:spPr>
                <a:xfrm>
                  <a:off x="5367232" y="4193752"/>
                  <a:ext cx="42333" cy="42333"/>
                </a:xfrm>
                <a:custGeom>
                  <a:avLst/>
                  <a:gdLst>
                    <a:gd name="connsiteX0" fmla="*/ 47413 w 42333"/>
                    <a:gd name="connsiteY0" fmla="*/ 18203 h 42333"/>
                    <a:gd name="connsiteX1" fmla="*/ 47413 w 42333"/>
                    <a:gd name="connsiteY1" fmla="*/ 19332 h 42333"/>
                    <a:gd name="connsiteX2" fmla="*/ 47343 w 42333"/>
                    <a:gd name="connsiteY2" fmla="*/ 20108 h 42333"/>
                    <a:gd name="connsiteX3" fmla="*/ 47343 w 42333"/>
                    <a:gd name="connsiteY3" fmla="*/ 20320 h 42333"/>
                    <a:gd name="connsiteX4" fmla="*/ 47272 w 42333"/>
                    <a:gd name="connsiteY4" fmla="*/ 21025 h 42333"/>
                    <a:gd name="connsiteX5" fmla="*/ 47272 w 42333"/>
                    <a:gd name="connsiteY5" fmla="*/ 21237 h 42333"/>
                    <a:gd name="connsiteX6" fmla="*/ 47202 w 42333"/>
                    <a:gd name="connsiteY6" fmla="*/ 22013 h 42333"/>
                    <a:gd name="connsiteX7" fmla="*/ 47202 w 42333"/>
                    <a:gd name="connsiteY7" fmla="*/ 22084 h 42333"/>
                    <a:gd name="connsiteX8" fmla="*/ 47061 w 42333"/>
                    <a:gd name="connsiteY8" fmla="*/ 23071 h 42333"/>
                    <a:gd name="connsiteX9" fmla="*/ 47061 w 42333"/>
                    <a:gd name="connsiteY9" fmla="*/ 23071 h 42333"/>
                    <a:gd name="connsiteX10" fmla="*/ 46919 w 42333"/>
                    <a:gd name="connsiteY10" fmla="*/ 23918 h 42333"/>
                    <a:gd name="connsiteX11" fmla="*/ 46708 w 42333"/>
                    <a:gd name="connsiteY11" fmla="*/ 24765 h 42333"/>
                    <a:gd name="connsiteX12" fmla="*/ 46496 w 42333"/>
                    <a:gd name="connsiteY12" fmla="*/ 25541 h 42333"/>
                    <a:gd name="connsiteX13" fmla="*/ 42333 w 42333"/>
                    <a:gd name="connsiteY13" fmla="*/ 34643 h 42333"/>
                    <a:gd name="connsiteX14" fmla="*/ 41840 w 42333"/>
                    <a:gd name="connsiteY14" fmla="*/ 35348 h 42333"/>
                    <a:gd name="connsiteX15" fmla="*/ 40993 w 42333"/>
                    <a:gd name="connsiteY15" fmla="*/ 36406 h 42333"/>
                    <a:gd name="connsiteX16" fmla="*/ 40640 w 42333"/>
                    <a:gd name="connsiteY16" fmla="*/ 36830 h 42333"/>
                    <a:gd name="connsiteX17" fmla="*/ 38523 w 42333"/>
                    <a:gd name="connsiteY17" fmla="*/ 39088 h 42333"/>
                    <a:gd name="connsiteX18" fmla="*/ 38100 w 42333"/>
                    <a:gd name="connsiteY18" fmla="*/ 39511 h 42333"/>
                    <a:gd name="connsiteX19" fmla="*/ 36266 w 42333"/>
                    <a:gd name="connsiteY19" fmla="*/ 41063 h 42333"/>
                    <a:gd name="connsiteX20" fmla="*/ 33020 w 42333"/>
                    <a:gd name="connsiteY20" fmla="*/ 43251 h 42333"/>
                    <a:gd name="connsiteX21" fmla="*/ 32385 w 42333"/>
                    <a:gd name="connsiteY21" fmla="*/ 43603 h 42333"/>
                    <a:gd name="connsiteX22" fmla="*/ 30833 w 42333"/>
                    <a:gd name="connsiteY22" fmla="*/ 44379 h 42333"/>
                    <a:gd name="connsiteX23" fmla="*/ 29774 w 42333"/>
                    <a:gd name="connsiteY23" fmla="*/ 44873 h 42333"/>
                    <a:gd name="connsiteX24" fmla="*/ 29492 w 42333"/>
                    <a:gd name="connsiteY24" fmla="*/ 45014 h 42333"/>
                    <a:gd name="connsiteX25" fmla="*/ 28857 w 42333"/>
                    <a:gd name="connsiteY25" fmla="*/ 45297 h 42333"/>
                    <a:gd name="connsiteX26" fmla="*/ 28152 w 42333"/>
                    <a:gd name="connsiteY26" fmla="*/ 45579 h 42333"/>
                    <a:gd name="connsiteX27" fmla="*/ 28081 w 42333"/>
                    <a:gd name="connsiteY27" fmla="*/ 45579 h 42333"/>
                    <a:gd name="connsiteX28" fmla="*/ 27305 w 42333"/>
                    <a:gd name="connsiteY28" fmla="*/ 45861 h 42333"/>
                    <a:gd name="connsiteX29" fmla="*/ 25965 w 42333"/>
                    <a:gd name="connsiteY29" fmla="*/ 46284 h 42333"/>
                    <a:gd name="connsiteX30" fmla="*/ 25329 w 42333"/>
                    <a:gd name="connsiteY30" fmla="*/ 46425 h 42333"/>
                    <a:gd name="connsiteX31" fmla="*/ 25188 w 42333"/>
                    <a:gd name="connsiteY31" fmla="*/ 46496 h 42333"/>
                    <a:gd name="connsiteX32" fmla="*/ 25047 w 42333"/>
                    <a:gd name="connsiteY32" fmla="*/ 46566 h 42333"/>
                    <a:gd name="connsiteX33" fmla="*/ 23848 w 42333"/>
                    <a:gd name="connsiteY33" fmla="*/ 46849 h 42333"/>
                    <a:gd name="connsiteX34" fmla="*/ 22790 w 42333"/>
                    <a:gd name="connsiteY34" fmla="*/ 47060 h 42333"/>
                    <a:gd name="connsiteX35" fmla="*/ 22296 w 42333"/>
                    <a:gd name="connsiteY35" fmla="*/ 47131 h 42333"/>
                    <a:gd name="connsiteX36" fmla="*/ 20885 w 42333"/>
                    <a:gd name="connsiteY36" fmla="*/ 47272 h 42333"/>
                    <a:gd name="connsiteX37" fmla="*/ 20108 w 42333"/>
                    <a:gd name="connsiteY37" fmla="*/ 47343 h 42333"/>
                    <a:gd name="connsiteX38" fmla="*/ 19262 w 42333"/>
                    <a:gd name="connsiteY38" fmla="*/ 47413 h 42333"/>
                    <a:gd name="connsiteX39" fmla="*/ 18415 w 42333"/>
                    <a:gd name="connsiteY39" fmla="*/ 47413 h 42333"/>
                    <a:gd name="connsiteX40" fmla="*/ 17427 w 42333"/>
                    <a:gd name="connsiteY40" fmla="*/ 47413 h 42333"/>
                    <a:gd name="connsiteX41" fmla="*/ 16581 w 42333"/>
                    <a:gd name="connsiteY41" fmla="*/ 47343 h 42333"/>
                    <a:gd name="connsiteX42" fmla="*/ 16228 w 42333"/>
                    <a:gd name="connsiteY42" fmla="*/ 47343 h 42333"/>
                    <a:gd name="connsiteX43" fmla="*/ 15522 w 42333"/>
                    <a:gd name="connsiteY43" fmla="*/ 47272 h 42333"/>
                    <a:gd name="connsiteX44" fmla="*/ 14534 w 42333"/>
                    <a:gd name="connsiteY44" fmla="*/ 47131 h 42333"/>
                    <a:gd name="connsiteX45" fmla="*/ 14534 w 42333"/>
                    <a:gd name="connsiteY45" fmla="*/ 47131 h 42333"/>
                    <a:gd name="connsiteX46" fmla="*/ 13688 w 42333"/>
                    <a:gd name="connsiteY46" fmla="*/ 46990 h 42333"/>
                    <a:gd name="connsiteX47" fmla="*/ 13406 w 42333"/>
                    <a:gd name="connsiteY47" fmla="*/ 46919 h 42333"/>
                    <a:gd name="connsiteX48" fmla="*/ 12982 w 42333"/>
                    <a:gd name="connsiteY48" fmla="*/ 46849 h 42333"/>
                    <a:gd name="connsiteX49" fmla="*/ 12347 w 42333"/>
                    <a:gd name="connsiteY49" fmla="*/ 46708 h 42333"/>
                    <a:gd name="connsiteX50" fmla="*/ 12277 w 42333"/>
                    <a:gd name="connsiteY50" fmla="*/ 46708 h 42333"/>
                    <a:gd name="connsiteX51" fmla="*/ 11430 w 42333"/>
                    <a:gd name="connsiteY51" fmla="*/ 46496 h 42333"/>
                    <a:gd name="connsiteX52" fmla="*/ 10442 w 42333"/>
                    <a:gd name="connsiteY52" fmla="*/ 46214 h 42333"/>
                    <a:gd name="connsiteX53" fmla="*/ 9384 w 42333"/>
                    <a:gd name="connsiteY53" fmla="*/ 45861 h 42333"/>
                    <a:gd name="connsiteX54" fmla="*/ 9172 w 42333"/>
                    <a:gd name="connsiteY54" fmla="*/ 45790 h 42333"/>
                    <a:gd name="connsiteX55" fmla="*/ 8608 w 42333"/>
                    <a:gd name="connsiteY55" fmla="*/ 45579 h 42333"/>
                    <a:gd name="connsiteX56" fmla="*/ 7973 w 42333"/>
                    <a:gd name="connsiteY56" fmla="*/ 45367 h 42333"/>
                    <a:gd name="connsiteX57" fmla="*/ 7126 w 42333"/>
                    <a:gd name="connsiteY57" fmla="*/ 45014 h 42333"/>
                    <a:gd name="connsiteX58" fmla="*/ 6491 w 42333"/>
                    <a:gd name="connsiteY58" fmla="*/ 44732 h 42333"/>
                    <a:gd name="connsiteX59" fmla="*/ 5997 w 42333"/>
                    <a:gd name="connsiteY59" fmla="*/ 44521 h 42333"/>
                    <a:gd name="connsiteX60" fmla="*/ 5574 w 42333"/>
                    <a:gd name="connsiteY60" fmla="*/ 44309 h 42333"/>
                    <a:gd name="connsiteX61" fmla="*/ 5574 w 42333"/>
                    <a:gd name="connsiteY61" fmla="*/ 44309 h 42333"/>
                    <a:gd name="connsiteX62" fmla="*/ 4727 w 42333"/>
                    <a:gd name="connsiteY62" fmla="*/ 43885 h 42333"/>
                    <a:gd name="connsiteX63" fmla="*/ 3951 w 42333"/>
                    <a:gd name="connsiteY63" fmla="*/ 43462 h 42333"/>
                    <a:gd name="connsiteX64" fmla="*/ 3881 w 42333"/>
                    <a:gd name="connsiteY64" fmla="*/ 43462 h 42333"/>
                    <a:gd name="connsiteX65" fmla="*/ 3881 w 42333"/>
                    <a:gd name="connsiteY65" fmla="*/ 43462 h 42333"/>
                    <a:gd name="connsiteX66" fmla="*/ 0 w 42333"/>
                    <a:gd name="connsiteY66" fmla="*/ 28998 h 42333"/>
                    <a:gd name="connsiteX67" fmla="*/ 28998 w 42333"/>
                    <a:gd name="connsiteY67" fmla="*/ 0 h 42333"/>
                    <a:gd name="connsiteX68" fmla="*/ 43462 w 42333"/>
                    <a:gd name="connsiteY68" fmla="*/ 3880 h 42333"/>
                    <a:gd name="connsiteX69" fmla="*/ 43462 w 42333"/>
                    <a:gd name="connsiteY69" fmla="*/ 3880 h 42333"/>
                    <a:gd name="connsiteX70" fmla="*/ 43886 w 42333"/>
                    <a:gd name="connsiteY70" fmla="*/ 4656 h 42333"/>
                    <a:gd name="connsiteX71" fmla="*/ 44097 w 42333"/>
                    <a:gd name="connsiteY71" fmla="*/ 5150 h 42333"/>
                    <a:gd name="connsiteX72" fmla="*/ 44309 w 42333"/>
                    <a:gd name="connsiteY72" fmla="*/ 5574 h 42333"/>
                    <a:gd name="connsiteX73" fmla="*/ 45014 w 42333"/>
                    <a:gd name="connsiteY73" fmla="*/ 7196 h 42333"/>
                    <a:gd name="connsiteX74" fmla="*/ 45014 w 42333"/>
                    <a:gd name="connsiteY74" fmla="*/ 7196 h 42333"/>
                    <a:gd name="connsiteX75" fmla="*/ 45649 w 42333"/>
                    <a:gd name="connsiteY75" fmla="*/ 8819 h 42333"/>
                    <a:gd name="connsiteX76" fmla="*/ 45932 w 42333"/>
                    <a:gd name="connsiteY76" fmla="*/ 9666 h 42333"/>
                    <a:gd name="connsiteX77" fmla="*/ 46214 w 42333"/>
                    <a:gd name="connsiteY77" fmla="*/ 10513 h 42333"/>
                    <a:gd name="connsiteX78" fmla="*/ 46426 w 42333"/>
                    <a:gd name="connsiteY78" fmla="*/ 11289 h 42333"/>
                    <a:gd name="connsiteX79" fmla="*/ 46426 w 42333"/>
                    <a:gd name="connsiteY79" fmla="*/ 11359 h 42333"/>
                    <a:gd name="connsiteX80" fmla="*/ 46637 w 42333"/>
                    <a:gd name="connsiteY80" fmla="*/ 12206 h 42333"/>
                    <a:gd name="connsiteX81" fmla="*/ 46778 w 42333"/>
                    <a:gd name="connsiteY81" fmla="*/ 12841 h 42333"/>
                    <a:gd name="connsiteX82" fmla="*/ 46849 w 42333"/>
                    <a:gd name="connsiteY82" fmla="*/ 13405 h 42333"/>
                    <a:gd name="connsiteX83" fmla="*/ 46849 w 42333"/>
                    <a:gd name="connsiteY83" fmla="*/ 13547 h 42333"/>
                    <a:gd name="connsiteX84" fmla="*/ 46919 w 42333"/>
                    <a:gd name="connsiteY84" fmla="*/ 14182 h 42333"/>
                    <a:gd name="connsiteX85" fmla="*/ 46990 w 42333"/>
                    <a:gd name="connsiteY85" fmla="*/ 14605 h 42333"/>
                    <a:gd name="connsiteX86" fmla="*/ 47061 w 42333"/>
                    <a:gd name="connsiteY86" fmla="*/ 15452 h 42333"/>
                    <a:gd name="connsiteX87" fmla="*/ 47061 w 42333"/>
                    <a:gd name="connsiteY87" fmla="*/ 15593 h 42333"/>
                    <a:gd name="connsiteX88" fmla="*/ 47131 w 42333"/>
                    <a:gd name="connsiteY88" fmla="*/ 16298 h 42333"/>
                    <a:gd name="connsiteX89" fmla="*/ 47131 w 42333"/>
                    <a:gd name="connsiteY89" fmla="*/ 16651 h 42333"/>
                    <a:gd name="connsiteX90" fmla="*/ 47131 w 42333"/>
                    <a:gd name="connsiteY90" fmla="*/ 17286 h 42333"/>
                    <a:gd name="connsiteX91" fmla="*/ 47131 w 42333"/>
                    <a:gd name="connsiteY91" fmla="*/ 17427 h 42333"/>
                    <a:gd name="connsiteX92" fmla="*/ 47413 w 42333"/>
                    <a:gd name="connsiteY92" fmla="*/ 18203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2333" h="42333">
                      <a:moveTo>
                        <a:pt x="47413" y="18203"/>
                      </a:moveTo>
                      <a:cubicBezTo>
                        <a:pt x="47413" y="18556"/>
                        <a:pt x="47413" y="18979"/>
                        <a:pt x="47413" y="19332"/>
                      </a:cubicBezTo>
                      <a:cubicBezTo>
                        <a:pt x="47413" y="19614"/>
                        <a:pt x="47413" y="19897"/>
                        <a:pt x="47343" y="20108"/>
                      </a:cubicBezTo>
                      <a:cubicBezTo>
                        <a:pt x="47343" y="20179"/>
                        <a:pt x="47343" y="20249"/>
                        <a:pt x="47343" y="20320"/>
                      </a:cubicBezTo>
                      <a:cubicBezTo>
                        <a:pt x="47343" y="20531"/>
                        <a:pt x="47343" y="20814"/>
                        <a:pt x="47272" y="21025"/>
                      </a:cubicBezTo>
                      <a:cubicBezTo>
                        <a:pt x="47272" y="21096"/>
                        <a:pt x="47272" y="21167"/>
                        <a:pt x="47272" y="21237"/>
                      </a:cubicBezTo>
                      <a:cubicBezTo>
                        <a:pt x="47272" y="21519"/>
                        <a:pt x="47202" y="21801"/>
                        <a:pt x="47202" y="22013"/>
                      </a:cubicBezTo>
                      <a:lnTo>
                        <a:pt x="47202" y="22084"/>
                      </a:lnTo>
                      <a:cubicBezTo>
                        <a:pt x="47131" y="22437"/>
                        <a:pt x="47131" y="22719"/>
                        <a:pt x="47061" y="23071"/>
                      </a:cubicBezTo>
                      <a:cubicBezTo>
                        <a:pt x="47061" y="23071"/>
                        <a:pt x="47061" y="23071"/>
                        <a:pt x="47061" y="23071"/>
                      </a:cubicBezTo>
                      <a:cubicBezTo>
                        <a:pt x="46990" y="23354"/>
                        <a:pt x="46990" y="23636"/>
                        <a:pt x="46919" y="23918"/>
                      </a:cubicBezTo>
                      <a:cubicBezTo>
                        <a:pt x="46849" y="24201"/>
                        <a:pt x="46778" y="24483"/>
                        <a:pt x="46708" y="24765"/>
                      </a:cubicBezTo>
                      <a:cubicBezTo>
                        <a:pt x="46637" y="25047"/>
                        <a:pt x="46567" y="25329"/>
                        <a:pt x="46496" y="25541"/>
                      </a:cubicBezTo>
                      <a:cubicBezTo>
                        <a:pt x="45649" y="28857"/>
                        <a:pt x="44238" y="31891"/>
                        <a:pt x="42333" y="34643"/>
                      </a:cubicBezTo>
                      <a:cubicBezTo>
                        <a:pt x="42192" y="34854"/>
                        <a:pt x="41981" y="35066"/>
                        <a:pt x="41840" y="35348"/>
                      </a:cubicBezTo>
                      <a:cubicBezTo>
                        <a:pt x="41557" y="35701"/>
                        <a:pt x="41275" y="36054"/>
                        <a:pt x="40993" y="36406"/>
                      </a:cubicBezTo>
                      <a:cubicBezTo>
                        <a:pt x="40852" y="36548"/>
                        <a:pt x="40781" y="36689"/>
                        <a:pt x="40640" y="36830"/>
                      </a:cubicBezTo>
                      <a:cubicBezTo>
                        <a:pt x="40005" y="37606"/>
                        <a:pt x="39299" y="38382"/>
                        <a:pt x="38523" y="39088"/>
                      </a:cubicBezTo>
                      <a:cubicBezTo>
                        <a:pt x="38382" y="39229"/>
                        <a:pt x="38241" y="39370"/>
                        <a:pt x="38100" y="39511"/>
                      </a:cubicBezTo>
                      <a:cubicBezTo>
                        <a:pt x="37536" y="40076"/>
                        <a:pt x="36901" y="40569"/>
                        <a:pt x="36266" y="41063"/>
                      </a:cubicBezTo>
                      <a:cubicBezTo>
                        <a:pt x="35278" y="41839"/>
                        <a:pt x="34149" y="42615"/>
                        <a:pt x="33020" y="43251"/>
                      </a:cubicBezTo>
                      <a:cubicBezTo>
                        <a:pt x="32808" y="43391"/>
                        <a:pt x="32597" y="43533"/>
                        <a:pt x="32385" y="43603"/>
                      </a:cubicBezTo>
                      <a:cubicBezTo>
                        <a:pt x="31891" y="43885"/>
                        <a:pt x="31397" y="44168"/>
                        <a:pt x="30833" y="44379"/>
                      </a:cubicBezTo>
                      <a:cubicBezTo>
                        <a:pt x="30480" y="44521"/>
                        <a:pt x="30127" y="44732"/>
                        <a:pt x="29774" y="44873"/>
                      </a:cubicBezTo>
                      <a:cubicBezTo>
                        <a:pt x="29704" y="44944"/>
                        <a:pt x="29563" y="44944"/>
                        <a:pt x="29492" y="45014"/>
                      </a:cubicBezTo>
                      <a:cubicBezTo>
                        <a:pt x="29281" y="45085"/>
                        <a:pt x="29069" y="45155"/>
                        <a:pt x="28857" y="45297"/>
                      </a:cubicBezTo>
                      <a:cubicBezTo>
                        <a:pt x="28646" y="45367"/>
                        <a:pt x="28434" y="45438"/>
                        <a:pt x="28152" y="45579"/>
                      </a:cubicBezTo>
                      <a:cubicBezTo>
                        <a:pt x="28152" y="45579"/>
                        <a:pt x="28152" y="45579"/>
                        <a:pt x="28081" y="45579"/>
                      </a:cubicBezTo>
                      <a:cubicBezTo>
                        <a:pt x="27870" y="45649"/>
                        <a:pt x="27587" y="45720"/>
                        <a:pt x="27305" y="45861"/>
                      </a:cubicBezTo>
                      <a:cubicBezTo>
                        <a:pt x="26882" y="46002"/>
                        <a:pt x="26458" y="46143"/>
                        <a:pt x="25965" y="46284"/>
                      </a:cubicBezTo>
                      <a:cubicBezTo>
                        <a:pt x="25753" y="46355"/>
                        <a:pt x="25541" y="46425"/>
                        <a:pt x="25329" y="46425"/>
                      </a:cubicBezTo>
                      <a:cubicBezTo>
                        <a:pt x="25259" y="46425"/>
                        <a:pt x="25259" y="46425"/>
                        <a:pt x="25188" y="46496"/>
                      </a:cubicBezTo>
                      <a:cubicBezTo>
                        <a:pt x="25118" y="46496"/>
                        <a:pt x="25047" y="46496"/>
                        <a:pt x="25047" y="46566"/>
                      </a:cubicBezTo>
                      <a:cubicBezTo>
                        <a:pt x="24624" y="46637"/>
                        <a:pt x="24201" y="46778"/>
                        <a:pt x="23848" y="46849"/>
                      </a:cubicBezTo>
                      <a:cubicBezTo>
                        <a:pt x="23495" y="46919"/>
                        <a:pt x="23142" y="46990"/>
                        <a:pt x="22790" y="47060"/>
                      </a:cubicBezTo>
                      <a:cubicBezTo>
                        <a:pt x="22648" y="47060"/>
                        <a:pt x="22437" y="47131"/>
                        <a:pt x="22296" y="47131"/>
                      </a:cubicBezTo>
                      <a:cubicBezTo>
                        <a:pt x="21802" y="47202"/>
                        <a:pt x="21378" y="47272"/>
                        <a:pt x="20885" y="47272"/>
                      </a:cubicBezTo>
                      <a:cubicBezTo>
                        <a:pt x="20602" y="47272"/>
                        <a:pt x="20391" y="47343"/>
                        <a:pt x="20108" y="47343"/>
                      </a:cubicBezTo>
                      <a:cubicBezTo>
                        <a:pt x="19826" y="47343"/>
                        <a:pt x="19544" y="47343"/>
                        <a:pt x="19262" y="47413"/>
                      </a:cubicBezTo>
                      <a:cubicBezTo>
                        <a:pt x="18979" y="47413"/>
                        <a:pt x="18697" y="47413"/>
                        <a:pt x="18415" y="47413"/>
                      </a:cubicBezTo>
                      <a:cubicBezTo>
                        <a:pt x="18062" y="47413"/>
                        <a:pt x="17780" y="47413"/>
                        <a:pt x="17427" y="47413"/>
                      </a:cubicBezTo>
                      <a:cubicBezTo>
                        <a:pt x="17145" y="47413"/>
                        <a:pt x="16863" y="47413"/>
                        <a:pt x="16581" y="47343"/>
                      </a:cubicBezTo>
                      <a:cubicBezTo>
                        <a:pt x="16440" y="47343"/>
                        <a:pt x="16298" y="47343"/>
                        <a:pt x="16228" y="47343"/>
                      </a:cubicBezTo>
                      <a:cubicBezTo>
                        <a:pt x="16016" y="47343"/>
                        <a:pt x="15734" y="47343"/>
                        <a:pt x="15522" y="47272"/>
                      </a:cubicBezTo>
                      <a:cubicBezTo>
                        <a:pt x="15169" y="47272"/>
                        <a:pt x="14887" y="47202"/>
                        <a:pt x="14534" y="47131"/>
                      </a:cubicBezTo>
                      <a:cubicBezTo>
                        <a:pt x="14534" y="47131"/>
                        <a:pt x="14534" y="47131"/>
                        <a:pt x="14534" y="47131"/>
                      </a:cubicBezTo>
                      <a:cubicBezTo>
                        <a:pt x="14252" y="47060"/>
                        <a:pt x="13970" y="47060"/>
                        <a:pt x="13688" y="46990"/>
                      </a:cubicBezTo>
                      <a:cubicBezTo>
                        <a:pt x="13617" y="46990"/>
                        <a:pt x="13547" y="46990"/>
                        <a:pt x="13406" y="46919"/>
                      </a:cubicBezTo>
                      <a:cubicBezTo>
                        <a:pt x="13264" y="46919"/>
                        <a:pt x="13123" y="46849"/>
                        <a:pt x="12982" y="46849"/>
                      </a:cubicBezTo>
                      <a:cubicBezTo>
                        <a:pt x="12771" y="46778"/>
                        <a:pt x="12559" y="46778"/>
                        <a:pt x="12347" y="46708"/>
                      </a:cubicBezTo>
                      <a:cubicBezTo>
                        <a:pt x="12347" y="46708"/>
                        <a:pt x="12347" y="46708"/>
                        <a:pt x="12277" y="46708"/>
                      </a:cubicBezTo>
                      <a:cubicBezTo>
                        <a:pt x="11995" y="46637"/>
                        <a:pt x="11712" y="46566"/>
                        <a:pt x="11430" y="46496"/>
                      </a:cubicBezTo>
                      <a:cubicBezTo>
                        <a:pt x="11077" y="46425"/>
                        <a:pt x="10795" y="46355"/>
                        <a:pt x="10442" y="46214"/>
                      </a:cubicBezTo>
                      <a:cubicBezTo>
                        <a:pt x="10090" y="46143"/>
                        <a:pt x="9737" y="46002"/>
                        <a:pt x="9384" y="45861"/>
                      </a:cubicBezTo>
                      <a:cubicBezTo>
                        <a:pt x="9313" y="45861"/>
                        <a:pt x="9243" y="45790"/>
                        <a:pt x="9172" y="45790"/>
                      </a:cubicBezTo>
                      <a:cubicBezTo>
                        <a:pt x="8961" y="45720"/>
                        <a:pt x="8819" y="45649"/>
                        <a:pt x="8608" y="45579"/>
                      </a:cubicBezTo>
                      <a:cubicBezTo>
                        <a:pt x="8396" y="45508"/>
                        <a:pt x="8184" y="45438"/>
                        <a:pt x="7973" y="45367"/>
                      </a:cubicBezTo>
                      <a:cubicBezTo>
                        <a:pt x="7691" y="45226"/>
                        <a:pt x="7408" y="45155"/>
                        <a:pt x="7126" y="45014"/>
                      </a:cubicBezTo>
                      <a:cubicBezTo>
                        <a:pt x="6915" y="44944"/>
                        <a:pt x="6703" y="44873"/>
                        <a:pt x="6491" y="44732"/>
                      </a:cubicBezTo>
                      <a:cubicBezTo>
                        <a:pt x="6350" y="44661"/>
                        <a:pt x="6209" y="44591"/>
                        <a:pt x="5997" y="44521"/>
                      </a:cubicBezTo>
                      <a:cubicBezTo>
                        <a:pt x="5856" y="44450"/>
                        <a:pt x="5715" y="44379"/>
                        <a:pt x="5574" y="44309"/>
                      </a:cubicBezTo>
                      <a:lnTo>
                        <a:pt x="5574" y="44309"/>
                      </a:lnTo>
                      <a:cubicBezTo>
                        <a:pt x="5292" y="44168"/>
                        <a:pt x="5010" y="44027"/>
                        <a:pt x="4727" y="43885"/>
                      </a:cubicBezTo>
                      <a:cubicBezTo>
                        <a:pt x="4445" y="43745"/>
                        <a:pt x="4233" y="43603"/>
                        <a:pt x="3951" y="43462"/>
                      </a:cubicBezTo>
                      <a:cubicBezTo>
                        <a:pt x="3951" y="43462"/>
                        <a:pt x="3881" y="43462"/>
                        <a:pt x="3881" y="43462"/>
                      </a:cubicBezTo>
                      <a:cubicBezTo>
                        <a:pt x="3881" y="43462"/>
                        <a:pt x="3881" y="43462"/>
                        <a:pt x="3881" y="43462"/>
                      </a:cubicBezTo>
                      <a:cubicBezTo>
                        <a:pt x="1411" y="39229"/>
                        <a:pt x="0" y="34290"/>
                        <a:pt x="0" y="28998"/>
                      </a:cubicBezTo>
                      <a:cubicBezTo>
                        <a:pt x="0" y="12982"/>
                        <a:pt x="12982" y="0"/>
                        <a:pt x="28998" y="0"/>
                      </a:cubicBezTo>
                      <a:cubicBezTo>
                        <a:pt x="34290" y="0"/>
                        <a:pt x="39158" y="1411"/>
                        <a:pt x="43462" y="3880"/>
                      </a:cubicBezTo>
                      <a:cubicBezTo>
                        <a:pt x="43462" y="3880"/>
                        <a:pt x="43462" y="3880"/>
                        <a:pt x="43462" y="3880"/>
                      </a:cubicBezTo>
                      <a:cubicBezTo>
                        <a:pt x="43603" y="4163"/>
                        <a:pt x="43745" y="4374"/>
                        <a:pt x="43886" y="4656"/>
                      </a:cubicBezTo>
                      <a:cubicBezTo>
                        <a:pt x="43956" y="4798"/>
                        <a:pt x="44027" y="5009"/>
                        <a:pt x="44097" y="5150"/>
                      </a:cubicBezTo>
                      <a:cubicBezTo>
                        <a:pt x="44168" y="5292"/>
                        <a:pt x="44238" y="5432"/>
                        <a:pt x="44309" y="5574"/>
                      </a:cubicBezTo>
                      <a:cubicBezTo>
                        <a:pt x="44591" y="6068"/>
                        <a:pt x="44803" y="6632"/>
                        <a:pt x="45014" y="7196"/>
                      </a:cubicBezTo>
                      <a:lnTo>
                        <a:pt x="45014" y="7196"/>
                      </a:lnTo>
                      <a:cubicBezTo>
                        <a:pt x="45226" y="7761"/>
                        <a:pt x="45438" y="8255"/>
                        <a:pt x="45649" y="8819"/>
                      </a:cubicBezTo>
                      <a:cubicBezTo>
                        <a:pt x="45720" y="9102"/>
                        <a:pt x="45861" y="9384"/>
                        <a:pt x="45932" y="9666"/>
                      </a:cubicBezTo>
                      <a:cubicBezTo>
                        <a:pt x="46002" y="9948"/>
                        <a:pt x="46073" y="10231"/>
                        <a:pt x="46214" y="10513"/>
                      </a:cubicBezTo>
                      <a:cubicBezTo>
                        <a:pt x="46284" y="10795"/>
                        <a:pt x="46355" y="11007"/>
                        <a:pt x="46426" y="11289"/>
                      </a:cubicBezTo>
                      <a:cubicBezTo>
                        <a:pt x="46426" y="11289"/>
                        <a:pt x="46426" y="11359"/>
                        <a:pt x="46426" y="11359"/>
                      </a:cubicBezTo>
                      <a:cubicBezTo>
                        <a:pt x="46496" y="11641"/>
                        <a:pt x="46567" y="11924"/>
                        <a:pt x="46637" y="12206"/>
                      </a:cubicBezTo>
                      <a:cubicBezTo>
                        <a:pt x="46708" y="12418"/>
                        <a:pt x="46708" y="12629"/>
                        <a:pt x="46778" y="12841"/>
                      </a:cubicBezTo>
                      <a:cubicBezTo>
                        <a:pt x="46849" y="13053"/>
                        <a:pt x="46849" y="13194"/>
                        <a:pt x="46849" y="13405"/>
                      </a:cubicBezTo>
                      <a:cubicBezTo>
                        <a:pt x="46849" y="13476"/>
                        <a:pt x="46849" y="13547"/>
                        <a:pt x="46849" y="13547"/>
                      </a:cubicBezTo>
                      <a:cubicBezTo>
                        <a:pt x="46919" y="13758"/>
                        <a:pt x="46919" y="13970"/>
                        <a:pt x="46919" y="14182"/>
                      </a:cubicBezTo>
                      <a:cubicBezTo>
                        <a:pt x="46919" y="14323"/>
                        <a:pt x="46990" y="14464"/>
                        <a:pt x="46990" y="14605"/>
                      </a:cubicBezTo>
                      <a:cubicBezTo>
                        <a:pt x="47061" y="14887"/>
                        <a:pt x="47061" y="15169"/>
                        <a:pt x="47061" y="15452"/>
                      </a:cubicBezTo>
                      <a:cubicBezTo>
                        <a:pt x="47061" y="15522"/>
                        <a:pt x="47061" y="15522"/>
                        <a:pt x="47061" y="15593"/>
                      </a:cubicBezTo>
                      <a:cubicBezTo>
                        <a:pt x="47061" y="15804"/>
                        <a:pt x="47131" y="16086"/>
                        <a:pt x="47131" y="16298"/>
                      </a:cubicBezTo>
                      <a:cubicBezTo>
                        <a:pt x="47131" y="16439"/>
                        <a:pt x="47131" y="16510"/>
                        <a:pt x="47131" y="16651"/>
                      </a:cubicBezTo>
                      <a:cubicBezTo>
                        <a:pt x="47131" y="16863"/>
                        <a:pt x="47131" y="17074"/>
                        <a:pt x="47131" y="17286"/>
                      </a:cubicBezTo>
                      <a:cubicBezTo>
                        <a:pt x="47131" y="17356"/>
                        <a:pt x="47131" y="17356"/>
                        <a:pt x="47131" y="17427"/>
                      </a:cubicBezTo>
                      <a:cubicBezTo>
                        <a:pt x="47413" y="17568"/>
                        <a:pt x="47413" y="17921"/>
                        <a:pt x="47413" y="182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8" name="Freeform: Shape 912"/>
                <p:cNvSpPr/>
                <p:nvPr/>
              </p:nvSpPr>
              <p:spPr>
                <a:xfrm>
                  <a:off x="5371112" y="4197350"/>
                  <a:ext cx="49389" cy="49389"/>
                </a:xfrm>
                <a:custGeom>
                  <a:avLst/>
                  <a:gdLst>
                    <a:gd name="connsiteX0" fmla="*/ 54187 w 49388"/>
                    <a:gd name="connsiteY0" fmla="*/ 25329 h 49388"/>
                    <a:gd name="connsiteX1" fmla="*/ 54046 w 49388"/>
                    <a:gd name="connsiteY1" fmla="*/ 28292 h 49388"/>
                    <a:gd name="connsiteX2" fmla="*/ 53128 w 49388"/>
                    <a:gd name="connsiteY2" fmla="*/ 33231 h 49388"/>
                    <a:gd name="connsiteX3" fmla="*/ 52917 w 49388"/>
                    <a:gd name="connsiteY3" fmla="*/ 34007 h 49388"/>
                    <a:gd name="connsiteX4" fmla="*/ 52705 w 49388"/>
                    <a:gd name="connsiteY4" fmla="*/ 34643 h 49388"/>
                    <a:gd name="connsiteX5" fmla="*/ 52493 w 49388"/>
                    <a:gd name="connsiteY5" fmla="*/ 35278 h 49388"/>
                    <a:gd name="connsiteX6" fmla="*/ 52493 w 49388"/>
                    <a:gd name="connsiteY6" fmla="*/ 35278 h 49388"/>
                    <a:gd name="connsiteX7" fmla="*/ 52211 w 49388"/>
                    <a:gd name="connsiteY7" fmla="*/ 35913 h 49388"/>
                    <a:gd name="connsiteX8" fmla="*/ 51929 w 49388"/>
                    <a:gd name="connsiteY8" fmla="*/ 36548 h 49388"/>
                    <a:gd name="connsiteX9" fmla="*/ 51364 w 49388"/>
                    <a:gd name="connsiteY9" fmla="*/ 37747 h 49388"/>
                    <a:gd name="connsiteX10" fmla="*/ 51012 w 49388"/>
                    <a:gd name="connsiteY10" fmla="*/ 38452 h 49388"/>
                    <a:gd name="connsiteX11" fmla="*/ 50236 w 49388"/>
                    <a:gd name="connsiteY11" fmla="*/ 39864 h 49388"/>
                    <a:gd name="connsiteX12" fmla="*/ 49812 w 49388"/>
                    <a:gd name="connsiteY12" fmla="*/ 40569 h 49388"/>
                    <a:gd name="connsiteX13" fmla="*/ 43674 w 49388"/>
                    <a:gd name="connsiteY13" fmla="*/ 47625 h 49388"/>
                    <a:gd name="connsiteX14" fmla="*/ 43603 w 49388"/>
                    <a:gd name="connsiteY14" fmla="*/ 47695 h 49388"/>
                    <a:gd name="connsiteX15" fmla="*/ 43603 w 49388"/>
                    <a:gd name="connsiteY15" fmla="*/ 47695 h 49388"/>
                    <a:gd name="connsiteX16" fmla="*/ 43533 w 49388"/>
                    <a:gd name="connsiteY16" fmla="*/ 47766 h 49388"/>
                    <a:gd name="connsiteX17" fmla="*/ 36689 w 49388"/>
                    <a:gd name="connsiteY17" fmla="*/ 51929 h 49388"/>
                    <a:gd name="connsiteX18" fmla="*/ 34925 w 49388"/>
                    <a:gd name="connsiteY18" fmla="*/ 52634 h 49388"/>
                    <a:gd name="connsiteX19" fmla="*/ 34925 w 49388"/>
                    <a:gd name="connsiteY19" fmla="*/ 52634 h 49388"/>
                    <a:gd name="connsiteX20" fmla="*/ 34219 w 49388"/>
                    <a:gd name="connsiteY20" fmla="*/ 52917 h 49388"/>
                    <a:gd name="connsiteX21" fmla="*/ 32738 w 49388"/>
                    <a:gd name="connsiteY21" fmla="*/ 53340 h 49388"/>
                    <a:gd name="connsiteX22" fmla="*/ 31609 w 49388"/>
                    <a:gd name="connsiteY22" fmla="*/ 53622 h 49388"/>
                    <a:gd name="connsiteX23" fmla="*/ 30903 w 49388"/>
                    <a:gd name="connsiteY23" fmla="*/ 53763 h 49388"/>
                    <a:gd name="connsiteX24" fmla="*/ 29704 w 49388"/>
                    <a:gd name="connsiteY24" fmla="*/ 53975 h 49388"/>
                    <a:gd name="connsiteX25" fmla="*/ 29069 w 49388"/>
                    <a:gd name="connsiteY25" fmla="*/ 54045 h 49388"/>
                    <a:gd name="connsiteX26" fmla="*/ 27799 w 49388"/>
                    <a:gd name="connsiteY26" fmla="*/ 54187 h 49388"/>
                    <a:gd name="connsiteX27" fmla="*/ 27234 w 49388"/>
                    <a:gd name="connsiteY27" fmla="*/ 54257 h 49388"/>
                    <a:gd name="connsiteX28" fmla="*/ 26317 w 49388"/>
                    <a:gd name="connsiteY28" fmla="*/ 54327 h 49388"/>
                    <a:gd name="connsiteX29" fmla="*/ 25894 w 49388"/>
                    <a:gd name="connsiteY29" fmla="*/ 54327 h 49388"/>
                    <a:gd name="connsiteX30" fmla="*/ 25259 w 49388"/>
                    <a:gd name="connsiteY30" fmla="*/ 54327 h 49388"/>
                    <a:gd name="connsiteX31" fmla="*/ 25259 w 49388"/>
                    <a:gd name="connsiteY31" fmla="*/ 54327 h 49388"/>
                    <a:gd name="connsiteX32" fmla="*/ 24271 w 49388"/>
                    <a:gd name="connsiteY32" fmla="*/ 54327 h 49388"/>
                    <a:gd name="connsiteX33" fmla="*/ 24130 w 49388"/>
                    <a:gd name="connsiteY33" fmla="*/ 54327 h 49388"/>
                    <a:gd name="connsiteX34" fmla="*/ 23354 w 49388"/>
                    <a:gd name="connsiteY34" fmla="*/ 54257 h 49388"/>
                    <a:gd name="connsiteX35" fmla="*/ 23213 w 49388"/>
                    <a:gd name="connsiteY35" fmla="*/ 54257 h 49388"/>
                    <a:gd name="connsiteX36" fmla="*/ 22437 w 49388"/>
                    <a:gd name="connsiteY36" fmla="*/ 54187 h 49388"/>
                    <a:gd name="connsiteX37" fmla="*/ 22437 w 49388"/>
                    <a:gd name="connsiteY37" fmla="*/ 54187 h 49388"/>
                    <a:gd name="connsiteX38" fmla="*/ 22013 w 49388"/>
                    <a:gd name="connsiteY38" fmla="*/ 54116 h 49388"/>
                    <a:gd name="connsiteX39" fmla="*/ 21731 w 49388"/>
                    <a:gd name="connsiteY39" fmla="*/ 54045 h 49388"/>
                    <a:gd name="connsiteX40" fmla="*/ 21025 w 49388"/>
                    <a:gd name="connsiteY40" fmla="*/ 53975 h 49388"/>
                    <a:gd name="connsiteX41" fmla="*/ 20673 w 49388"/>
                    <a:gd name="connsiteY41" fmla="*/ 53904 h 49388"/>
                    <a:gd name="connsiteX42" fmla="*/ 19685 w 49388"/>
                    <a:gd name="connsiteY42" fmla="*/ 53763 h 49388"/>
                    <a:gd name="connsiteX43" fmla="*/ 19120 w 49388"/>
                    <a:gd name="connsiteY43" fmla="*/ 53622 h 49388"/>
                    <a:gd name="connsiteX44" fmla="*/ 18415 w 49388"/>
                    <a:gd name="connsiteY44" fmla="*/ 53481 h 49388"/>
                    <a:gd name="connsiteX45" fmla="*/ 16439 w 49388"/>
                    <a:gd name="connsiteY45" fmla="*/ 52917 h 49388"/>
                    <a:gd name="connsiteX46" fmla="*/ 16369 w 49388"/>
                    <a:gd name="connsiteY46" fmla="*/ 52917 h 49388"/>
                    <a:gd name="connsiteX47" fmla="*/ 16228 w 49388"/>
                    <a:gd name="connsiteY47" fmla="*/ 52846 h 49388"/>
                    <a:gd name="connsiteX48" fmla="*/ 16157 w 49388"/>
                    <a:gd name="connsiteY48" fmla="*/ 52846 h 49388"/>
                    <a:gd name="connsiteX49" fmla="*/ 6773 w 49388"/>
                    <a:gd name="connsiteY49" fmla="*/ 47695 h 49388"/>
                    <a:gd name="connsiteX50" fmla="*/ 6632 w 49388"/>
                    <a:gd name="connsiteY50" fmla="*/ 47554 h 49388"/>
                    <a:gd name="connsiteX51" fmla="*/ 0 w 49388"/>
                    <a:gd name="connsiteY51" fmla="*/ 39723 h 49388"/>
                    <a:gd name="connsiteX52" fmla="*/ 70 w 49388"/>
                    <a:gd name="connsiteY52" fmla="*/ 39723 h 49388"/>
                    <a:gd name="connsiteX53" fmla="*/ 847 w 49388"/>
                    <a:gd name="connsiteY53" fmla="*/ 40146 h 49388"/>
                    <a:gd name="connsiteX54" fmla="*/ 1693 w 49388"/>
                    <a:gd name="connsiteY54" fmla="*/ 40569 h 49388"/>
                    <a:gd name="connsiteX55" fmla="*/ 1693 w 49388"/>
                    <a:gd name="connsiteY55" fmla="*/ 40569 h 49388"/>
                    <a:gd name="connsiteX56" fmla="*/ 2117 w 49388"/>
                    <a:gd name="connsiteY56" fmla="*/ 40781 h 49388"/>
                    <a:gd name="connsiteX57" fmla="*/ 2611 w 49388"/>
                    <a:gd name="connsiteY57" fmla="*/ 40993 h 49388"/>
                    <a:gd name="connsiteX58" fmla="*/ 3245 w 49388"/>
                    <a:gd name="connsiteY58" fmla="*/ 41275 h 49388"/>
                    <a:gd name="connsiteX59" fmla="*/ 4092 w 49388"/>
                    <a:gd name="connsiteY59" fmla="*/ 41628 h 49388"/>
                    <a:gd name="connsiteX60" fmla="*/ 4727 w 49388"/>
                    <a:gd name="connsiteY60" fmla="*/ 41839 h 49388"/>
                    <a:gd name="connsiteX61" fmla="*/ 5292 w 49388"/>
                    <a:gd name="connsiteY61" fmla="*/ 42051 h 49388"/>
                    <a:gd name="connsiteX62" fmla="*/ 5503 w 49388"/>
                    <a:gd name="connsiteY62" fmla="*/ 42121 h 49388"/>
                    <a:gd name="connsiteX63" fmla="*/ 6562 w 49388"/>
                    <a:gd name="connsiteY63" fmla="*/ 42474 h 49388"/>
                    <a:gd name="connsiteX64" fmla="*/ 7549 w 49388"/>
                    <a:gd name="connsiteY64" fmla="*/ 42757 h 49388"/>
                    <a:gd name="connsiteX65" fmla="*/ 8396 w 49388"/>
                    <a:gd name="connsiteY65" fmla="*/ 42968 h 49388"/>
                    <a:gd name="connsiteX66" fmla="*/ 8467 w 49388"/>
                    <a:gd name="connsiteY66" fmla="*/ 42968 h 49388"/>
                    <a:gd name="connsiteX67" fmla="*/ 9102 w 49388"/>
                    <a:gd name="connsiteY67" fmla="*/ 43109 h 49388"/>
                    <a:gd name="connsiteX68" fmla="*/ 9525 w 49388"/>
                    <a:gd name="connsiteY68" fmla="*/ 43180 h 49388"/>
                    <a:gd name="connsiteX69" fmla="*/ 9807 w 49388"/>
                    <a:gd name="connsiteY69" fmla="*/ 43251 h 49388"/>
                    <a:gd name="connsiteX70" fmla="*/ 10654 w 49388"/>
                    <a:gd name="connsiteY70" fmla="*/ 43391 h 49388"/>
                    <a:gd name="connsiteX71" fmla="*/ 10654 w 49388"/>
                    <a:gd name="connsiteY71" fmla="*/ 43391 h 49388"/>
                    <a:gd name="connsiteX72" fmla="*/ 11642 w 49388"/>
                    <a:gd name="connsiteY72" fmla="*/ 43533 h 49388"/>
                    <a:gd name="connsiteX73" fmla="*/ 12347 w 49388"/>
                    <a:gd name="connsiteY73" fmla="*/ 43603 h 49388"/>
                    <a:gd name="connsiteX74" fmla="*/ 12700 w 49388"/>
                    <a:gd name="connsiteY74" fmla="*/ 43603 h 49388"/>
                    <a:gd name="connsiteX75" fmla="*/ 13547 w 49388"/>
                    <a:gd name="connsiteY75" fmla="*/ 43674 h 49388"/>
                    <a:gd name="connsiteX76" fmla="*/ 14534 w 49388"/>
                    <a:gd name="connsiteY76" fmla="*/ 43674 h 49388"/>
                    <a:gd name="connsiteX77" fmla="*/ 15381 w 49388"/>
                    <a:gd name="connsiteY77" fmla="*/ 43674 h 49388"/>
                    <a:gd name="connsiteX78" fmla="*/ 16228 w 49388"/>
                    <a:gd name="connsiteY78" fmla="*/ 43603 h 49388"/>
                    <a:gd name="connsiteX79" fmla="*/ 17004 w 49388"/>
                    <a:gd name="connsiteY79" fmla="*/ 43533 h 49388"/>
                    <a:gd name="connsiteX80" fmla="*/ 18415 w 49388"/>
                    <a:gd name="connsiteY80" fmla="*/ 43391 h 49388"/>
                    <a:gd name="connsiteX81" fmla="*/ 18909 w 49388"/>
                    <a:gd name="connsiteY81" fmla="*/ 43321 h 49388"/>
                    <a:gd name="connsiteX82" fmla="*/ 19967 w 49388"/>
                    <a:gd name="connsiteY82" fmla="*/ 43109 h 49388"/>
                    <a:gd name="connsiteX83" fmla="*/ 21167 w 49388"/>
                    <a:gd name="connsiteY83" fmla="*/ 42827 h 49388"/>
                    <a:gd name="connsiteX84" fmla="*/ 21308 w 49388"/>
                    <a:gd name="connsiteY84" fmla="*/ 42757 h 49388"/>
                    <a:gd name="connsiteX85" fmla="*/ 21449 w 49388"/>
                    <a:gd name="connsiteY85" fmla="*/ 42686 h 49388"/>
                    <a:gd name="connsiteX86" fmla="*/ 22084 w 49388"/>
                    <a:gd name="connsiteY86" fmla="*/ 42545 h 49388"/>
                    <a:gd name="connsiteX87" fmla="*/ 23424 w 49388"/>
                    <a:gd name="connsiteY87" fmla="*/ 42121 h 49388"/>
                    <a:gd name="connsiteX88" fmla="*/ 24201 w 49388"/>
                    <a:gd name="connsiteY88" fmla="*/ 41839 h 49388"/>
                    <a:gd name="connsiteX89" fmla="*/ 24271 w 49388"/>
                    <a:gd name="connsiteY89" fmla="*/ 41839 h 49388"/>
                    <a:gd name="connsiteX90" fmla="*/ 24977 w 49388"/>
                    <a:gd name="connsiteY90" fmla="*/ 41557 h 49388"/>
                    <a:gd name="connsiteX91" fmla="*/ 25612 w 49388"/>
                    <a:gd name="connsiteY91" fmla="*/ 41275 h 49388"/>
                    <a:gd name="connsiteX92" fmla="*/ 25894 w 49388"/>
                    <a:gd name="connsiteY92" fmla="*/ 41134 h 49388"/>
                    <a:gd name="connsiteX93" fmla="*/ 26952 w 49388"/>
                    <a:gd name="connsiteY93" fmla="*/ 40640 h 49388"/>
                    <a:gd name="connsiteX94" fmla="*/ 28504 w 49388"/>
                    <a:gd name="connsiteY94" fmla="*/ 39864 h 49388"/>
                    <a:gd name="connsiteX95" fmla="*/ 29139 w 49388"/>
                    <a:gd name="connsiteY95" fmla="*/ 39511 h 49388"/>
                    <a:gd name="connsiteX96" fmla="*/ 32385 w 49388"/>
                    <a:gd name="connsiteY96" fmla="*/ 37324 h 49388"/>
                    <a:gd name="connsiteX97" fmla="*/ 34219 w 49388"/>
                    <a:gd name="connsiteY97" fmla="*/ 35771 h 49388"/>
                    <a:gd name="connsiteX98" fmla="*/ 34643 w 49388"/>
                    <a:gd name="connsiteY98" fmla="*/ 35348 h 49388"/>
                    <a:gd name="connsiteX99" fmla="*/ 36759 w 49388"/>
                    <a:gd name="connsiteY99" fmla="*/ 33091 h 49388"/>
                    <a:gd name="connsiteX100" fmla="*/ 37112 w 49388"/>
                    <a:gd name="connsiteY100" fmla="*/ 32667 h 49388"/>
                    <a:gd name="connsiteX101" fmla="*/ 37959 w 49388"/>
                    <a:gd name="connsiteY101" fmla="*/ 31609 h 49388"/>
                    <a:gd name="connsiteX102" fmla="*/ 38453 w 49388"/>
                    <a:gd name="connsiteY102" fmla="*/ 30903 h 49388"/>
                    <a:gd name="connsiteX103" fmla="*/ 42615 w 49388"/>
                    <a:gd name="connsiteY103" fmla="*/ 21801 h 49388"/>
                    <a:gd name="connsiteX104" fmla="*/ 42827 w 49388"/>
                    <a:gd name="connsiteY104" fmla="*/ 21025 h 49388"/>
                    <a:gd name="connsiteX105" fmla="*/ 43039 w 49388"/>
                    <a:gd name="connsiteY105" fmla="*/ 20179 h 49388"/>
                    <a:gd name="connsiteX106" fmla="*/ 43180 w 49388"/>
                    <a:gd name="connsiteY106" fmla="*/ 19332 h 49388"/>
                    <a:gd name="connsiteX107" fmla="*/ 43180 w 49388"/>
                    <a:gd name="connsiteY107" fmla="*/ 19332 h 49388"/>
                    <a:gd name="connsiteX108" fmla="*/ 43321 w 49388"/>
                    <a:gd name="connsiteY108" fmla="*/ 18344 h 49388"/>
                    <a:gd name="connsiteX109" fmla="*/ 43321 w 49388"/>
                    <a:gd name="connsiteY109" fmla="*/ 18274 h 49388"/>
                    <a:gd name="connsiteX110" fmla="*/ 43392 w 49388"/>
                    <a:gd name="connsiteY110" fmla="*/ 17498 h 49388"/>
                    <a:gd name="connsiteX111" fmla="*/ 43392 w 49388"/>
                    <a:gd name="connsiteY111" fmla="*/ 17286 h 49388"/>
                    <a:gd name="connsiteX112" fmla="*/ 43462 w 49388"/>
                    <a:gd name="connsiteY112" fmla="*/ 16580 h 49388"/>
                    <a:gd name="connsiteX113" fmla="*/ 43462 w 49388"/>
                    <a:gd name="connsiteY113" fmla="*/ 16369 h 49388"/>
                    <a:gd name="connsiteX114" fmla="*/ 43533 w 49388"/>
                    <a:gd name="connsiteY114" fmla="*/ 15593 h 49388"/>
                    <a:gd name="connsiteX115" fmla="*/ 43533 w 49388"/>
                    <a:gd name="connsiteY115" fmla="*/ 14464 h 49388"/>
                    <a:gd name="connsiteX116" fmla="*/ 43533 w 49388"/>
                    <a:gd name="connsiteY116" fmla="*/ 13547 h 49388"/>
                    <a:gd name="connsiteX117" fmla="*/ 43533 w 49388"/>
                    <a:gd name="connsiteY117" fmla="*/ 13405 h 49388"/>
                    <a:gd name="connsiteX118" fmla="*/ 43533 w 49388"/>
                    <a:gd name="connsiteY118" fmla="*/ 12771 h 49388"/>
                    <a:gd name="connsiteX119" fmla="*/ 43533 w 49388"/>
                    <a:gd name="connsiteY119" fmla="*/ 12417 h 49388"/>
                    <a:gd name="connsiteX120" fmla="*/ 43462 w 49388"/>
                    <a:gd name="connsiteY120" fmla="*/ 11712 h 49388"/>
                    <a:gd name="connsiteX121" fmla="*/ 43462 w 49388"/>
                    <a:gd name="connsiteY121" fmla="*/ 11571 h 49388"/>
                    <a:gd name="connsiteX122" fmla="*/ 43392 w 49388"/>
                    <a:gd name="connsiteY122" fmla="*/ 10724 h 49388"/>
                    <a:gd name="connsiteX123" fmla="*/ 43321 w 49388"/>
                    <a:gd name="connsiteY123" fmla="*/ 10301 h 49388"/>
                    <a:gd name="connsiteX124" fmla="*/ 43251 w 49388"/>
                    <a:gd name="connsiteY124" fmla="*/ 9666 h 49388"/>
                    <a:gd name="connsiteX125" fmla="*/ 43251 w 49388"/>
                    <a:gd name="connsiteY125" fmla="*/ 9525 h 49388"/>
                    <a:gd name="connsiteX126" fmla="*/ 43180 w 49388"/>
                    <a:gd name="connsiteY126" fmla="*/ 8960 h 49388"/>
                    <a:gd name="connsiteX127" fmla="*/ 43039 w 49388"/>
                    <a:gd name="connsiteY127" fmla="*/ 8326 h 49388"/>
                    <a:gd name="connsiteX128" fmla="*/ 42827 w 49388"/>
                    <a:gd name="connsiteY128" fmla="*/ 7479 h 49388"/>
                    <a:gd name="connsiteX129" fmla="*/ 42827 w 49388"/>
                    <a:gd name="connsiteY129" fmla="*/ 7408 h 49388"/>
                    <a:gd name="connsiteX130" fmla="*/ 42615 w 49388"/>
                    <a:gd name="connsiteY130" fmla="*/ 6632 h 49388"/>
                    <a:gd name="connsiteX131" fmla="*/ 42333 w 49388"/>
                    <a:gd name="connsiteY131" fmla="*/ 5785 h 49388"/>
                    <a:gd name="connsiteX132" fmla="*/ 42051 w 49388"/>
                    <a:gd name="connsiteY132" fmla="*/ 4939 h 49388"/>
                    <a:gd name="connsiteX133" fmla="*/ 41416 w 49388"/>
                    <a:gd name="connsiteY133" fmla="*/ 3316 h 49388"/>
                    <a:gd name="connsiteX134" fmla="*/ 41416 w 49388"/>
                    <a:gd name="connsiteY134" fmla="*/ 3316 h 49388"/>
                    <a:gd name="connsiteX135" fmla="*/ 40710 w 49388"/>
                    <a:gd name="connsiteY135" fmla="*/ 1693 h 49388"/>
                    <a:gd name="connsiteX136" fmla="*/ 40499 w 49388"/>
                    <a:gd name="connsiteY136" fmla="*/ 1270 h 49388"/>
                    <a:gd name="connsiteX137" fmla="*/ 40287 w 49388"/>
                    <a:gd name="connsiteY137" fmla="*/ 776 h 49388"/>
                    <a:gd name="connsiteX138" fmla="*/ 39864 w 49388"/>
                    <a:gd name="connsiteY138" fmla="*/ 0 h 49388"/>
                    <a:gd name="connsiteX139" fmla="*/ 43744 w 49388"/>
                    <a:gd name="connsiteY139" fmla="*/ 2681 h 49388"/>
                    <a:gd name="connsiteX140" fmla="*/ 43815 w 49388"/>
                    <a:gd name="connsiteY140" fmla="*/ 2751 h 49388"/>
                    <a:gd name="connsiteX141" fmla="*/ 43886 w 49388"/>
                    <a:gd name="connsiteY141" fmla="*/ 2822 h 49388"/>
                    <a:gd name="connsiteX142" fmla="*/ 49177 w 49388"/>
                    <a:gd name="connsiteY142" fmla="*/ 8537 h 49388"/>
                    <a:gd name="connsiteX143" fmla="*/ 49601 w 49388"/>
                    <a:gd name="connsiteY143" fmla="*/ 9172 h 49388"/>
                    <a:gd name="connsiteX144" fmla="*/ 50024 w 49388"/>
                    <a:gd name="connsiteY144" fmla="*/ 9807 h 49388"/>
                    <a:gd name="connsiteX145" fmla="*/ 50094 w 49388"/>
                    <a:gd name="connsiteY145" fmla="*/ 9948 h 49388"/>
                    <a:gd name="connsiteX146" fmla="*/ 51223 w 49388"/>
                    <a:gd name="connsiteY146" fmla="*/ 11924 h 49388"/>
                    <a:gd name="connsiteX147" fmla="*/ 51505 w 49388"/>
                    <a:gd name="connsiteY147" fmla="*/ 12488 h 49388"/>
                    <a:gd name="connsiteX148" fmla="*/ 51647 w 49388"/>
                    <a:gd name="connsiteY148" fmla="*/ 12771 h 49388"/>
                    <a:gd name="connsiteX149" fmla="*/ 51858 w 49388"/>
                    <a:gd name="connsiteY149" fmla="*/ 13194 h 49388"/>
                    <a:gd name="connsiteX150" fmla="*/ 51999 w 49388"/>
                    <a:gd name="connsiteY150" fmla="*/ 13617 h 49388"/>
                    <a:gd name="connsiteX151" fmla="*/ 52140 w 49388"/>
                    <a:gd name="connsiteY151" fmla="*/ 13970 h 49388"/>
                    <a:gd name="connsiteX152" fmla="*/ 52423 w 49388"/>
                    <a:gd name="connsiteY152" fmla="*/ 14746 h 49388"/>
                    <a:gd name="connsiteX153" fmla="*/ 52775 w 49388"/>
                    <a:gd name="connsiteY153" fmla="*/ 15663 h 49388"/>
                    <a:gd name="connsiteX154" fmla="*/ 52775 w 49388"/>
                    <a:gd name="connsiteY154" fmla="*/ 15663 h 49388"/>
                    <a:gd name="connsiteX155" fmla="*/ 53058 w 49388"/>
                    <a:gd name="connsiteY155" fmla="*/ 16580 h 49388"/>
                    <a:gd name="connsiteX156" fmla="*/ 54187 w 49388"/>
                    <a:gd name="connsiteY156" fmla="*/ 25329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49388" h="49388">
                      <a:moveTo>
                        <a:pt x="54187" y="25329"/>
                      </a:moveTo>
                      <a:cubicBezTo>
                        <a:pt x="54187" y="26317"/>
                        <a:pt x="54116" y="27305"/>
                        <a:pt x="54046" y="28292"/>
                      </a:cubicBezTo>
                      <a:cubicBezTo>
                        <a:pt x="53904" y="29986"/>
                        <a:pt x="53552" y="31679"/>
                        <a:pt x="53128" y="33231"/>
                      </a:cubicBezTo>
                      <a:cubicBezTo>
                        <a:pt x="53058" y="33514"/>
                        <a:pt x="52987" y="33725"/>
                        <a:pt x="52917" y="34007"/>
                      </a:cubicBezTo>
                      <a:cubicBezTo>
                        <a:pt x="52846" y="34219"/>
                        <a:pt x="52775" y="34431"/>
                        <a:pt x="52705" y="34643"/>
                      </a:cubicBezTo>
                      <a:cubicBezTo>
                        <a:pt x="52634" y="34854"/>
                        <a:pt x="52564" y="35066"/>
                        <a:pt x="52493" y="35278"/>
                      </a:cubicBezTo>
                      <a:cubicBezTo>
                        <a:pt x="52493" y="35278"/>
                        <a:pt x="52493" y="35278"/>
                        <a:pt x="52493" y="35278"/>
                      </a:cubicBezTo>
                      <a:cubicBezTo>
                        <a:pt x="52423" y="35489"/>
                        <a:pt x="52352" y="35701"/>
                        <a:pt x="52211" y="35913"/>
                      </a:cubicBezTo>
                      <a:cubicBezTo>
                        <a:pt x="52140" y="36124"/>
                        <a:pt x="52070" y="36336"/>
                        <a:pt x="51929" y="36548"/>
                      </a:cubicBezTo>
                      <a:cubicBezTo>
                        <a:pt x="51788" y="36971"/>
                        <a:pt x="51576" y="37394"/>
                        <a:pt x="51364" y="37747"/>
                      </a:cubicBezTo>
                      <a:cubicBezTo>
                        <a:pt x="51223" y="37959"/>
                        <a:pt x="51153" y="38241"/>
                        <a:pt x="51012" y="38452"/>
                      </a:cubicBezTo>
                      <a:cubicBezTo>
                        <a:pt x="50800" y="38946"/>
                        <a:pt x="50518" y="39370"/>
                        <a:pt x="50236" y="39864"/>
                      </a:cubicBezTo>
                      <a:cubicBezTo>
                        <a:pt x="50094" y="40076"/>
                        <a:pt x="49953" y="40287"/>
                        <a:pt x="49812" y="40569"/>
                      </a:cubicBezTo>
                      <a:cubicBezTo>
                        <a:pt x="48119" y="43251"/>
                        <a:pt x="46073" y="45579"/>
                        <a:pt x="43674" y="47625"/>
                      </a:cubicBezTo>
                      <a:cubicBezTo>
                        <a:pt x="43674" y="47625"/>
                        <a:pt x="43603" y="47695"/>
                        <a:pt x="43603" y="47695"/>
                      </a:cubicBezTo>
                      <a:cubicBezTo>
                        <a:pt x="43603" y="47695"/>
                        <a:pt x="43603" y="47695"/>
                        <a:pt x="43603" y="47695"/>
                      </a:cubicBezTo>
                      <a:cubicBezTo>
                        <a:pt x="43603" y="47695"/>
                        <a:pt x="43533" y="47695"/>
                        <a:pt x="43533" y="47766"/>
                      </a:cubicBezTo>
                      <a:cubicBezTo>
                        <a:pt x="41487" y="49459"/>
                        <a:pt x="39158" y="50870"/>
                        <a:pt x="36689" y="51929"/>
                      </a:cubicBezTo>
                      <a:cubicBezTo>
                        <a:pt x="36124" y="52211"/>
                        <a:pt x="35560" y="52423"/>
                        <a:pt x="34925" y="52634"/>
                      </a:cubicBezTo>
                      <a:cubicBezTo>
                        <a:pt x="34925" y="52634"/>
                        <a:pt x="34925" y="52634"/>
                        <a:pt x="34925" y="52634"/>
                      </a:cubicBezTo>
                      <a:cubicBezTo>
                        <a:pt x="34713" y="52705"/>
                        <a:pt x="34431" y="52775"/>
                        <a:pt x="34219" y="52917"/>
                      </a:cubicBezTo>
                      <a:cubicBezTo>
                        <a:pt x="33726" y="53057"/>
                        <a:pt x="33232" y="53199"/>
                        <a:pt x="32738" y="53340"/>
                      </a:cubicBezTo>
                      <a:cubicBezTo>
                        <a:pt x="32385" y="53410"/>
                        <a:pt x="31962" y="53551"/>
                        <a:pt x="31609" y="53622"/>
                      </a:cubicBezTo>
                      <a:cubicBezTo>
                        <a:pt x="31397" y="53693"/>
                        <a:pt x="31115" y="53763"/>
                        <a:pt x="30903" y="53763"/>
                      </a:cubicBezTo>
                      <a:cubicBezTo>
                        <a:pt x="30550" y="53834"/>
                        <a:pt x="30127" y="53904"/>
                        <a:pt x="29704" y="53975"/>
                      </a:cubicBezTo>
                      <a:cubicBezTo>
                        <a:pt x="29492" y="53975"/>
                        <a:pt x="29281" y="54045"/>
                        <a:pt x="29069" y="54045"/>
                      </a:cubicBezTo>
                      <a:cubicBezTo>
                        <a:pt x="28646" y="54116"/>
                        <a:pt x="28222" y="54116"/>
                        <a:pt x="27799" y="54187"/>
                      </a:cubicBezTo>
                      <a:cubicBezTo>
                        <a:pt x="27587" y="54187"/>
                        <a:pt x="27376" y="54187"/>
                        <a:pt x="27234" y="54257"/>
                      </a:cubicBezTo>
                      <a:cubicBezTo>
                        <a:pt x="26952" y="54257"/>
                        <a:pt x="26599" y="54327"/>
                        <a:pt x="26317" y="54327"/>
                      </a:cubicBezTo>
                      <a:cubicBezTo>
                        <a:pt x="26176" y="54327"/>
                        <a:pt x="26035" y="54327"/>
                        <a:pt x="25894" y="54327"/>
                      </a:cubicBezTo>
                      <a:cubicBezTo>
                        <a:pt x="25682" y="54327"/>
                        <a:pt x="25470" y="54327"/>
                        <a:pt x="25259" y="54327"/>
                      </a:cubicBezTo>
                      <a:cubicBezTo>
                        <a:pt x="25259" y="54327"/>
                        <a:pt x="25259" y="54327"/>
                        <a:pt x="25259" y="54327"/>
                      </a:cubicBezTo>
                      <a:cubicBezTo>
                        <a:pt x="24906" y="54327"/>
                        <a:pt x="24624" y="54327"/>
                        <a:pt x="24271" y="54327"/>
                      </a:cubicBezTo>
                      <a:cubicBezTo>
                        <a:pt x="24201" y="54327"/>
                        <a:pt x="24201" y="54327"/>
                        <a:pt x="24130" y="54327"/>
                      </a:cubicBezTo>
                      <a:cubicBezTo>
                        <a:pt x="23848" y="54327"/>
                        <a:pt x="23566" y="54327"/>
                        <a:pt x="23354" y="54257"/>
                      </a:cubicBezTo>
                      <a:cubicBezTo>
                        <a:pt x="23354" y="54257"/>
                        <a:pt x="23283" y="54257"/>
                        <a:pt x="23213" y="54257"/>
                      </a:cubicBezTo>
                      <a:cubicBezTo>
                        <a:pt x="22931" y="54257"/>
                        <a:pt x="22719" y="54187"/>
                        <a:pt x="22437" y="54187"/>
                      </a:cubicBezTo>
                      <a:cubicBezTo>
                        <a:pt x="22437" y="54187"/>
                        <a:pt x="22437" y="54187"/>
                        <a:pt x="22437" y="54187"/>
                      </a:cubicBezTo>
                      <a:cubicBezTo>
                        <a:pt x="22296" y="54187"/>
                        <a:pt x="22154" y="54187"/>
                        <a:pt x="22013" y="54116"/>
                      </a:cubicBezTo>
                      <a:cubicBezTo>
                        <a:pt x="21943" y="54116"/>
                        <a:pt x="21802" y="54116"/>
                        <a:pt x="21731" y="54045"/>
                      </a:cubicBezTo>
                      <a:cubicBezTo>
                        <a:pt x="21519" y="54045"/>
                        <a:pt x="21237" y="53975"/>
                        <a:pt x="21025" y="53975"/>
                      </a:cubicBezTo>
                      <a:cubicBezTo>
                        <a:pt x="20884" y="53975"/>
                        <a:pt x="20814" y="53975"/>
                        <a:pt x="20673" y="53904"/>
                      </a:cubicBezTo>
                      <a:cubicBezTo>
                        <a:pt x="20320" y="53834"/>
                        <a:pt x="20038" y="53763"/>
                        <a:pt x="19685" y="53763"/>
                      </a:cubicBezTo>
                      <a:cubicBezTo>
                        <a:pt x="19473" y="53693"/>
                        <a:pt x="19332" y="53693"/>
                        <a:pt x="19120" y="53622"/>
                      </a:cubicBezTo>
                      <a:cubicBezTo>
                        <a:pt x="18909" y="53551"/>
                        <a:pt x="18697" y="53551"/>
                        <a:pt x="18415" y="53481"/>
                      </a:cubicBezTo>
                      <a:cubicBezTo>
                        <a:pt x="17780" y="53340"/>
                        <a:pt x="17074" y="53128"/>
                        <a:pt x="16439" y="52917"/>
                      </a:cubicBezTo>
                      <a:cubicBezTo>
                        <a:pt x="16439" y="52917"/>
                        <a:pt x="16439" y="52917"/>
                        <a:pt x="16369" y="52917"/>
                      </a:cubicBezTo>
                      <a:cubicBezTo>
                        <a:pt x="16298" y="52917"/>
                        <a:pt x="16298" y="52917"/>
                        <a:pt x="16228" y="52846"/>
                      </a:cubicBezTo>
                      <a:cubicBezTo>
                        <a:pt x="16228" y="52846"/>
                        <a:pt x="16157" y="52846"/>
                        <a:pt x="16157" y="52846"/>
                      </a:cubicBezTo>
                      <a:cubicBezTo>
                        <a:pt x="12700" y="51717"/>
                        <a:pt x="9525" y="49953"/>
                        <a:pt x="6773" y="47695"/>
                      </a:cubicBezTo>
                      <a:cubicBezTo>
                        <a:pt x="6703" y="47695"/>
                        <a:pt x="6703" y="47625"/>
                        <a:pt x="6632" y="47554"/>
                      </a:cubicBezTo>
                      <a:cubicBezTo>
                        <a:pt x="4022" y="45367"/>
                        <a:pt x="1764" y="42686"/>
                        <a:pt x="0" y="39723"/>
                      </a:cubicBezTo>
                      <a:cubicBezTo>
                        <a:pt x="0" y="39723"/>
                        <a:pt x="70" y="39723"/>
                        <a:pt x="70" y="39723"/>
                      </a:cubicBezTo>
                      <a:cubicBezTo>
                        <a:pt x="353" y="39864"/>
                        <a:pt x="564" y="40005"/>
                        <a:pt x="847" y="40146"/>
                      </a:cubicBezTo>
                      <a:cubicBezTo>
                        <a:pt x="1129" y="40287"/>
                        <a:pt x="1411" y="40428"/>
                        <a:pt x="1693" y="40569"/>
                      </a:cubicBezTo>
                      <a:lnTo>
                        <a:pt x="1693" y="40569"/>
                      </a:lnTo>
                      <a:cubicBezTo>
                        <a:pt x="1834" y="40640"/>
                        <a:pt x="1976" y="40710"/>
                        <a:pt x="2117" y="40781"/>
                      </a:cubicBezTo>
                      <a:cubicBezTo>
                        <a:pt x="2258" y="40852"/>
                        <a:pt x="2399" y="40922"/>
                        <a:pt x="2611" y="40993"/>
                      </a:cubicBezTo>
                      <a:cubicBezTo>
                        <a:pt x="2822" y="41063"/>
                        <a:pt x="3034" y="41204"/>
                        <a:pt x="3245" y="41275"/>
                      </a:cubicBezTo>
                      <a:cubicBezTo>
                        <a:pt x="3528" y="41416"/>
                        <a:pt x="3810" y="41487"/>
                        <a:pt x="4092" y="41628"/>
                      </a:cubicBezTo>
                      <a:cubicBezTo>
                        <a:pt x="4304" y="41698"/>
                        <a:pt x="4515" y="41769"/>
                        <a:pt x="4727" y="41839"/>
                      </a:cubicBezTo>
                      <a:cubicBezTo>
                        <a:pt x="4868" y="41910"/>
                        <a:pt x="5080" y="41980"/>
                        <a:pt x="5292" y="42051"/>
                      </a:cubicBezTo>
                      <a:cubicBezTo>
                        <a:pt x="5362" y="42051"/>
                        <a:pt x="5433" y="42121"/>
                        <a:pt x="5503" y="42121"/>
                      </a:cubicBezTo>
                      <a:cubicBezTo>
                        <a:pt x="5856" y="42263"/>
                        <a:pt x="6209" y="42333"/>
                        <a:pt x="6562" y="42474"/>
                      </a:cubicBezTo>
                      <a:cubicBezTo>
                        <a:pt x="6914" y="42545"/>
                        <a:pt x="7197" y="42686"/>
                        <a:pt x="7549" y="42757"/>
                      </a:cubicBezTo>
                      <a:cubicBezTo>
                        <a:pt x="7832" y="42827"/>
                        <a:pt x="8114" y="42897"/>
                        <a:pt x="8396" y="42968"/>
                      </a:cubicBezTo>
                      <a:cubicBezTo>
                        <a:pt x="8396" y="42968"/>
                        <a:pt x="8396" y="42968"/>
                        <a:pt x="8467" y="42968"/>
                      </a:cubicBezTo>
                      <a:cubicBezTo>
                        <a:pt x="8678" y="43039"/>
                        <a:pt x="8890" y="43039"/>
                        <a:pt x="9102" y="43109"/>
                      </a:cubicBezTo>
                      <a:cubicBezTo>
                        <a:pt x="9243" y="43109"/>
                        <a:pt x="9384" y="43180"/>
                        <a:pt x="9525" y="43180"/>
                      </a:cubicBezTo>
                      <a:cubicBezTo>
                        <a:pt x="9595" y="43180"/>
                        <a:pt x="9666" y="43251"/>
                        <a:pt x="9807" y="43251"/>
                      </a:cubicBezTo>
                      <a:cubicBezTo>
                        <a:pt x="10089" y="43321"/>
                        <a:pt x="10372" y="43321"/>
                        <a:pt x="10654" y="43391"/>
                      </a:cubicBezTo>
                      <a:cubicBezTo>
                        <a:pt x="10654" y="43391"/>
                        <a:pt x="10654" y="43391"/>
                        <a:pt x="10654" y="43391"/>
                      </a:cubicBezTo>
                      <a:cubicBezTo>
                        <a:pt x="10936" y="43462"/>
                        <a:pt x="11289" y="43462"/>
                        <a:pt x="11642" y="43533"/>
                      </a:cubicBezTo>
                      <a:cubicBezTo>
                        <a:pt x="11853" y="43533"/>
                        <a:pt x="12136" y="43603"/>
                        <a:pt x="12347" y="43603"/>
                      </a:cubicBezTo>
                      <a:cubicBezTo>
                        <a:pt x="12488" y="43603"/>
                        <a:pt x="12629" y="43603"/>
                        <a:pt x="12700" y="43603"/>
                      </a:cubicBezTo>
                      <a:cubicBezTo>
                        <a:pt x="12982" y="43603"/>
                        <a:pt x="13264" y="43603"/>
                        <a:pt x="13547" y="43674"/>
                      </a:cubicBezTo>
                      <a:cubicBezTo>
                        <a:pt x="13899" y="43674"/>
                        <a:pt x="14182" y="43674"/>
                        <a:pt x="14534" y="43674"/>
                      </a:cubicBezTo>
                      <a:cubicBezTo>
                        <a:pt x="14816" y="43674"/>
                        <a:pt x="15099" y="43674"/>
                        <a:pt x="15381" y="43674"/>
                      </a:cubicBezTo>
                      <a:cubicBezTo>
                        <a:pt x="15663" y="43674"/>
                        <a:pt x="15945" y="43674"/>
                        <a:pt x="16228" y="43603"/>
                      </a:cubicBezTo>
                      <a:cubicBezTo>
                        <a:pt x="16510" y="43603"/>
                        <a:pt x="16722" y="43603"/>
                        <a:pt x="17004" y="43533"/>
                      </a:cubicBezTo>
                      <a:cubicBezTo>
                        <a:pt x="17498" y="43462"/>
                        <a:pt x="17921" y="43462"/>
                        <a:pt x="18415" y="43391"/>
                      </a:cubicBezTo>
                      <a:cubicBezTo>
                        <a:pt x="18556" y="43391"/>
                        <a:pt x="18768" y="43321"/>
                        <a:pt x="18909" y="43321"/>
                      </a:cubicBezTo>
                      <a:cubicBezTo>
                        <a:pt x="19262" y="43251"/>
                        <a:pt x="19614" y="43180"/>
                        <a:pt x="19967" y="43109"/>
                      </a:cubicBezTo>
                      <a:cubicBezTo>
                        <a:pt x="20390" y="43039"/>
                        <a:pt x="20814" y="42968"/>
                        <a:pt x="21167" y="42827"/>
                      </a:cubicBezTo>
                      <a:cubicBezTo>
                        <a:pt x="21237" y="42827"/>
                        <a:pt x="21308" y="42827"/>
                        <a:pt x="21308" y="42757"/>
                      </a:cubicBezTo>
                      <a:cubicBezTo>
                        <a:pt x="21378" y="42757"/>
                        <a:pt x="21378" y="42757"/>
                        <a:pt x="21449" y="42686"/>
                      </a:cubicBezTo>
                      <a:cubicBezTo>
                        <a:pt x="21660" y="42615"/>
                        <a:pt x="21872" y="42545"/>
                        <a:pt x="22084" y="42545"/>
                      </a:cubicBezTo>
                      <a:cubicBezTo>
                        <a:pt x="22507" y="42404"/>
                        <a:pt x="23001" y="42263"/>
                        <a:pt x="23424" y="42121"/>
                      </a:cubicBezTo>
                      <a:cubicBezTo>
                        <a:pt x="23707" y="42051"/>
                        <a:pt x="23918" y="41980"/>
                        <a:pt x="24201" y="41839"/>
                      </a:cubicBezTo>
                      <a:cubicBezTo>
                        <a:pt x="24201" y="41839"/>
                        <a:pt x="24201" y="41839"/>
                        <a:pt x="24271" y="41839"/>
                      </a:cubicBezTo>
                      <a:cubicBezTo>
                        <a:pt x="24483" y="41769"/>
                        <a:pt x="24765" y="41698"/>
                        <a:pt x="24977" y="41557"/>
                      </a:cubicBezTo>
                      <a:cubicBezTo>
                        <a:pt x="25188" y="41487"/>
                        <a:pt x="25400" y="41416"/>
                        <a:pt x="25612" y="41275"/>
                      </a:cubicBezTo>
                      <a:cubicBezTo>
                        <a:pt x="25682" y="41204"/>
                        <a:pt x="25823" y="41204"/>
                        <a:pt x="25894" y="41134"/>
                      </a:cubicBezTo>
                      <a:cubicBezTo>
                        <a:pt x="26247" y="40993"/>
                        <a:pt x="26599" y="40852"/>
                        <a:pt x="26952" y="40640"/>
                      </a:cubicBezTo>
                      <a:cubicBezTo>
                        <a:pt x="27446" y="40428"/>
                        <a:pt x="28011" y="40146"/>
                        <a:pt x="28504" y="39864"/>
                      </a:cubicBezTo>
                      <a:cubicBezTo>
                        <a:pt x="28716" y="39723"/>
                        <a:pt x="28928" y="39652"/>
                        <a:pt x="29139" y="39511"/>
                      </a:cubicBezTo>
                      <a:cubicBezTo>
                        <a:pt x="30268" y="38876"/>
                        <a:pt x="31327" y="38100"/>
                        <a:pt x="32385" y="37324"/>
                      </a:cubicBezTo>
                      <a:cubicBezTo>
                        <a:pt x="33020" y="36830"/>
                        <a:pt x="33655" y="36336"/>
                        <a:pt x="34219" y="35771"/>
                      </a:cubicBezTo>
                      <a:cubicBezTo>
                        <a:pt x="34361" y="35630"/>
                        <a:pt x="34502" y="35489"/>
                        <a:pt x="34643" y="35348"/>
                      </a:cubicBezTo>
                      <a:cubicBezTo>
                        <a:pt x="35348" y="34643"/>
                        <a:pt x="36054" y="33867"/>
                        <a:pt x="36759" y="33091"/>
                      </a:cubicBezTo>
                      <a:cubicBezTo>
                        <a:pt x="36900" y="32949"/>
                        <a:pt x="36971" y="32808"/>
                        <a:pt x="37112" y="32667"/>
                      </a:cubicBezTo>
                      <a:cubicBezTo>
                        <a:pt x="37394" y="32314"/>
                        <a:pt x="37677" y="31961"/>
                        <a:pt x="37959" y="31609"/>
                      </a:cubicBezTo>
                      <a:cubicBezTo>
                        <a:pt x="38100" y="31397"/>
                        <a:pt x="38312" y="31185"/>
                        <a:pt x="38453" y="30903"/>
                      </a:cubicBezTo>
                      <a:cubicBezTo>
                        <a:pt x="40358" y="28152"/>
                        <a:pt x="41769" y="25118"/>
                        <a:pt x="42615" y="21801"/>
                      </a:cubicBezTo>
                      <a:cubicBezTo>
                        <a:pt x="42686" y="21519"/>
                        <a:pt x="42757" y="21237"/>
                        <a:pt x="42827" y="21025"/>
                      </a:cubicBezTo>
                      <a:cubicBezTo>
                        <a:pt x="42898" y="20743"/>
                        <a:pt x="42968" y="20461"/>
                        <a:pt x="43039" y="20179"/>
                      </a:cubicBezTo>
                      <a:cubicBezTo>
                        <a:pt x="43109" y="19896"/>
                        <a:pt x="43180" y="19614"/>
                        <a:pt x="43180" y="19332"/>
                      </a:cubicBezTo>
                      <a:cubicBezTo>
                        <a:pt x="43180" y="19332"/>
                        <a:pt x="43180" y="19332"/>
                        <a:pt x="43180" y="19332"/>
                      </a:cubicBezTo>
                      <a:cubicBezTo>
                        <a:pt x="43251" y="19050"/>
                        <a:pt x="43321" y="18697"/>
                        <a:pt x="43321" y="18344"/>
                      </a:cubicBezTo>
                      <a:lnTo>
                        <a:pt x="43321" y="18274"/>
                      </a:lnTo>
                      <a:cubicBezTo>
                        <a:pt x="43392" y="17992"/>
                        <a:pt x="43392" y="17780"/>
                        <a:pt x="43392" y="17498"/>
                      </a:cubicBezTo>
                      <a:cubicBezTo>
                        <a:pt x="43392" y="17427"/>
                        <a:pt x="43392" y="17356"/>
                        <a:pt x="43392" y="17286"/>
                      </a:cubicBezTo>
                      <a:cubicBezTo>
                        <a:pt x="43392" y="17074"/>
                        <a:pt x="43462" y="16792"/>
                        <a:pt x="43462" y="16580"/>
                      </a:cubicBezTo>
                      <a:cubicBezTo>
                        <a:pt x="43462" y="16510"/>
                        <a:pt x="43462" y="16439"/>
                        <a:pt x="43462" y="16369"/>
                      </a:cubicBezTo>
                      <a:cubicBezTo>
                        <a:pt x="43462" y="16086"/>
                        <a:pt x="43462" y="15875"/>
                        <a:pt x="43533" y="15593"/>
                      </a:cubicBezTo>
                      <a:cubicBezTo>
                        <a:pt x="43533" y="15240"/>
                        <a:pt x="43533" y="14816"/>
                        <a:pt x="43533" y="14464"/>
                      </a:cubicBezTo>
                      <a:cubicBezTo>
                        <a:pt x="43533" y="14181"/>
                        <a:pt x="43533" y="13829"/>
                        <a:pt x="43533" y="13547"/>
                      </a:cubicBezTo>
                      <a:cubicBezTo>
                        <a:pt x="43533" y="13476"/>
                        <a:pt x="43533" y="13476"/>
                        <a:pt x="43533" y="13405"/>
                      </a:cubicBezTo>
                      <a:cubicBezTo>
                        <a:pt x="43533" y="13194"/>
                        <a:pt x="43533" y="12982"/>
                        <a:pt x="43533" y="12771"/>
                      </a:cubicBezTo>
                      <a:cubicBezTo>
                        <a:pt x="43533" y="12629"/>
                        <a:pt x="43533" y="12559"/>
                        <a:pt x="43533" y="12417"/>
                      </a:cubicBezTo>
                      <a:cubicBezTo>
                        <a:pt x="43533" y="12206"/>
                        <a:pt x="43533" y="11924"/>
                        <a:pt x="43462" y="11712"/>
                      </a:cubicBezTo>
                      <a:cubicBezTo>
                        <a:pt x="43462" y="11641"/>
                        <a:pt x="43462" y="11641"/>
                        <a:pt x="43462" y="11571"/>
                      </a:cubicBezTo>
                      <a:cubicBezTo>
                        <a:pt x="43462" y="11289"/>
                        <a:pt x="43392" y="11007"/>
                        <a:pt x="43392" y="10724"/>
                      </a:cubicBezTo>
                      <a:cubicBezTo>
                        <a:pt x="43392" y="10583"/>
                        <a:pt x="43392" y="10442"/>
                        <a:pt x="43321" y="10301"/>
                      </a:cubicBezTo>
                      <a:cubicBezTo>
                        <a:pt x="43321" y="10089"/>
                        <a:pt x="43251" y="9878"/>
                        <a:pt x="43251" y="9666"/>
                      </a:cubicBezTo>
                      <a:cubicBezTo>
                        <a:pt x="43251" y="9595"/>
                        <a:pt x="43251" y="9525"/>
                        <a:pt x="43251" y="9525"/>
                      </a:cubicBezTo>
                      <a:cubicBezTo>
                        <a:pt x="43251" y="9313"/>
                        <a:pt x="43180" y="9172"/>
                        <a:pt x="43180" y="8960"/>
                      </a:cubicBezTo>
                      <a:cubicBezTo>
                        <a:pt x="43109" y="8749"/>
                        <a:pt x="43109" y="8537"/>
                        <a:pt x="43039" y="8326"/>
                      </a:cubicBezTo>
                      <a:cubicBezTo>
                        <a:pt x="42968" y="8043"/>
                        <a:pt x="42898" y="7761"/>
                        <a:pt x="42827" y="7479"/>
                      </a:cubicBezTo>
                      <a:cubicBezTo>
                        <a:pt x="42827" y="7479"/>
                        <a:pt x="42827" y="7408"/>
                        <a:pt x="42827" y="7408"/>
                      </a:cubicBezTo>
                      <a:cubicBezTo>
                        <a:pt x="42757" y="7126"/>
                        <a:pt x="42686" y="6844"/>
                        <a:pt x="42615" y="6632"/>
                      </a:cubicBezTo>
                      <a:cubicBezTo>
                        <a:pt x="42545" y="6350"/>
                        <a:pt x="42474" y="6068"/>
                        <a:pt x="42333" y="5785"/>
                      </a:cubicBezTo>
                      <a:cubicBezTo>
                        <a:pt x="42263" y="5503"/>
                        <a:pt x="42192" y="5221"/>
                        <a:pt x="42051" y="4939"/>
                      </a:cubicBezTo>
                      <a:cubicBezTo>
                        <a:pt x="41839" y="4374"/>
                        <a:pt x="41628" y="3810"/>
                        <a:pt x="41416" y="3316"/>
                      </a:cubicBezTo>
                      <a:lnTo>
                        <a:pt x="41416" y="3316"/>
                      </a:lnTo>
                      <a:cubicBezTo>
                        <a:pt x="41204" y="2751"/>
                        <a:pt x="40922" y="2257"/>
                        <a:pt x="40710" y="1693"/>
                      </a:cubicBezTo>
                      <a:cubicBezTo>
                        <a:pt x="40640" y="1552"/>
                        <a:pt x="40569" y="1411"/>
                        <a:pt x="40499" y="1270"/>
                      </a:cubicBezTo>
                      <a:cubicBezTo>
                        <a:pt x="40428" y="1129"/>
                        <a:pt x="40358" y="917"/>
                        <a:pt x="40287" y="776"/>
                      </a:cubicBezTo>
                      <a:cubicBezTo>
                        <a:pt x="40146" y="494"/>
                        <a:pt x="40005" y="282"/>
                        <a:pt x="39864" y="0"/>
                      </a:cubicBezTo>
                      <a:cubicBezTo>
                        <a:pt x="41275" y="776"/>
                        <a:pt x="42545" y="1693"/>
                        <a:pt x="43744" y="2681"/>
                      </a:cubicBezTo>
                      <a:cubicBezTo>
                        <a:pt x="43744" y="2681"/>
                        <a:pt x="43815" y="2681"/>
                        <a:pt x="43815" y="2751"/>
                      </a:cubicBezTo>
                      <a:cubicBezTo>
                        <a:pt x="43815" y="2751"/>
                        <a:pt x="43886" y="2822"/>
                        <a:pt x="43886" y="2822"/>
                      </a:cubicBezTo>
                      <a:cubicBezTo>
                        <a:pt x="45861" y="4515"/>
                        <a:pt x="47695" y="6420"/>
                        <a:pt x="49177" y="8537"/>
                      </a:cubicBezTo>
                      <a:cubicBezTo>
                        <a:pt x="49318" y="8749"/>
                        <a:pt x="49459" y="8960"/>
                        <a:pt x="49601" y="9172"/>
                      </a:cubicBezTo>
                      <a:cubicBezTo>
                        <a:pt x="49742" y="9384"/>
                        <a:pt x="49883" y="9595"/>
                        <a:pt x="50024" y="9807"/>
                      </a:cubicBezTo>
                      <a:cubicBezTo>
                        <a:pt x="50024" y="9878"/>
                        <a:pt x="50094" y="9878"/>
                        <a:pt x="50094" y="9948"/>
                      </a:cubicBezTo>
                      <a:cubicBezTo>
                        <a:pt x="50518" y="10583"/>
                        <a:pt x="50870" y="11218"/>
                        <a:pt x="51223" y="11924"/>
                      </a:cubicBezTo>
                      <a:cubicBezTo>
                        <a:pt x="51294" y="12135"/>
                        <a:pt x="51435" y="12277"/>
                        <a:pt x="51505" y="12488"/>
                      </a:cubicBezTo>
                      <a:cubicBezTo>
                        <a:pt x="51576" y="12559"/>
                        <a:pt x="51576" y="12700"/>
                        <a:pt x="51647" y="12771"/>
                      </a:cubicBezTo>
                      <a:cubicBezTo>
                        <a:pt x="51717" y="12911"/>
                        <a:pt x="51788" y="13053"/>
                        <a:pt x="51858" y="13194"/>
                      </a:cubicBezTo>
                      <a:cubicBezTo>
                        <a:pt x="51929" y="13335"/>
                        <a:pt x="51999" y="13476"/>
                        <a:pt x="51999" y="13617"/>
                      </a:cubicBezTo>
                      <a:cubicBezTo>
                        <a:pt x="52070" y="13758"/>
                        <a:pt x="52140" y="13899"/>
                        <a:pt x="52140" y="13970"/>
                      </a:cubicBezTo>
                      <a:cubicBezTo>
                        <a:pt x="52282" y="14252"/>
                        <a:pt x="52352" y="14464"/>
                        <a:pt x="52423" y="14746"/>
                      </a:cubicBezTo>
                      <a:cubicBezTo>
                        <a:pt x="52564" y="15028"/>
                        <a:pt x="52634" y="15310"/>
                        <a:pt x="52775" y="15663"/>
                      </a:cubicBezTo>
                      <a:cubicBezTo>
                        <a:pt x="52775" y="15663"/>
                        <a:pt x="52775" y="15663"/>
                        <a:pt x="52775" y="15663"/>
                      </a:cubicBezTo>
                      <a:cubicBezTo>
                        <a:pt x="52846" y="15945"/>
                        <a:pt x="52987" y="16298"/>
                        <a:pt x="53058" y="16580"/>
                      </a:cubicBezTo>
                      <a:cubicBezTo>
                        <a:pt x="53763" y="19332"/>
                        <a:pt x="54187" y="22295"/>
                        <a:pt x="54187" y="253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9" name="Freeform: Shape 913"/>
                <p:cNvSpPr/>
                <p:nvPr/>
              </p:nvSpPr>
              <p:spPr>
                <a:xfrm>
                  <a:off x="5380355" y="4200031"/>
                  <a:ext cx="7056" cy="7056"/>
                </a:xfrm>
                <a:custGeom>
                  <a:avLst/>
                  <a:gdLst>
                    <a:gd name="connsiteX0" fmla="*/ 11289 w 7055"/>
                    <a:gd name="connsiteY0" fmla="*/ 5645 h 7055"/>
                    <a:gd name="connsiteX1" fmla="*/ 5645 w 7055"/>
                    <a:gd name="connsiteY1" fmla="*/ 11289 h 7055"/>
                    <a:gd name="connsiteX2" fmla="*/ 0 w 7055"/>
                    <a:gd name="connsiteY2" fmla="*/ 5645 h 7055"/>
                    <a:gd name="connsiteX3" fmla="*/ 5645 w 7055"/>
                    <a:gd name="connsiteY3" fmla="*/ 0 h 7055"/>
                    <a:gd name="connsiteX4" fmla="*/ 11289 w 7055"/>
                    <a:gd name="connsiteY4" fmla="*/ 5645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1289" y="5645"/>
                      </a:moveTo>
                      <a:cubicBezTo>
                        <a:pt x="11289" y="8762"/>
                        <a:pt x="8762" y="11289"/>
                        <a:pt x="5645" y="11289"/>
                      </a:cubicBezTo>
                      <a:cubicBezTo>
                        <a:pt x="2527" y="11289"/>
                        <a:pt x="0" y="8762"/>
                        <a:pt x="0" y="5645"/>
                      </a:cubicBezTo>
                      <a:cubicBezTo>
                        <a:pt x="0" y="2527"/>
                        <a:pt x="2527" y="0"/>
                        <a:pt x="5645" y="0"/>
                      </a:cubicBezTo>
                      <a:cubicBezTo>
                        <a:pt x="8762" y="0"/>
                        <a:pt x="11289" y="2527"/>
                        <a:pt x="11289" y="5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56719" y="776905"/>
            <a:ext cx="1854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Жауабы: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41400" y="1407636"/>
            <a:ext cx="9804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6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Шикізат ресурстарын қайта өңдеуді тек дамыған мемлекеттерде ғана емес, дамушы мемлекеттерде де жүзеге асыру қажет, бұл ресурстарды үндемдеу мен сақтауға көмектеседі.</a:t>
            </a:r>
            <a:endParaRPr lang="ru-RU" sz="2600" dirty="0"/>
          </a:p>
        </p:txBody>
      </p:sp>
      <p:pic>
        <p:nvPicPr>
          <p:cNvPr id="4098" name="Picture 2" descr="D:\Раб стол\Телевидение\12\leads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799" y="2454729"/>
            <a:ext cx="3914775" cy="3573009"/>
          </a:xfrm>
          <a:prstGeom prst="rect">
            <a:avLst/>
          </a:prstGeom>
          <a:noFill/>
        </p:spPr>
      </p:pic>
      <p:pic>
        <p:nvPicPr>
          <p:cNvPr id="4100" name="Picture 4" descr="D:\Раб стол\Телевидение\12\wind_far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25" y="3140075"/>
            <a:ext cx="219075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Группа 200"/>
          <p:cNvGrpSpPr/>
          <p:nvPr/>
        </p:nvGrpSpPr>
        <p:grpSpPr>
          <a:xfrm>
            <a:off x="920577" y="471749"/>
            <a:ext cx="10379978" cy="2682309"/>
            <a:chOff x="801688" y="206181"/>
            <a:chExt cx="11223624" cy="2682309"/>
          </a:xfrm>
        </p:grpSpPr>
        <p:sp>
          <p:nvSpPr>
            <p:cNvPr id="202" name="Скругленный прямоугольник 201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203" name="Группа 14"/>
            <p:cNvGrpSpPr>
              <a:grpSpLocks/>
            </p:cNvGrpSpPr>
            <p:nvPr/>
          </p:nvGrpSpPr>
          <p:grpSpPr bwMode="auto">
            <a:xfrm>
              <a:off x="9266957" y="206181"/>
              <a:ext cx="2758355" cy="2682309"/>
              <a:chOff x="144122" y="731718"/>
              <a:chExt cx="4453757" cy="4331988"/>
            </a:xfrm>
          </p:grpSpPr>
          <p:grpSp>
            <p:nvGrpSpPr>
              <p:cNvPr id="205" name="Group 99">
                <a:extLst/>
              </p:cNvPr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282" name="Freeform: Shape 100">
                  <a:extLst/>
                </p:cNvPr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3" name="Freeform: Shape 103">
                  <a:extLst/>
                </p:cNvPr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4" name="Freeform: Shape 104">
                  <a:extLst/>
                </p:cNvPr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6" name="Graphic 3">
                <a:extLst/>
              </p:cNvPr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273" name="Freeform: Shape 43">
                  <a:extLst/>
                </p:cNvPr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4" name="Freeform: Shape 44">
                  <a:extLst/>
                </p:cNvPr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5" name="Freeform: Shape 45">
                  <a:extLst/>
                </p:cNvPr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6" name="Freeform: Shape 46">
                  <a:extLst/>
                </p:cNvPr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7" name="Freeform: Shape 47">
                  <a:extLst/>
                </p:cNvPr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8" name="Freeform: Shape 48">
                  <a:extLst/>
                </p:cNvPr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9" name="Freeform: Shape 49">
                  <a:extLst/>
                </p:cNvPr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0" name="Freeform: Shape 50">
                  <a:extLst/>
                </p:cNvPr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1" name="Freeform: Shape 51">
                  <a:extLst/>
                </p:cNvPr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7" name="Graphic 3">
                <a:extLst/>
              </p:cNvPr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264" name="Freeform: Shape 34">
                  <a:extLst/>
                </p:cNvPr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5" name="Freeform: Shape 35">
                  <a:extLst/>
                </p:cNvPr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6" name="Freeform: Shape 36">
                  <a:extLst/>
                </p:cNvPr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7" name="Freeform: Shape 37">
                  <a:extLst/>
                </p:cNvPr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8" name="Freeform: Shape 38">
                  <a:extLst/>
                </p:cNvPr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9" name="Freeform: Shape 39">
                  <a:extLst/>
                </p:cNvPr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0" name="Freeform: Shape 40">
                  <a:extLst/>
                </p:cNvPr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1" name="Freeform: Shape 41">
                  <a:extLst/>
                </p:cNvPr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2" name="Freeform: Shape 42">
                  <a:extLst/>
                </p:cNvPr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8" name="Graphic 3">
                <a:extLst/>
              </p:cNvPr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255" name="Freeform: Shape 25">
                  <a:extLst/>
                </p:cNvPr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6" name="Freeform: Shape 26">
                  <a:extLst/>
                </p:cNvPr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7" name="Freeform: Shape 27">
                  <a:extLst/>
                </p:cNvPr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8" name="Freeform: Shape 28">
                  <a:extLst/>
                </p:cNvPr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9" name="Freeform: Shape 29">
                  <a:extLst/>
                </p:cNvPr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0" name="Freeform: Shape 30">
                  <a:extLst/>
                </p:cNvPr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1" name="Freeform: Shape 31">
                  <a:extLst/>
                </p:cNvPr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2" name="Freeform: Shape 32">
                  <a:extLst/>
                </p:cNvPr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3" name="Freeform: Shape 33">
                  <a:extLst/>
                </p:cNvPr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9" name="Graphic 3">
                <a:extLst/>
              </p:cNvPr>
              <p:cNvGrpSpPr/>
              <p:nvPr/>
            </p:nvGrpSpPr>
            <p:grpSpPr>
              <a:xfrm>
                <a:off x="1479574" y="731718"/>
                <a:ext cx="1468144" cy="2071036"/>
                <a:chOff x="2705626" y="4691727"/>
                <a:chExt cx="264058" cy="409743"/>
              </a:xfrm>
              <a:solidFill>
                <a:schemeClr val="accent1"/>
              </a:solidFill>
            </p:grpSpPr>
            <p:sp>
              <p:nvSpPr>
                <p:cNvPr id="251" name="Freeform: Shape 21">
                  <a:extLst/>
                </p:cNvPr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2" name="Freeform: Shape 22">
                  <a:extLst/>
                </p:cNvPr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3" name="Freeform: Shape 23">
                  <a:extLst/>
                </p:cNvPr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4" name="Freeform: Shape 24">
                  <a:extLst/>
                </p:cNvPr>
                <p:cNvSpPr/>
                <p:nvPr/>
              </p:nvSpPr>
              <p:spPr>
                <a:xfrm>
                  <a:off x="2705626" y="4691727"/>
                  <a:ext cx="170523" cy="252845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0" name="Graphic 3">
                <a:extLst/>
              </p:cNvPr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247" name="Freeform: Shape 17">
                  <a:extLst/>
                </p:cNvPr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8" name="Freeform: Shape 18">
                  <a:extLst/>
                </p:cNvPr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9" name="Freeform: Shape 19">
                  <a:extLst/>
                </p:cNvPr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0" name="Freeform: Shape 20">
                  <a:extLst/>
                </p:cNvPr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1" name="Group 140"/>
              <p:cNvGrpSpPr>
                <a:grpSpLocks/>
              </p:cNvGrpSpPr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212" name="Graphic 3">
                  <a:extLst/>
                </p:cNvPr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244" name="Freeform: Shape 137">
                    <a:extLst/>
                  </p:cNvPr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5" name="Freeform: Shape 138">
                    <a:extLst/>
                  </p:cNvPr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6" name="Freeform: Shape 139">
                    <a:extLst/>
                  </p:cNvPr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3" name="Freeform: Shape 106"/>
                <p:cNvSpPr>
                  <a:spLocks/>
                </p:cNvSpPr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4" name="Graphic 3">
                  <a:extLst/>
                </p:cNvPr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242" name="Freeform: Shape 135">
                    <a:extLst/>
                  </p:cNvPr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3" name="Freeform: Shape 136">
                    <a:extLst/>
                  </p:cNvPr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5" name="Freeform: Shape 108"/>
                <p:cNvSpPr>
                  <a:spLocks/>
                </p:cNvSpPr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6" name="Freeform: Shape 109"/>
                <p:cNvSpPr>
                  <a:spLocks/>
                </p:cNvSpPr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7" name="Freeform: Shape 110">
                  <a:extLst/>
                </p:cNvPr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18" name="Freeform: Shape 111"/>
                <p:cNvSpPr>
                  <a:spLocks/>
                </p:cNvSpPr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9" name="Graphic 3">
                  <a:extLst/>
                </p:cNvPr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236" name="Freeform: Shape 129">
                    <a:extLst/>
                  </p:cNvPr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7" name="Freeform: Shape 130">
                    <a:extLst/>
                  </p:cNvPr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8" name="Freeform: Shape 131">
                    <a:extLst/>
                  </p:cNvPr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9" name="Freeform: Shape 132">
                    <a:extLst/>
                  </p:cNvPr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0" name="Freeform: Shape 133">
                    <a:extLst/>
                  </p:cNvPr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1" name="Freeform: Shape 134">
                    <a:extLst/>
                  </p:cNvPr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20" name="Freeform: Shape 113">
                  <a:extLst/>
                </p:cNvPr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1" name="Freeform: Shape 114">
                  <a:extLst/>
                </p:cNvPr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2" name="Freeform: Shape 115">
                  <a:extLst/>
                </p:cNvPr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3" name="Freeform: Shape 116"/>
                <p:cNvSpPr>
                  <a:spLocks/>
                </p:cNvSpPr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4" name="Freeform: Shape 117"/>
                <p:cNvSpPr>
                  <a:spLocks/>
                </p:cNvSpPr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5" name="Freeform: Shape 118">
                  <a:extLst/>
                </p:cNvPr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6" name="Freeform: Shape 119"/>
                <p:cNvSpPr>
                  <a:spLocks/>
                </p:cNvSpPr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7" name="Freeform: Shape 120">
                  <a:extLst/>
                </p:cNvPr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8" name="Freeform: Shape 121">
                  <a:extLst/>
                </p:cNvPr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9" name="Freeform: Shape 122"/>
                <p:cNvSpPr>
                  <a:spLocks/>
                </p:cNvSpPr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0" name="Freeform: Shape 123"/>
                <p:cNvSpPr>
                  <a:spLocks/>
                </p:cNvSpPr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1" name="Freeform: Shape 124">
                  <a:extLst/>
                </p:cNvPr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2" name="Freeform: Shape 125">
                  <a:extLst/>
                </p:cNvPr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3" name="Freeform: Shape 126"/>
                <p:cNvSpPr>
                  <a:spLocks/>
                </p:cNvSpPr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4" name="Freeform: Shape 127"/>
                <p:cNvSpPr>
                  <a:spLocks/>
                </p:cNvSpPr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5" name="Freeform: Shape 128"/>
                <p:cNvSpPr>
                  <a:spLocks/>
                </p:cNvSpPr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204" name="Title 14">
              <a:extLst/>
            </p:cNvPr>
            <p:cNvSpPr txBox="1">
              <a:spLocks/>
            </p:cNvSpPr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kk-KZ" alt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Қорытынды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1054100" y="2129135"/>
            <a:ext cx="739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геосфералардың ластану деңгейін анықтайсыздар және ластанудың </a:t>
            </a:r>
          </a:p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себеп-салдарын зерттеуді үйрендіңіздер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52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48267" y="786189"/>
            <a:ext cx="5665894" cy="42539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Геосфера дегеніміз не? 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Раб стол\Телевидение\12\earth-spinning-rotating-animation-1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43899" y="885285"/>
            <a:ext cx="2737485" cy="2645958"/>
          </a:xfrm>
          <a:prstGeom prst="rect">
            <a:avLst/>
          </a:prstGeom>
          <a:noFill/>
        </p:spPr>
      </p:pic>
      <p:pic>
        <p:nvPicPr>
          <p:cNvPr id="1028" name="Picture 4" descr="D:\Раб стол\Телевидение\13\1000x1000-51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2148523"/>
            <a:ext cx="3429635" cy="3429635"/>
          </a:xfrm>
          <a:prstGeom prst="rect">
            <a:avLst/>
          </a:prstGeom>
          <a:noFill/>
        </p:spPr>
      </p:pic>
      <p:pic>
        <p:nvPicPr>
          <p:cNvPr id="1029" name="Picture 5" descr="D:\Раб стол\Телевидение\13\Sphere_wireframe_15deg_4r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542493"/>
            <a:ext cx="2705328" cy="270532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112520" y="1382375"/>
            <a:ext cx="6873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Геосфера - бүкіл ғаламшарды қамтитын, көп қабатты шоғырланған қабық. Концентрациялы</a:t>
            </a:r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, физикалық жағдайы мен қасиеттері әртүрлі болып келеді.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990600" y="1358900"/>
            <a:ext cx="8470900" cy="11176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Геосфера </a:t>
            </a:r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Жердің орталық бөлігінен ретімен кезектесіп таралады, кеңістік пен уақыт аралығында бір-біріне еніп, өзара үздіксіз, белсенді әрекеттесіп, тұрақты динамикалық жүйе қалыптасады.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pic>
        <p:nvPicPr>
          <p:cNvPr id="7170" name="Picture 2" descr="D:\Раб стол\Телевидение\12\giphy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9400" y="1092200"/>
            <a:ext cx="2413000" cy="2413000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948266" y="786188"/>
            <a:ext cx="5884333" cy="47111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Геосфераның өзара әрекеттесуі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" descr="D:\Раб стол\Телевидение\13\599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692" y="2600442"/>
            <a:ext cx="6282508" cy="3279028"/>
          </a:xfrm>
          <a:prstGeom prst="rect">
            <a:avLst/>
          </a:prstGeom>
          <a:noFill/>
        </p:spPr>
      </p:pic>
      <p:pic>
        <p:nvPicPr>
          <p:cNvPr id="24" name="Picture 5" descr="D:\Раб стол\Телевидение\13\Sphere_wireframe_15deg_4r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3206" y="3289299"/>
            <a:ext cx="1780721" cy="1780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39800" y="1612900"/>
            <a:ext cx="8064500" cy="14097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Геосфера өзінің қалыптасуы мен іс-әрекетінде дербестігін сақтайды. Атмосфера мен гидросфера геосферасы Жер қыртысының жоғарғы бөлігін өңдеп отырады. Геологиялық процестердің жүзеге асуына жер асты суы мен газдар белсенді әсер етеді.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48266" y="786188"/>
            <a:ext cx="8068734" cy="7505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Атмосфера мен гидросфераның өзара әрекеттесуі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5" name="Picture 3" descr="D:\Раб стол\Телевидение\13\1576394384_59_0_1942_1059_1400x0_80_0_0_3a81f95c98689fc161b4f9dd4522a3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6577" y="3116869"/>
            <a:ext cx="4938123" cy="2775931"/>
          </a:xfrm>
          <a:prstGeom prst="rect">
            <a:avLst/>
          </a:prstGeom>
          <a:noFill/>
        </p:spPr>
      </p:pic>
      <p:pic>
        <p:nvPicPr>
          <p:cNvPr id="8196" name="Picture 4" descr="D:\Раб стол\Телевидение\13\atmosfera-19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7900" y="3124200"/>
            <a:ext cx="3683000" cy="2717800"/>
          </a:xfrm>
          <a:prstGeom prst="rect">
            <a:avLst/>
          </a:prstGeom>
          <a:noFill/>
        </p:spPr>
      </p:pic>
      <p:pic>
        <p:nvPicPr>
          <p:cNvPr id="8197" name="Picture 5" descr="D:\Раб стол\Телевидение\12\earth-spinning-rotating-animation-1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1775" y="1130299"/>
            <a:ext cx="1842788" cy="178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03300" y="1397000"/>
            <a:ext cx="8001000" cy="10541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Жер бетіндегі процестер үшін Күн – негізгі энергия көзі. Күн энергиясының жер бетін біркелкі қыздырмауынан атмосфера мен гидросфера қозғалысқа түседі.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pic>
        <p:nvPicPr>
          <p:cNvPr id="9218" name="Picture 2" descr="D:\Раб стол\Телевидение\13\7f1f2889896f4672f824c99531afb22a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3300" y="2489200"/>
            <a:ext cx="2984500" cy="3378200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/>
        </p:nvSpPr>
        <p:spPr>
          <a:xfrm>
            <a:off x="986366" y="723900"/>
            <a:ext cx="8068734" cy="6477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Күн энергиясының әркелкі таралуы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9" name="Picture 3" descr="D:\Раб стол\Телевидение\13\keste15-1024x5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043" y="2489201"/>
            <a:ext cx="5671257" cy="336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Раб стол\Телевидение\12\16952-group-working-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9000" y="660400"/>
            <a:ext cx="2908300" cy="2908300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948267" y="709988"/>
            <a:ext cx="5665894" cy="45841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Геосфераның түрлері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117600" y="1260474"/>
            <a:ext cx="4292600" cy="4492625"/>
          </a:xfrm>
          <a:prstGeom prst="ellipse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АТМОСФЕРА</a:t>
            </a:r>
          </a:p>
          <a:p>
            <a:pPr algn="ctr"/>
            <a:endParaRPr lang="kk-KZ" dirty="0" smtClean="0"/>
          </a:p>
          <a:p>
            <a:pPr algn="ctr"/>
            <a:endParaRPr lang="kk-KZ" dirty="0" smtClean="0"/>
          </a:p>
          <a:p>
            <a:pPr algn="ctr"/>
            <a:endParaRPr lang="kk-KZ" dirty="0" smtClean="0"/>
          </a:p>
          <a:p>
            <a:pPr algn="ctr"/>
            <a:endParaRPr lang="kk-KZ" dirty="0" smtClean="0"/>
          </a:p>
          <a:p>
            <a:pPr algn="ctr"/>
            <a:endParaRPr lang="kk-KZ" dirty="0" smtClean="0"/>
          </a:p>
          <a:p>
            <a:pPr algn="ctr"/>
            <a:endParaRPr lang="kk-KZ" dirty="0" smtClean="0"/>
          </a:p>
          <a:p>
            <a:pPr algn="ctr"/>
            <a:endParaRPr lang="kk-KZ" dirty="0" smtClean="0"/>
          </a:p>
          <a:p>
            <a:pPr algn="ctr"/>
            <a:endParaRPr lang="kk-KZ" dirty="0" smtClean="0"/>
          </a:p>
          <a:p>
            <a:pPr algn="ctr"/>
            <a:endParaRPr lang="kk-KZ" dirty="0" smtClean="0"/>
          </a:p>
          <a:p>
            <a:pPr algn="ctr"/>
            <a:endParaRPr lang="kk-KZ" dirty="0" smtClean="0"/>
          </a:p>
          <a:p>
            <a:pPr algn="ctr"/>
            <a:endParaRPr lang="kk-KZ" dirty="0" smtClean="0"/>
          </a:p>
          <a:p>
            <a:pPr algn="ctr"/>
            <a:endParaRPr lang="kk-KZ" dirty="0" smtClean="0"/>
          </a:p>
          <a:p>
            <a:pPr algn="ctr"/>
            <a:endParaRPr lang="kk-KZ" dirty="0" smtClean="0"/>
          </a:p>
          <a:p>
            <a:pPr algn="ctr"/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1193800" y="1752600"/>
            <a:ext cx="4129176" cy="4065865"/>
          </a:xfrm>
          <a:prstGeom prst="ellipse">
            <a:avLst/>
          </a:prstGeom>
          <a:solidFill>
            <a:srgbClr val="99F7F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>
                    <a:lumMod val="50000"/>
                  </a:schemeClr>
                </a:solidFill>
              </a:rPr>
              <a:t>БИОСФЕРА</a:t>
            </a: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368425" y="2171701"/>
            <a:ext cx="3726064" cy="3625928"/>
          </a:xfrm>
          <a:prstGeom prst="ellipse">
            <a:avLst/>
          </a:prstGeom>
          <a:solidFill>
            <a:srgbClr val="A1F1B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>
                    <a:lumMod val="50000"/>
                  </a:schemeClr>
                </a:solidFill>
              </a:rPr>
              <a:t>ГИДРОСФЕРА</a:t>
            </a: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447800" y="2654301"/>
            <a:ext cx="3530600" cy="3156028"/>
          </a:xfrm>
          <a:prstGeom prst="ellips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>
                    <a:lumMod val="50000"/>
                  </a:schemeClr>
                </a:solidFill>
              </a:rPr>
              <a:t>ЖЕР ҚЫРТЫСЫ</a:t>
            </a: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790700" y="3276600"/>
            <a:ext cx="2895600" cy="2533728"/>
          </a:xfrm>
          <a:prstGeom prst="ellips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>
                    <a:lumMod val="50000"/>
                  </a:schemeClr>
                </a:solidFill>
              </a:rPr>
              <a:t>МАНТИЯ</a:t>
            </a: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kk-KZ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235200" y="3822700"/>
            <a:ext cx="2095500" cy="2000328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bg1"/>
                </a:solidFill>
              </a:rPr>
              <a:t>ЯДРО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070600" y="1765300"/>
            <a:ext cx="2616200" cy="8001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Сыртқы геосфера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045200" y="3746500"/>
            <a:ext cx="2679700" cy="7747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Ішкі</a:t>
            </a:r>
          </a:p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геосфера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10800000">
            <a:off x="4254500" y="1612900"/>
            <a:ext cx="1663700" cy="190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 flipV="1">
            <a:off x="4152900" y="2032000"/>
            <a:ext cx="1816100" cy="114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 flipV="1">
            <a:off x="4178300" y="2235200"/>
            <a:ext cx="18034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0800000">
            <a:off x="4127500" y="3454400"/>
            <a:ext cx="1701800" cy="368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>
            <a:off x="4114800" y="4000500"/>
            <a:ext cx="1765300" cy="50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0800000" flipV="1">
            <a:off x="4343400" y="4254500"/>
            <a:ext cx="1549400" cy="292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Раб стол\Телевидение\12\C1K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0261" y="1219200"/>
            <a:ext cx="2967814" cy="2309813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0" y="0"/>
            <a:ext cx="12192000" cy="6564279"/>
            <a:chOff x="0" y="0"/>
            <a:chExt cx="12192000" cy="6564279"/>
          </a:xfrm>
        </p:grpSpPr>
        <p:grpSp>
          <p:nvGrpSpPr>
            <p:cNvPr id="3" name="Группа 190">
              <a:extLst>
                <a:ext uri="{FF2B5EF4-FFF2-40B4-BE49-F238E27FC236}">
                  <a16:creationId xmlns:a16="http://schemas.microsoft.com/office/drawing/2014/main" id="{D0365EB9-9B2E-40B9-B325-55E298EDBFBB}"/>
                </a:ext>
              </a:extLst>
            </p:cNvPr>
            <p:cNvGrpSpPr/>
            <p:nvPr/>
          </p:nvGrpSpPr>
          <p:grpSpPr>
            <a:xfrm>
              <a:off x="0" y="117426"/>
              <a:ext cx="12192000" cy="6446853"/>
              <a:chOff x="0" y="117426"/>
              <a:chExt cx="12192000" cy="6446853"/>
            </a:xfrm>
          </p:grpSpPr>
          <p:grpSp>
            <p:nvGrpSpPr>
              <p:cNvPr id="5" name="Группа 192">
                <a:extLst>
                  <a:ext uri="{FF2B5EF4-FFF2-40B4-BE49-F238E27FC236}">
                    <a16:creationId xmlns:a16="http://schemas.microsoft.com/office/drawing/2014/main" id="{43E0005F-DDE9-429D-9AE7-CFAEE79408E9}"/>
                  </a:ext>
                </a:extLst>
              </p:cNvPr>
              <p:cNvGrpSpPr/>
              <p:nvPr/>
            </p:nvGrpSpPr>
            <p:grpSpPr>
              <a:xfrm>
                <a:off x="0" y="3555251"/>
                <a:ext cx="12192000" cy="3009028"/>
                <a:chOff x="0" y="3521168"/>
                <a:chExt cx="12192000" cy="3009028"/>
              </a:xfrm>
            </p:grpSpPr>
            <p:sp>
              <p:nvSpPr>
                <p:cNvPr id="11" name="Прямоугольник 10">
                  <a:extLst>
                    <a:ext uri="{FF2B5EF4-FFF2-40B4-BE49-F238E27FC236}">
                      <a16:creationId xmlns:a16="http://schemas.microsoft.com/office/drawing/2014/main" id="{67E62F32-A140-4D67-8FC2-E722DF344339}"/>
                    </a:ext>
                  </a:extLst>
                </p:cNvPr>
                <p:cNvSpPr/>
                <p:nvPr/>
              </p:nvSpPr>
              <p:spPr>
                <a:xfrm>
                  <a:off x="9696090" y="3521168"/>
                  <a:ext cx="2126323" cy="234479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2" name="Прямоугольник 11">
                  <a:extLst>
                    <a:ext uri="{FF2B5EF4-FFF2-40B4-BE49-F238E27FC236}">
                      <a16:creationId xmlns:a16="http://schemas.microsoft.com/office/drawing/2014/main" id="{05043494-FA59-47A1-8E75-C26F621FB183}"/>
                    </a:ext>
                  </a:extLst>
                </p:cNvPr>
                <p:cNvSpPr/>
                <p:nvPr/>
              </p:nvSpPr>
              <p:spPr>
                <a:xfrm>
                  <a:off x="0" y="5865962"/>
                  <a:ext cx="12192000" cy="66423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TICKER </a:t>
                  </a:r>
                  <a:endParaRPr lang="ru-RU" dirty="0"/>
                </a:p>
              </p:txBody>
            </p:sp>
          </p:grp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FA8D6B22-4BFD-4C26-946A-69DC2A46BB92}"/>
                  </a:ext>
                </a:extLst>
              </p:cNvPr>
              <p:cNvSpPr/>
              <p:nvPr/>
            </p:nvSpPr>
            <p:spPr>
              <a:xfrm>
                <a:off x="0" y="672662"/>
                <a:ext cx="906011" cy="5210506"/>
              </a:xfrm>
              <a:prstGeom prst="rect">
                <a:avLst/>
              </a:prstGeom>
              <a:solidFill>
                <a:srgbClr val="FF0000">
                  <a:alpha val="22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Z" dirty="0"/>
                  <a:t>+</a:t>
                </a:r>
                <a:endParaRPr lang="ru-RU" dirty="0"/>
              </a:p>
            </p:txBody>
          </p:sp>
          <p:sp>
            <p:nvSpPr>
              <p:cNvPr id="7" name="Title 4">
                <a:extLst>
                  <a:ext uri="{FF2B5EF4-FFF2-40B4-BE49-F238E27FC236}">
                    <a16:creationId xmlns:a16="http://schemas.microsoft.com/office/drawing/2014/main" id="{5E140199-43B0-4D55-ABC5-DF47CA33E88D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-1637577" y="3037970"/>
                <a:ext cx="4608512" cy="23217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2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dirty="0"/>
                  <a:t>ЖҰМЫС АЙМАҒЫНЫҢ ШЕТІ</a:t>
                </a:r>
                <a:endParaRPr lang="en-ID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8E91CC02-9C8E-41BE-9A12-4625D3C88F83}"/>
                  </a:ext>
                </a:extLst>
              </p:cNvPr>
              <p:cNvSpPr/>
              <p:nvPr/>
            </p:nvSpPr>
            <p:spPr>
              <a:xfrm>
                <a:off x="11285989" y="672662"/>
                <a:ext cx="906011" cy="5208488"/>
              </a:xfrm>
              <a:prstGeom prst="rect">
                <a:avLst/>
              </a:prstGeom>
              <a:solidFill>
                <a:srgbClr val="FF0000">
                  <a:alpha val="22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" name="Title 4">
                <a:extLst>
                  <a:ext uri="{FF2B5EF4-FFF2-40B4-BE49-F238E27FC236}">
                    <a16:creationId xmlns:a16="http://schemas.microsoft.com/office/drawing/2014/main" id="{8B08DD4B-E9DD-4CB3-B63A-2C348F0F7F7B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235631" y="2737642"/>
                <a:ext cx="4608512" cy="23217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2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dirty="0">
                    <a:solidFill>
                      <a:schemeClr val="bg1"/>
                    </a:solidFill>
                  </a:rPr>
                  <a:t>                           ЖҰМЫС АЙМАҒЫНЫҢ ШЕТІ</a:t>
                </a:r>
                <a:endParaRPr lang="en-ID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itle 4">
                <a:extLst>
                  <a:ext uri="{FF2B5EF4-FFF2-40B4-BE49-F238E27FC236}">
                    <a16:creationId xmlns:a16="http://schemas.microsoft.com/office/drawing/2014/main" id="{7518DDDD-D80C-4F97-91FA-F39284B3B3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8942" y="117426"/>
                <a:ext cx="4608512" cy="23217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2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dirty="0"/>
                  <a:t>ЖҰМЫС АЙМАҒЫНЫҢ ШЕТІ</a:t>
                </a:r>
                <a:endParaRPr lang="en-ID" dirty="0"/>
              </a:p>
            </p:txBody>
          </p:sp>
        </p:grp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2AB0837-D11D-4DCA-BEFF-296E9E3894D6}"/>
                </a:ext>
              </a:extLst>
            </p:cNvPr>
            <p:cNvSpPr/>
            <p:nvPr/>
          </p:nvSpPr>
          <p:spPr>
            <a:xfrm>
              <a:off x="0" y="0"/>
              <a:ext cx="12192000" cy="672662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4961467" y="773488"/>
            <a:ext cx="4144433" cy="45841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Сыртқы геосфера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5" name="Picture 3" descr="D:\Раб стол\Телевидение\13\image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300" y="696934"/>
            <a:ext cx="3848100" cy="5204434"/>
          </a:xfrm>
          <a:prstGeom prst="rect">
            <a:avLst/>
          </a:prstGeom>
          <a:noFill/>
        </p:spPr>
      </p:pic>
      <p:pic>
        <p:nvPicPr>
          <p:cNvPr id="3077" name="Picture 5" descr="D:\Раб стол\Телевидение\12\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2600" y="3070926"/>
            <a:ext cx="4310063" cy="2796473"/>
          </a:xfrm>
          <a:prstGeom prst="rect">
            <a:avLst/>
          </a:prstGeom>
          <a:noFill/>
        </p:spPr>
      </p:pic>
      <p:sp>
        <p:nvSpPr>
          <p:cNvPr id="15" name="Скругленный прямоугольник 14"/>
          <p:cNvSpPr/>
          <p:nvPr/>
        </p:nvSpPr>
        <p:spPr>
          <a:xfrm>
            <a:off x="4699000" y="1270000"/>
            <a:ext cx="4013200" cy="18669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Атмосфера – ішкі бөлігі тұтастай гидросфера мен жер қыртысының аздаған бөлігін қамтиды,</a:t>
            </a:r>
          </a:p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сыртқы бөлігі ғарыштық кеңістікпен шектеседі. 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D:\Раб стол\Телевидение\13\naselenie-Zeml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3933" y="2527300"/>
            <a:ext cx="4453467" cy="3365500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948267" y="709988"/>
            <a:ext cx="5665894" cy="45841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Сыртқы геосфера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90600" y="1270000"/>
            <a:ext cx="6642100" cy="123190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Биосфера – жердегі тірі организмлер жиынтығынан тұратын Жердің күрделі сыртқы қабығы.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D:\Раб стол\Телевидение\13\Globe_Spi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7" y="744034"/>
            <a:ext cx="3162299" cy="2545266"/>
          </a:xfrm>
          <a:prstGeom prst="rect">
            <a:avLst/>
          </a:prstGeom>
          <a:noFill/>
        </p:spPr>
      </p:pic>
      <p:pic>
        <p:nvPicPr>
          <p:cNvPr id="10243" name="Picture 3" descr="D:\Раб стол\Телевидение\13\world-populat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5199" y="2527300"/>
            <a:ext cx="5609167" cy="336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11368</TotalTime>
  <Words>666</Words>
  <Application>Microsoft Office PowerPoint</Application>
  <PresentationFormat>Широкоэкранный</PresentationFormat>
  <Paragraphs>155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Tahoma</vt:lpstr>
      <vt:lpstr>Tahoma KZ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Пользователь Windows</cp:lastModifiedBy>
  <cp:revision>885</cp:revision>
  <dcterms:created xsi:type="dcterms:W3CDTF">2017-01-10T11:09:36Z</dcterms:created>
  <dcterms:modified xsi:type="dcterms:W3CDTF">2020-11-23T03:37:59Z</dcterms:modified>
</cp:coreProperties>
</file>