
<file path=[Content_Types].xml><?xml version="1.0" encoding="utf-8"?>
<Types xmlns="http://schemas.openxmlformats.org/package/2006/content-types">
  <Default Extension="png" ContentType="image/png"/>
  <Default Extension="m4a" ContentType="audio/unknown"/>
  <Default Extension="jpeg" ContentType="image/jpeg"/>
  <Default Extension="rels" ContentType="application/vnd.openxmlformats-package.relationships+xml"/>
  <Default Extension="xml" ContentType="application/xml"/>
  <Default Extension="wav" ContentType="audio/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256" r:id="rId2"/>
    <p:sldId id="257" r:id="rId3"/>
    <p:sldId id="258" r:id="rId4"/>
    <p:sldId id="259" r:id="rId5"/>
    <p:sldId id="272" r:id="rId6"/>
    <p:sldId id="262" r:id="rId7"/>
    <p:sldId id="271" r:id="rId8"/>
    <p:sldId id="266" r:id="rId9"/>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75DCB02-9BB8-47FD-8907-85C794F793BA}" styleName="Стиль из темы 1 - акцент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C2FFA5D-87B4-456A-9821-1D502468CF0F}" styleName="Стиль из темы 1 - акцент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6415" autoAdjust="0"/>
    <p:restoredTop sz="94660"/>
  </p:normalViewPr>
  <p:slideViewPr>
    <p:cSldViewPr snapToGrid="0">
      <p:cViewPr>
        <p:scale>
          <a:sx n="75" d="100"/>
          <a:sy n="75" d="100"/>
        </p:scale>
        <p:origin x="-1056" y="-46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E00EBC-1AC9-41AC-85CB-3C5567143009}" type="datetimeFigureOut">
              <a:rPr lang="ru-RU" smtClean="0"/>
              <a:t>30.08.2020</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A73617-AABE-4905-A828-73CF3046633B}" type="slidenum">
              <a:rPr lang="ru-RU" smtClean="0"/>
              <a:t>‹#›</a:t>
            </a:fld>
            <a:endParaRPr lang="ru-RU"/>
          </a:p>
        </p:txBody>
      </p:sp>
    </p:spTree>
    <p:extLst>
      <p:ext uri="{BB962C8B-B14F-4D97-AF65-F5344CB8AC3E}">
        <p14:creationId xmlns:p14="http://schemas.microsoft.com/office/powerpoint/2010/main" val="11314822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0"/>
          <p:cNvSpPr>
            <a:spLocks noGrp="1" noChangeArrowheads="1"/>
          </p:cNvSpPr>
          <p:nvPr>
            <p:ph type="sldNum"/>
          </p:nvPr>
        </p:nvSpPr>
        <p:spPr>
          <a:ln/>
        </p:spPr>
        <p:txBody>
          <a:bodyPr/>
          <a:lstStyle/>
          <a:p>
            <a:fld id="{77BD35B7-DAF1-5B4D-94FA-36B61FD74AC4}" type="slidenum">
              <a:rPr lang="en-US" altLang="x-none"/>
              <a:pPr/>
              <a:t>5</a:t>
            </a:fld>
            <a:endParaRPr lang="en-US" altLang="x-none"/>
          </a:p>
        </p:txBody>
      </p:sp>
      <p:sp>
        <p:nvSpPr>
          <p:cNvPr id="18433" name="Text Box 1"/>
          <p:cNvSpPr txBox="1">
            <a:spLocks noGrp="1" noRot="1" noChangeAspect="1" noChangeArrowheads="1"/>
          </p:cNvSpPr>
          <p:nvPr>
            <p:ph type="sldImg"/>
          </p:nvPr>
        </p:nvSpPr>
        <p:spPr bwMode="auto">
          <a:xfrm>
            <a:off x="688975" y="1143000"/>
            <a:ext cx="5475288" cy="30813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0" y="4400550"/>
            <a:ext cx="5481638" cy="359568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x-none" altLang="x-none"/>
          </a:p>
        </p:txBody>
      </p:sp>
    </p:spTree>
    <p:extLst>
      <p:ext uri="{BB962C8B-B14F-4D97-AF65-F5344CB8AC3E}">
        <p14:creationId xmlns:p14="http://schemas.microsoft.com/office/powerpoint/2010/main" val="30713986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p:cNvSpPr>
            <a:spLocks noGrp="1" noChangeArrowheads="1"/>
          </p:cNvSpPr>
          <p:nvPr>
            <p:ph type="sldNum"/>
          </p:nvPr>
        </p:nvSpPr>
        <p:spPr>
          <a:ln/>
        </p:spPr>
        <p:txBody>
          <a:bodyPr/>
          <a:lstStyle/>
          <a:p>
            <a:fld id="{5FDC0BE5-8237-434B-AB26-F93C2EF449B3}" type="slidenum">
              <a:rPr lang="en-US" altLang="x-none"/>
              <a:pPr/>
              <a:t>7</a:t>
            </a:fld>
            <a:endParaRPr lang="en-US" altLang="x-none"/>
          </a:p>
        </p:txBody>
      </p:sp>
      <p:sp>
        <p:nvSpPr>
          <p:cNvPr id="6145" name="Text Box 1"/>
          <p:cNvSpPr txBox="1">
            <a:spLocks noGrp="1" noRot="1" noChangeAspect="1" noChangeArrowheads="1"/>
          </p:cNvSpPr>
          <p:nvPr>
            <p:ph type="sldImg"/>
          </p:nvPr>
        </p:nvSpPr>
        <p:spPr bwMode="auto">
          <a:xfrm>
            <a:off x="687388" y="1143000"/>
            <a:ext cx="5481637" cy="30845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6146" name="Text Box 2"/>
          <p:cNvSpPr txBox="1">
            <a:spLocks noGrp="1" noChangeArrowheads="1"/>
          </p:cNvSpPr>
          <p:nvPr>
            <p:ph type="body" idx="1"/>
          </p:nvPr>
        </p:nvSpPr>
        <p:spPr bwMode="auto">
          <a:xfrm>
            <a:off x="685800" y="4400550"/>
            <a:ext cx="5484813" cy="3598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x-none" altLang="x-none"/>
          </a:p>
        </p:txBody>
      </p:sp>
    </p:spTree>
    <p:extLst>
      <p:ext uri="{BB962C8B-B14F-4D97-AF65-F5344CB8AC3E}">
        <p14:creationId xmlns:p14="http://schemas.microsoft.com/office/powerpoint/2010/main" val="18358591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CB73F905-2952-4C9F-93C8-829EA85E8594}" type="datetimeFigureOut">
              <a:rPr lang="ru-RU" smtClean="0"/>
              <a:t>30.08.2020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834D45D-9FA6-46C7-AD0C-CF76758ADDAA}" type="slidenum">
              <a:rPr lang="ru-RU" smtClean="0"/>
              <a:t>‹#›</a:t>
            </a:fld>
            <a:endParaRPr lang="ru-RU"/>
          </a:p>
        </p:txBody>
      </p:sp>
    </p:spTree>
    <p:extLst>
      <p:ext uri="{BB962C8B-B14F-4D97-AF65-F5344CB8AC3E}">
        <p14:creationId xmlns:p14="http://schemas.microsoft.com/office/powerpoint/2010/main" val="1884914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CB73F905-2952-4C9F-93C8-829EA85E8594}" type="datetimeFigureOut">
              <a:rPr lang="ru-RU" smtClean="0"/>
              <a:t>30.08.2020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834D45D-9FA6-46C7-AD0C-CF76758ADDAA}" type="slidenum">
              <a:rPr lang="ru-RU" smtClean="0"/>
              <a:t>‹#›</a:t>
            </a:fld>
            <a:endParaRPr lang="ru-RU"/>
          </a:p>
        </p:txBody>
      </p:sp>
    </p:spTree>
    <p:extLst>
      <p:ext uri="{BB962C8B-B14F-4D97-AF65-F5344CB8AC3E}">
        <p14:creationId xmlns:p14="http://schemas.microsoft.com/office/powerpoint/2010/main" val="17378327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CB73F905-2952-4C9F-93C8-829EA85E8594}" type="datetimeFigureOut">
              <a:rPr lang="ru-RU" smtClean="0"/>
              <a:t>30.08.2020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834D45D-9FA6-46C7-AD0C-CF76758ADDAA}" type="slidenum">
              <a:rPr lang="ru-RU" smtClean="0"/>
              <a:t>‹#›</a:t>
            </a:fld>
            <a:endParaRPr lang="ru-RU"/>
          </a:p>
        </p:txBody>
      </p:sp>
    </p:spTree>
    <p:extLst>
      <p:ext uri="{BB962C8B-B14F-4D97-AF65-F5344CB8AC3E}">
        <p14:creationId xmlns:p14="http://schemas.microsoft.com/office/powerpoint/2010/main" val="298225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53591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estimonials of 4">
    <p:spTree>
      <p:nvGrpSpPr>
        <p:cNvPr id="1" name=""/>
        <p:cNvGrpSpPr/>
        <p:nvPr/>
      </p:nvGrpSpPr>
      <p:grpSpPr>
        <a:xfrm>
          <a:off x="0" y="0"/>
          <a:ext cx="0" cy="0"/>
          <a:chOff x="0" y="0"/>
          <a:chExt cx="0" cy="0"/>
        </a:xfrm>
      </p:grpSpPr>
      <p:sp>
        <p:nvSpPr>
          <p:cNvPr id="17" name="Picture Placeholder 13"/>
          <p:cNvSpPr>
            <a:spLocks noGrp="1" noChangeAspect="1"/>
          </p:cNvSpPr>
          <p:nvPr>
            <p:ph type="pic" sz="quarter" idx="23"/>
          </p:nvPr>
        </p:nvSpPr>
        <p:spPr>
          <a:xfrm>
            <a:off x="6678804" y="1753043"/>
            <a:ext cx="1436580" cy="1436206"/>
          </a:xfrm>
          <a:prstGeom prst="ellipse">
            <a:avLst/>
          </a:prstGeom>
          <a:solidFill>
            <a:schemeClr val="bg1">
              <a:lumMod val="95000"/>
            </a:schemeClr>
          </a:solidFill>
          <a:effectLst/>
        </p:spPr>
        <p:txBody>
          <a:bodyPr>
            <a:normAutofit/>
          </a:bodyPr>
          <a:lstStyle>
            <a:lvl1pPr marL="0" indent="0">
              <a:buNone/>
              <a:defRPr sz="1300" b="0" i="0">
                <a:ln>
                  <a:noFill/>
                </a:ln>
                <a:solidFill>
                  <a:schemeClr val="tx1"/>
                </a:solidFill>
                <a:latin typeface="Open Sans" charset="0"/>
                <a:ea typeface="Open Sans" charset="0"/>
                <a:cs typeface="Open Sans" charset="0"/>
              </a:defRPr>
            </a:lvl1pPr>
          </a:lstStyle>
          <a:p>
            <a:endParaRPr lang="en-US" dirty="0"/>
          </a:p>
        </p:txBody>
      </p:sp>
      <p:sp>
        <p:nvSpPr>
          <p:cNvPr id="12" name="Picture Placeholder 13"/>
          <p:cNvSpPr>
            <a:spLocks noGrp="1" noChangeAspect="1"/>
          </p:cNvSpPr>
          <p:nvPr>
            <p:ph type="pic" sz="quarter" idx="25"/>
          </p:nvPr>
        </p:nvSpPr>
        <p:spPr>
          <a:xfrm>
            <a:off x="6678804" y="4273219"/>
            <a:ext cx="1436580" cy="1436206"/>
          </a:xfrm>
          <a:prstGeom prst="ellipse">
            <a:avLst/>
          </a:prstGeom>
          <a:solidFill>
            <a:schemeClr val="bg1">
              <a:lumMod val="95000"/>
            </a:schemeClr>
          </a:solidFill>
          <a:effectLst/>
        </p:spPr>
        <p:txBody>
          <a:bodyPr>
            <a:normAutofit/>
          </a:bodyPr>
          <a:lstStyle>
            <a:lvl1pPr marL="0" indent="0">
              <a:buNone/>
              <a:defRPr sz="1300" b="0" i="0">
                <a:ln>
                  <a:noFill/>
                </a:ln>
                <a:solidFill>
                  <a:schemeClr val="tx1"/>
                </a:solidFill>
                <a:latin typeface="Open Sans" charset="0"/>
                <a:ea typeface="Open Sans" charset="0"/>
                <a:cs typeface="Open Sans" charset="0"/>
              </a:defRPr>
            </a:lvl1pPr>
          </a:lstStyle>
          <a:p>
            <a:endParaRPr lang="en-US" dirty="0"/>
          </a:p>
        </p:txBody>
      </p:sp>
      <p:sp>
        <p:nvSpPr>
          <p:cNvPr id="13" name="Picture Placeholder 13"/>
          <p:cNvSpPr>
            <a:spLocks noGrp="1" noChangeAspect="1"/>
          </p:cNvSpPr>
          <p:nvPr>
            <p:ph type="pic" sz="quarter" idx="26"/>
          </p:nvPr>
        </p:nvSpPr>
        <p:spPr>
          <a:xfrm>
            <a:off x="1012509" y="1753043"/>
            <a:ext cx="1436580" cy="1436206"/>
          </a:xfrm>
          <a:prstGeom prst="ellipse">
            <a:avLst/>
          </a:prstGeom>
          <a:solidFill>
            <a:schemeClr val="bg1">
              <a:lumMod val="95000"/>
            </a:schemeClr>
          </a:solidFill>
          <a:effectLst/>
        </p:spPr>
        <p:txBody>
          <a:bodyPr>
            <a:normAutofit/>
          </a:bodyPr>
          <a:lstStyle>
            <a:lvl1pPr marL="0" indent="0">
              <a:buNone/>
              <a:defRPr sz="1300" b="0" i="0">
                <a:ln>
                  <a:noFill/>
                </a:ln>
                <a:solidFill>
                  <a:schemeClr val="tx1"/>
                </a:solidFill>
                <a:latin typeface="Open Sans" charset="0"/>
                <a:ea typeface="Open Sans" charset="0"/>
                <a:cs typeface="Open Sans" charset="0"/>
              </a:defRPr>
            </a:lvl1pPr>
          </a:lstStyle>
          <a:p>
            <a:endParaRPr lang="en-US" dirty="0"/>
          </a:p>
        </p:txBody>
      </p:sp>
      <p:sp>
        <p:nvSpPr>
          <p:cNvPr id="14" name="Picture Placeholder 13"/>
          <p:cNvSpPr>
            <a:spLocks noGrp="1" noChangeAspect="1"/>
          </p:cNvSpPr>
          <p:nvPr>
            <p:ph type="pic" sz="quarter" idx="27"/>
          </p:nvPr>
        </p:nvSpPr>
        <p:spPr>
          <a:xfrm>
            <a:off x="1012509" y="4273219"/>
            <a:ext cx="1436580" cy="1436206"/>
          </a:xfrm>
          <a:prstGeom prst="ellipse">
            <a:avLst/>
          </a:prstGeom>
          <a:solidFill>
            <a:schemeClr val="bg1">
              <a:lumMod val="95000"/>
            </a:schemeClr>
          </a:solidFill>
          <a:effectLst/>
        </p:spPr>
        <p:txBody>
          <a:bodyPr>
            <a:normAutofit/>
          </a:bodyPr>
          <a:lstStyle>
            <a:lvl1pPr marL="0" indent="0">
              <a:buNone/>
              <a:defRPr sz="1300" b="0" i="0">
                <a:ln>
                  <a:noFill/>
                </a:ln>
                <a:solidFill>
                  <a:schemeClr val="tx1"/>
                </a:solidFill>
                <a:latin typeface="Open Sans" charset="0"/>
                <a:ea typeface="Open Sans" charset="0"/>
                <a:cs typeface="Open Sans" charset="0"/>
              </a:defRPr>
            </a:lvl1pPr>
          </a:lstStyle>
          <a:p>
            <a:endParaRPr lang="en-US" dirty="0"/>
          </a:p>
        </p:txBody>
      </p:sp>
    </p:spTree>
    <p:extLst>
      <p:ext uri="{BB962C8B-B14F-4D97-AF65-F5344CB8AC3E}">
        <p14:creationId xmlns:p14="http://schemas.microsoft.com/office/powerpoint/2010/main" val="152389958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CB73F905-2952-4C9F-93C8-829EA85E8594}" type="datetimeFigureOut">
              <a:rPr lang="ru-RU" smtClean="0"/>
              <a:t>30.08.2020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834D45D-9FA6-46C7-AD0C-CF76758ADDAA}" type="slidenum">
              <a:rPr lang="ru-RU" smtClean="0"/>
              <a:t>‹#›</a:t>
            </a:fld>
            <a:endParaRPr lang="ru-RU"/>
          </a:p>
        </p:txBody>
      </p:sp>
    </p:spTree>
    <p:extLst>
      <p:ext uri="{BB962C8B-B14F-4D97-AF65-F5344CB8AC3E}">
        <p14:creationId xmlns:p14="http://schemas.microsoft.com/office/powerpoint/2010/main" val="41634918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CB73F905-2952-4C9F-93C8-829EA85E8594}" type="datetimeFigureOut">
              <a:rPr lang="ru-RU" smtClean="0"/>
              <a:t>30.08.2020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834D45D-9FA6-46C7-AD0C-CF76758ADDAA}" type="slidenum">
              <a:rPr lang="ru-RU" smtClean="0"/>
              <a:t>‹#›</a:t>
            </a:fld>
            <a:endParaRPr lang="ru-RU"/>
          </a:p>
        </p:txBody>
      </p:sp>
    </p:spTree>
    <p:extLst>
      <p:ext uri="{BB962C8B-B14F-4D97-AF65-F5344CB8AC3E}">
        <p14:creationId xmlns:p14="http://schemas.microsoft.com/office/powerpoint/2010/main" val="40522139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CB73F905-2952-4C9F-93C8-829EA85E8594}" type="datetimeFigureOut">
              <a:rPr lang="ru-RU" smtClean="0"/>
              <a:t>30.08.2020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8834D45D-9FA6-46C7-AD0C-CF76758ADDAA}" type="slidenum">
              <a:rPr lang="ru-RU" smtClean="0"/>
              <a:t>‹#›</a:t>
            </a:fld>
            <a:endParaRPr lang="ru-RU"/>
          </a:p>
        </p:txBody>
      </p:sp>
    </p:spTree>
    <p:extLst>
      <p:ext uri="{BB962C8B-B14F-4D97-AF65-F5344CB8AC3E}">
        <p14:creationId xmlns:p14="http://schemas.microsoft.com/office/powerpoint/2010/main" val="89538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CB73F905-2952-4C9F-93C8-829EA85E8594}" type="datetimeFigureOut">
              <a:rPr lang="ru-RU" smtClean="0"/>
              <a:t>30.08.2020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8834D45D-9FA6-46C7-AD0C-CF76758ADDAA}" type="slidenum">
              <a:rPr lang="ru-RU" smtClean="0"/>
              <a:t>‹#›</a:t>
            </a:fld>
            <a:endParaRPr lang="ru-RU"/>
          </a:p>
        </p:txBody>
      </p:sp>
    </p:spTree>
    <p:extLst>
      <p:ext uri="{BB962C8B-B14F-4D97-AF65-F5344CB8AC3E}">
        <p14:creationId xmlns:p14="http://schemas.microsoft.com/office/powerpoint/2010/main" val="13043537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CB73F905-2952-4C9F-93C8-829EA85E8594}" type="datetimeFigureOut">
              <a:rPr lang="ru-RU" smtClean="0"/>
              <a:t>30.08.2020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8834D45D-9FA6-46C7-AD0C-CF76758ADDAA}" type="slidenum">
              <a:rPr lang="ru-RU" smtClean="0"/>
              <a:t>‹#›</a:t>
            </a:fld>
            <a:endParaRPr lang="ru-RU"/>
          </a:p>
        </p:txBody>
      </p:sp>
    </p:spTree>
    <p:extLst>
      <p:ext uri="{BB962C8B-B14F-4D97-AF65-F5344CB8AC3E}">
        <p14:creationId xmlns:p14="http://schemas.microsoft.com/office/powerpoint/2010/main" val="1811291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CB73F905-2952-4C9F-93C8-829EA85E8594}" type="datetimeFigureOut">
              <a:rPr lang="ru-RU" smtClean="0"/>
              <a:t>30.08.2020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8834D45D-9FA6-46C7-AD0C-CF76758ADDAA}" type="slidenum">
              <a:rPr lang="ru-RU" smtClean="0"/>
              <a:t>‹#›</a:t>
            </a:fld>
            <a:endParaRPr lang="ru-RU"/>
          </a:p>
        </p:txBody>
      </p:sp>
    </p:spTree>
    <p:extLst>
      <p:ext uri="{BB962C8B-B14F-4D97-AF65-F5344CB8AC3E}">
        <p14:creationId xmlns:p14="http://schemas.microsoft.com/office/powerpoint/2010/main" val="7533544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CB73F905-2952-4C9F-93C8-829EA85E8594}" type="datetimeFigureOut">
              <a:rPr lang="ru-RU" smtClean="0"/>
              <a:t>30.08.2020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8834D45D-9FA6-46C7-AD0C-CF76758ADDAA}" type="slidenum">
              <a:rPr lang="ru-RU" smtClean="0"/>
              <a:t>‹#›</a:t>
            </a:fld>
            <a:endParaRPr lang="ru-RU"/>
          </a:p>
        </p:txBody>
      </p:sp>
    </p:spTree>
    <p:extLst>
      <p:ext uri="{BB962C8B-B14F-4D97-AF65-F5344CB8AC3E}">
        <p14:creationId xmlns:p14="http://schemas.microsoft.com/office/powerpoint/2010/main" val="3630437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CB73F905-2952-4C9F-93C8-829EA85E8594}" type="datetimeFigureOut">
              <a:rPr lang="ru-RU" smtClean="0"/>
              <a:t>30.08.2020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8834D45D-9FA6-46C7-AD0C-CF76758ADDAA}" type="slidenum">
              <a:rPr lang="ru-RU" smtClean="0"/>
              <a:t>‹#›</a:t>
            </a:fld>
            <a:endParaRPr lang="ru-RU"/>
          </a:p>
        </p:txBody>
      </p:sp>
    </p:spTree>
    <p:extLst>
      <p:ext uri="{BB962C8B-B14F-4D97-AF65-F5344CB8AC3E}">
        <p14:creationId xmlns:p14="http://schemas.microsoft.com/office/powerpoint/2010/main" val="11814981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73F905-2952-4C9F-93C8-829EA85E8594}" type="datetimeFigureOut">
              <a:rPr lang="ru-RU" smtClean="0"/>
              <a:t>30.08.2020</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34D45D-9FA6-46C7-AD0C-CF76758ADDAA}" type="slidenum">
              <a:rPr lang="ru-RU" smtClean="0"/>
              <a:t>‹#›</a:t>
            </a:fld>
            <a:endParaRPr lang="ru-RU"/>
          </a:p>
        </p:txBody>
      </p:sp>
    </p:spTree>
    <p:extLst>
      <p:ext uri="{BB962C8B-B14F-4D97-AF65-F5344CB8AC3E}">
        <p14:creationId xmlns:p14="http://schemas.microsoft.com/office/powerpoint/2010/main" val="29892177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2.wav"/><Relationship Id="rId7" Type="http://schemas.openxmlformats.org/officeDocument/2006/relationships/image" Target="../media/image2.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jpg"/><Relationship Id="rId5" Type="http://schemas.openxmlformats.org/officeDocument/2006/relationships/slideLayout" Target="../slideLayouts/slideLayout1.xml"/><Relationship Id="rId4" Type="http://schemas.openxmlformats.org/officeDocument/2006/relationships/audio" Target="../media/media2.wav"/></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3.png"/><Relationship Id="rId4" Type="http://schemas.openxmlformats.org/officeDocument/2006/relationships/image" Target="../media/image1.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3.pn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audio" Target="../media/media5.wav"/><Relationship Id="rId2" Type="http://schemas.microsoft.com/office/2007/relationships/media" Target="../media/media5.wav"/><Relationship Id="rId1" Type="http://schemas.openxmlformats.org/officeDocument/2006/relationships/tags" Target="../tags/tag1.xml"/><Relationship Id="rId5" Type="http://schemas.openxmlformats.org/officeDocument/2006/relationships/image" Target="../media/image5.png"/><Relationship Id="rId4"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3.png"/><Relationship Id="rId5" Type="http://schemas.openxmlformats.org/officeDocument/2006/relationships/image" Target="../media/image6.jpeg"/><Relationship Id="rId4"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wav"/><Relationship Id="rId1" Type="http://schemas.microsoft.com/office/2007/relationships/media" Target="../media/media9.wav"/><Relationship Id="rId5" Type="http://schemas.openxmlformats.org/officeDocument/2006/relationships/image" Target="../media/image3.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04800" y="470263"/>
            <a:ext cx="12192000" cy="9405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 name="Freeform 700">
            <a:extLst>
              <a:ext uri="{FF2B5EF4-FFF2-40B4-BE49-F238E27FC236}">
                <a16:creationId xmlns="" xmlns:a16="http://schemas.microsoft.com/office/drawing/2014/main" id="{573DE054-6322-5A49-99EC-681A43974E95}"/>
              </a:ext>
            </a:extLst>
          </p:cNvPr>
          <p:cNvSpPr>
            <a:spLocks noEditPoints="1"/>
          </p:cNvSpPr>
          <p:nvPr/>
        </p:nvSpPr>
        <p:spPr bwMode="auto">
          <a:xfrm>
            <a:off x="418013" y="215538"/>
            <a:ext cx="2129244" cy="1449976"/>
          </a:xfrm>
          <a:custGeom>
            <a:avLst/>
            <a:gdLst>
              <a:gd name="T0" fmla="*/ 194 w 203"/>
              <a:gd name="T1" fmla="*/ 37 h 97"/>
              <a:gd name="T2" fmla="*/ 177 w 203"/>
              <a:gd name="T3" fmla="*/ 31 h 97"/>
              <a:gd name="T4" fmla="*/ 163 w 203"/>
              <a:gd name="T5" fmla="*/ 19 h 97"/>
              <a:gd name="T6" fmla="*/ 154 w 203"/>
              <a:gd name="T7" fmla="*/ 7 h 97"/>
              <a:gd name="T8" fmla="*/ 137 w 203"/>
              <a:gd name="T9" fmla="*/ 10 h 97"/>
              <a:gd name="T10" fmla="*/ 129 w 203"/>
              <a:gd name="T11" fmla="*/ 8 h 97"/>
              <a:gd name="T12" fmla="*/ 112 w 203"/>
              <a:gd name="T13" fmla="*/ 2 h 97"/>
              <a:gd name="T14" fmla="*/ 76 w 203"/>
              <a:gd name="T15" fmla="*/ 10 h 97"/>
              <a:gd name="T16" fmla="*/ 75 w 203"/>
              <a:gd name="T17" fmla="*/ 20 h 97"/>
              <a:gd name="T18" fmla="*/ 74 w 203"/>
              <a:gd name="T19" fmla="*/ 31 h 97"/>
              <a:gd name="T20" fmla="*/ 60 w 203"/>
              <a:gd name="T21" fmla="*/ 29 h 97"/>
              <a:gd name="T22" fmla="*/ 48 w 203"/>
              <a:gd name="T23" fmla="*/ 32 h 97"/>
              <a:gd name="T24" fmla="*/ 37 w 203"/>
              <a:gd name="T25" fmla="*/ 27 h 97"/>
              <a:gd name="T26" fmla="*/ 22 w 203"/>
              <a:gd name="T27" fmla="*/ 25 h 97"/>
              <a:gd name="T28" fmla="*/ 13 w 203"/>
              <a:gd name="T29" fmla="*/ 32 h 97"/>
              <a:gd name="T30" fmla="*/ 3 w 203"/>
              <a:gd name="T31" fmla="*/ 38 h 97"/>
              <a:gd name="T32" fmla="*/ 4 w 203"/>
              <a:gd name="T33" fmla="*/ 47 h 97"/>
              <a:gd name="T34" fmla="*/ 14 w 203"/>
              <a:gd name="T35" fmla="*/ 57 h 97"/>
              <a:gd name="T36" fmla="*/ 17 w 203"/>
              <a:gd name="T37" fmla="*/ 57 h 97"/>
              <a:gd name="T38" fmla="*/ 36 w 203"/>
              <a:gd name="T39" fmla="*/ 63 h 97"/>
              <a:gd name="T40" fmla="*/ 33 w 203"/>
              <a:gd name="T41" fmla="*/ 66 h 97"/>
              <a:gd name="T42" fmla="*/ 22 w 203"/>
              <a:gd name="T43" fmla="*/ 72 h 97"/>
              <a:gd name="T44" fmla="*/ 31 w 203"/>
              <a:gd name="T45" fmla="*/ 82 h 97"/>
              <a:gd name="T46" fmla="*/ 48 w 203"/>
              <a:gd name="T47" fmla="*/ 90 h 97"/>
              <a:gd name="T48" fmla="*/ 50 w 203"/>
              <a:gd name="T49" fmla="*/ 68 h 97"/>
              <a:gd name="T50" fmla="*/ 64 w 203"/>
              <a:gd name="T51" fmla="*/ 62 h 97"/>
              <a:gd name="T52" fmla="*/ 72 w 203"/>
              <a:gd name="T53" fmla="*/ 66 h 97"/>
              <a:gd name="T54" fmla="*/ 84 w 203"/>
              <a:gd name="T55" fmla="*/ 76 h 97"/>
              <a:gd name="T56" fmla="*/ 100 w 203"/>
              <a:gd name="T57" fmla="*/ 81 h 97"/>
              <a:gd name="T58" fmla="*/ 107 w 203"/>
              <a:gd name="T59" fmla="*/ 91 h 97"/>
              <a:gd name="T60" fmla="*/ 123 w 203"/>
              <a:gd name="T61" fmla="*/ 85 h 97"/>
              <a:gd name="T62" fmla="*/ 137 w 203"/>
              <a:gd name="T63" fmla="*/ 83 h 97"/>
              <a:gd name="T64" fmla="*/ 153 w 203"/>
              <a:gd name="T65" fmla="*/ 81 h 97"/>
              <a:gd name="T66" fmla="*/ 172 w 203"/>
              <a:gd name="T67" fmla="*/ 76 h 97"/>
              <a:gd name="T68" fmla="*/ 175 w 203"/>
              <a:gd name="T69" fmla="*/ 66 h 97"/>
              <a:gd name="T70" fmla="*/ 182 w 203"/>
              <a:gd name="T71" fmla="*/ 60 h 97"/>
              <a:gd name="T72" fmla="*/ 193 w 203"/>
              <a:gd name="T73" fmla="*/ 56 h 97"/>
              <a:gd name="T74" fmla="*/ 202 w 203"/>
              <a:gd name="T75" fmla="*/ 44 h 97"/>
              <a:gd name="T76" fmla="*/ 201 w 203"/>
              <a:gd name="T77" fmla="*/ 39 h 97"/>
              <a:gd name="T78" fmla="*/ 140 w 203"/>
              <a:gd name="T79" fmla="*/ 65 h 97"/>
              <a:gd name="T80" fmla="*/ 141 w 203"/>
              <a:gd name="T81" fmla="*/ 59 h 97"/>
              <a:gd name="T82" fmla="*/ 148 w 203"/>
              <a:gd name="T83" fmla="*/ 58 h 97"/>
              <a:gd name="T84" fmla="*/ 156 w 203"/>
              <a:gd name="T85" fmla="*/ 58 h 97"/>
              <a:gd name="T86" fmla="*/ 165 w 203"/>
              <a:gd name="T87" fmla="*/ 59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 h="97">
                <a:moveTo>
                  <a:pt x="201" y="39"/>
                </a:moveTo>
                <a:cubicBezTo>
                  <a:pt x="201" y="38"/>
                  <a:pt x="197" y="39"/>
                  <a:pt x="197" y="39"/>
                </a:cubicBezTo>
                <a:cubicBezTo>
                  <a:pt x="195" y="39"/>
                  <a:pt x="194" y="38"/>
                  <a:pt x="194" y="37"/>
                </a:cubicBezTo>
                <a:cubicBezTo>
                  <a:pt x="193" y="35"/>
                  <a:pt x="191" y="35"/>
                  <a:pt x="191" y="34"/>
                </a:cubicBezTo>
                <a:cubicBezTo>
                  <a:pt x="190" y="33"/>
                  <a:pt x="189" y="30"/>
                  <a:pt x="186" y="30"/>
                </a:cubicBezTo>
                <a:cubicBezTo>
                  <a:pt x="183" y="30"/>
                  <a:pt x="180" y="33"/>
                  <a:pt x="177" y="31"/>
                </a:cubicBezTo>
                <a:cubicBezTo>
                  <a:pt x="176" y="30"/>
                  <a:pt x="175" y="29"/>
                  <a:pt x="174" y="28"/>
                </a:cubicBezTo>
                <a:cubicBezTo>
                  <a:pt x="173" y="28"/>
                  <a:pt x="171" y="31"/>
                  <a:pt x="170" y="31"/>
                </a:cubicBezTo>
                <a:cubicBezTo>
                  <a:pt x="169" y="32"/>
                  <a:pt x="163" y="21"/>
                  <a:pt x="163" y="19"/>
                </a:cubicBezTo>
                <a:cubicBezTo>
                  <a:pt x="161" y="17"/>
                  <a:pt x="160" y="14"/>
                  <a:pt x="157" y="13"/>
                </a:cubicBezTo>
                <a:cubicBezTo>
                  <a:pt x="156" y="12"/>
                  <a:pt x="155" y="11"/>
                  <a:pt x="154" y="11"/>
                </a:cubicBezTo>
                <a:cubicBezTo>
                  <a:pt x="152" y="10"/>
                  <a:pt x="154" y="8"/>
                  <a:pt x="154" y="7"/>
                </a:cubicBezTo>
                <a:cubicBezTo>
                  <a:pt x="154" y="6"/>
                  <a:pt x="147" y="10"/>
                  <a:pt x="146" y="11"/>
                </a:cubicBezTo>
                <a:cubicBezTo>
                  <a:pt x="145" y="11"/>
                  <a:pt x="137" y="14"/>
                  <a:pt x="137" y="13"/>
                </a:cubicBezTo>
                <a:cubicBezTo>
                  <a:pt x="137" y="11"/>
                  <a:pt x="139" y="10"/>
                  <a:pt x="137" y="10"/>
                </a:cubicBezTo>
                <a:cubicBezTo>
                  <a:pt x="136" y="9"/>
                  <a:pt x="135" y="8"/>
                  <a:pt x="134" y="9"/>
                </a:cubicBezTo>
                <a:cubicBezTo>
                  <a:pt x="134" y="9"/>
                  <a:pt x="134" y="10"/>
                  <a:pt x="133" y="9"/>
                </a:cubicBezTo>
                <a:cubicBezTo>
                  <a:pt x="131" y="8"/>
                  <a:pt x="132" y="7"/>
                  <a:pt x="129" y="8"/>
                </a:cubicBezTo>
                <a:cubicBezTo>
                  <a:pt x="126" y="10"/>
                  <a:pt x="126" y="7"/>
                  <a:pt x="126" y="5"/>
                </a:cubicBezTo>
                <a:cubicBezTo>
                  <a:pt x="127" y="1"/>
                  <a:pt x="121" y="0"/>
                  <a:pt x="118" y="0"/>
                </a:cubicBezTo>
                <a:cubicBezTo>
                  <a:pt x="116" y="0"/>
                  <a:pt x="114" y="1"/>
                  <a:pt x="112" y="2"/>
                </a:cubicBezTo>
                <a:cubicBezTo>
                  <a:pt x="110" y="3"/>
                  <a:pt x="108" y="4"/>
                  <a:pt x="105" y="4"/>
                </a:cubicBezTo>
                <a:cubicBezTo>
                  <a:pt x="97" y="6"/>
                  <a:pt x="89" y="9"/>
                  <a:pt x="81" y="9"/>
                </a:cubicBezTo>
                <a:cubicBezTo>
                  <a:pt x="79" y="9"/>
                  <a:pt x="77" y="9"/>
                  <a:pt x="76" y="10"/>
                </a:cubicBezTo>
                <a:cubicBezTo>
                  <a:pt x="75" y="11"/>
                  <a:pt x="77" y="14"/>
                  <a:pt x="79" y="14"/>
                </a:cubicBezTo>
                <a:cubicBezTo>
                  <a:pt x="83" y="17"/>
                  <a:pt x="76" y="16"/>
                  <a:pt x="74" y="17"/>
                </a:cubicBezTo>
                <a:cubicBezTo>
                  <a:pt x="72" y="18"/>
                  <a:pt x="75" y="19"/>
                  <a:pt x="75" y="20"/>
                </a:cubicBezTo>
                <a:cubicBezTo>
                  <a:pt x="75" y="22"/>
                  <a:pt x="71" y="22"/>
                  <a:pt x="71" y="23"/>
                </a:cubicBezTo>
                <a:cubicBezTo>
                  <a:pt x="71" y="26"/>
                  <a:pt x="79" y="25"/>
                  <a:pt x="78" y="29"/>
                </a:cubicBezTo>
                <a:cubicBezTo>
                  <a:pt x="77" y="30"/>
                  <a:pt x="76" y="31"/>
                  <a:pt x="74" y="31"/>
                </a:cubicBezTo>
                <a:cubicBezTo>
                  <a:pt x="73" y="31"/>
                  <a:pt x="70" y="31"/>
                  <a:pt x="69" y="31"/>
                </a:cubicBezTo>
                <a:cubicBezTo>
                  <a:pt x="67" y="32"/>
                  <a:pt x="68" y="33"/>
                  <a:pt x="66" y="32"/>
                </a:cubicBezTo>
                <a:cubicBezTo>
                  <a:pt x="64" y="31"/>
                  <a:pt x="62" y="29"/>
                  <a:pt x="60" y="29"/>
                </a:cubicBezTo>
                <a:cubicBezTo>
                  <a:pt x="59" y="28"/>
                  <a:pt x="57" y="30"/>
                  <a:pt x="56" y="30"/>
                </a:cubicBezTo>
                <a:cubicBezTo>
                  <a:pt x="54" y="29"/>
                  <a:pt x="53" y="29"/>
                  <a:pt x="51" y="30"/>
                </a:cubicBezTo>
                <a:cubicBezTo>
                  <a:pt x="50" y="31"/>
                  <a:pt x="49" y="33"/>
                  <a:pt x="48" y="32"/>
                </a:cubicBezTo>
                <a:cubicBezTo>
                  <a:pt x="47" y="32"/>
                  <a:pt x="44" y="29"/>
                  <a:pt x="43" y="30"/>
                </a:cubicBezTo>
                <a:cubicBezTo>
                  <a:pt x="42" y="30"/>
                  <a:pt x="42" y="33"/>
                  <a:pt x="41" y="31"/>
                </a:cubicBezTo>
                <a:cubicBezTo>
                  <a:pt x="40" y="29"/>
                  <a:pt x="39" y="28"/>
                  <a:pt x="37" y="27"/>
                </a:cubicBezTo>
                <a:cubicBezTo>
                  <a:pt x="35" y="26"/>
                  <a:pt x="33" y="26"/>
                  <a:pt x="32" y="25"/>
                </a:cubicBezTo>
                <a:cubicBezTo>
                  <a:pt x="29" y="24"/>
                  <a:pt x="29" y="26"/>
                  <a:pt x="27" y="26"/>
                </a:cubicBezTo>
                <a:cubicBezTo>
                  <a:pt x="25" y="27"/>
                  <a:pt x="24" y="24"/>
                  <a:pt x="22" y="25"/>
                </a:cubicBezTo>
                <a:cubicBezTo>
                  <a:pt x="21" y="26"/>
                  <a:pt x="21" y="27"/>
                  <a:pt x="20" y="27"/>
                </a:cubicBezTo>
                <a:cubicBezTo>
                  <a:pt x="19" y="28"/>
                  <a:pt x="17" y="28"/>
                  <a:pt x="16" y="28"/>
                </a:cubicBezTo>
                <a:cubicBezTo>
                  <a:pt x="15" y="29"/>
                  <a:pt x="13" y="31"/>
                  <a:pt x="13" y="32"/>
                </a:cubicBezTo>
                <a:cubicBezTo>
                  <a:pt x="12" y="33"/>
                  <a:pt x="14" y="36"/>
                  <a:pt x="12" y="36"/>
                </a:cubicBezTo>
                <a:cubicBezTo>
                  <a:pt x="10" y="37"/>
                  <a:pt x="7" y="31"/>
                  <a:pt x="6" y="34"/>
                </a:cubicBezTo>
                <a:cubicBezTo>
                  <a:pt x="5" y="36"/>
                  <a:pt x="4" y="36"/>
                  <a:pt x="3" y="38"/>
                </a:cubicBezTo>
                <a:cubicBezTo>
                  <a:pt x="2" y="40"/>
                  <a:pt x="6" y="40"/>
                  <a:pt x="4" y="42"/>
                </a:cubicBezTo>
                <a:cubicBezTo>
                  <a:pt x="3" y="43"/>
                  <a:pt x="0" y="45"/>
                  <a:pt x="2" y="46"/>
                </a:cubicBezTo>
                <a:cubicBezTo>
                  <a:pt x="3" y="46"/>
                  <a:pt x="4" y="47"/>
                  <a:pt x="4" y="47"/>
                </a:cubicBezTo>
                <a:cubicBezTo>
                  <a:pt x="5" y="48"/>
                  <a:pt x="4" y="49"/>
                  <a:pt x="5" y="50"/>
                </a:cubicBezTo>
                <a:cubicBezTo>
                  <a:pt x="7" y="51"/>
                  <a:pt x="9" y="49"/>
                  <a:pt x="11" y="51"/>
                </a:cubicBezTo>
                <a:cubicBezTo>
                  <a:pt x="12" y="52"/>
                  <a:pt x="14" y="55"/>
                  <a:pt x="14" y="57"/>
                </a:cubicBezTo>
                <a:cubicBezTo>
                  <a:pt x="13" y="57"/>
                  <a:pt x="10" y="56"/>
                  <a:pt x="13" y="58"/>
                </a:cubicBezTo>
                <a:cubicBezTo>
                  <a:pt x="14" y="59"/>
                  <a:pt x="14" y="60"/>
                  <a:pt x="16" y="58"/>
                </a:cubicBezTo>
                <a:cubicBezTo>
                  <a:pt x="16" y="57"/>
                  <a:pt x="16" y="57"/>
                  <a:pt x="17" y="57"/>
                </a:cubicBezTo>
                <a:cubicBezTo>
                  <a:pt x="22" y="57"/>
                  <a:pt x="24" y="54"/>
                  <a:pt x="29" y="56"/>
                </a:cubicBezTo>
                <a:cubicBezTo>
                  <a:pt x="31" y="57"/>
                  <a:pt x="33" y="54"/>
                  <a:pt x="34" y="56"/>
                </a:cubicBezTo>
                <a:cubicBezTo>
                  <a:pt x="35" y="57"/>
                  <a:pt x="37" y="61"/>
                  <a:pt x="36" y="63"/>
                </a:cubicBezTo>
                <a:cubicBezTo>
                  <a:pt x="35" y="63"/>
                  <a:pt x="33" y="64"/>
                  <a:pt x="35" y="64"/>
                </a:cubicBezTo>
                <a:cubicBezTo>
                  <a:pt x="35" y="65"/>
                  <a:pt x="35" y="65"/>
                  <a:pt x="35" y="65"/>
                </a:cubicBezTo>
                <a:cubicBezTo>
                  <a:pt x="34" y="66"/>
                  <a:pt x="33" y="66"/>
                  <a:pt x="33" y="66"/>
                </a:cubicBezTo>
                <a:cubicBezTo>
                  <a:pt x="30" y="66"/>
                  <a:pt x="22" y="64"/>
                  <a:pt x="24" y="69"/>
                </a:cubicBezTo>
                <a:cubicBezTo>
                  <a:pt x="25" y="71"/>
                  <a:pt x="24" y="71"/>
                  <a:pt x="22" y="70"/>
                </a:cubicBezTo>
                <a:cubicBezTo>
                  <a:pt x="20" y="69"/>
                  <a:pt x="21" y="71"/>
                  <a:pt x="22" y="72"/>
                </a:cubicBezTo>
                <a:cubicBezTo>
                  <a:pt x="24" y="72"/>
                  <a:pt x="24" y="75"/>
                  <a:pt x="25" y="76"/>
                </a:cubicBezTo>
                <a:cubicBezTo>
                  <a:pt x="27" y="77"/>
                  <a:pt x="24" y="79"/>
                  <a:pt x="27" y="79"/>
                </a:cubicBezTo>
                <a:cubicBezTo>
                  <a:pt x="28" y="79"/>
                  <a:pt x="30" y="81"/>
                  <a:pt x="31" y="82"/>
                </a:cubicBezTo>
                <a:cubicBezTo>
                  <a:pt x="34" y="82"/>
                  <a:pt x="31" y="85"/>
                  <a:pt x="31" y="87"/>
                </a:cubicBezTo>
                <a:cubicBezTo>
                  <a:pt x="34" y="85"/>
                  <a:pt x="38" y="82"/>
                  <a:pt x="42" y="85"/>
                </a:cubicBezTo>
                <a:cubicBezTo>
                  <a:pt x="44" y="87"/>
                  <a:pt x="45" y="90"/>
                  <a:pt x="48" y="90"/>
                </a:cubicBezTo>
                <a:cubicBezTo>
                  <a:pt x="50" y="90"/>
                  <a:pt x="49" y="88"/>
                  <a:pt x="49" y="87"/>
                </a:cubicBezTo>
                <a:cubicBezTo>
                  <a:pt x="49" y="84"/>
                  <a:pt x="49" y="81"/>
                  <a:pt x="49" y="78"/>
                </a:cubicBezTo>
                <a:cubicBezTo>
                  <a:pt x="49" y="76"/>
                  <a:pt x="48" y="68"/>
                  <a:pt x="50" y="68"/>
                </a:cubicBezTo>
                <a:cubicBezTo>
                  <a:pt x="52" y="67"/>
                  <a:pt x="55" y="66"/>
                  <a:pt x="57" y="65"/>
                </a:cubicBezTo>
                <a:cubicBezTo>
                  <a:pt x="59" y="65"/>
                  <a:pt x="61" y="64"/>
                  <a:pt x="62" y="64"/>
                </a:cubicBezTo>
                <a:cubicBezTo>
                  <a:pt x="63" y="63"/>
                  <a:pt x="62" y="61"/>
                  <a:pt x="64" y="62"/>
                </a:cubicBezTo>
                <a:cubicBezTo>
                  <a:pt x="65" y="62"/>
                  <a:pt x="68" y="64"/>
                  <a:pt x="68" y="62"/>
                </a:cubicBezTo>
                <a:cubicBezTo>
                  <a:pt x="68" y="61"/>
                  <a:pt x="70" y="60"/>
                  <a:pt x="71" y="62"/>
                </a:cubicBezTo>
                <a:cubicBezTo>
                  <a:pt x="72" y="63"/>
                  <a:pt x="71" y="64"/>
                  <a:pt x="72" y="66"/>
                </a:cubicBezTo>
                <a:cubicBezTo>
                  <a:pt x="72" y="67"/>
                  <a:pt x="73" y="69"/>
                  <a:pt x="72" y="70"/>
                </a:cubicBezTo>
                <a:cubicBezTo>
                  <a:pt x="73" y="71"/>
                  <a:pt x="74" y="71"/>
                  <a:pt x="75" y="72"/>
                </a:cubicBezTo>
                <a:cubicBezTo>
                  <a:pt x="78" y="75"/>
                  <a:pt x="80" y="77"/>
                  <a:pt x="84" y="76"/>
                </a:cubicBezTo>
                <a:cubicBezTo>
                  <a:pt x="86" y="76"/>
                  <a:pt x="88" y="77"/>
                  <a:pt x="90" y="77"/>
                </a:cubicBezTo>
                <a:cubicBezTo>
                  <a:pt x="92" y="77"/>
                  <a:pt x="93" y="75"/>
                  <a:pt x="95" y="75"/>
                </a:cubicBezTo>
                <a:cubicBezTo>
                  <a:pt x="97" y="76"/>
                  <a:pt x="99" y="79"/>
                  <a:pt x="100" y="81"/>
                </a:cubicBezTo>
                <a:cubicBezTo>
                  <a:pt x="101" y="82"/>
                  <a:pt x="100" y="83"/>
                  <a:pt x="100" y="85"/>
                </a:cubicBezTo>
                <a:cubicBezTo>
                  <a:pt x="100" y="87"/>
                  <a:pt x="103" y="88"/>
                  <a:pt x="103" y="90"/>
                </a:cubicBezTo>
                <a:cubicBezTo>
                  <a:pt x="103" y="91"/>
                  <a:pt x="106" y="91"/>
                  <a:pt x="107" y="91"/>
                </a:cubicBezTo>
                <a:cubicBezTo>
                  <a:pt x="109" y="91"/>
                  <a:pt x="109" y="91"/>
                  <a:pt x="110" y="93"/>
                </a:cubicBezTo>
                <a:cubicBezTo>
                  <a:pt x="112" y="97"/>
                  <a:pt x="114" y="92"/>
                  <a:pt x="116" y="90"/>
                </a:cubicBezTo>
                <a:cubicBezTo>
                  <a:pt x="117" y="87"/>
                  <a:pt x="121" y="87"/>
                  <a:pt x="123" y="85"/>
                </a:cubicBezTo>
                <a:cubicBezTo>
                  <a:pt x="125" y="85"/>
                  <a:pt x="125" y="85"/>
                  <a:pt x="126" y="84"/>
                </a:cubicBezTo>
                <a:cubicBezTo>
                  <a:pt x="127" y="81"/>
                  <a:pt x="128" y="82"/>
                  <a:pt x="130" y="82"/>
                </a:cubicBezTo>
                <a:cubicBezTo>
                  <a:pt x="132" y="82"/>
                  <a:pt x="136" y="85"/>
                  <a:pt x="137" y="83"/>
                </a:cubicBezTo>
                <a:cubicBezTo>
                  <a:pt x="137" y="81"/>
                  <a:pt x="137" y="80"/>
                  <a:pt x="139" y="79"/>
                </a:cubicBezTo>
                <a:cubicBezTo>
                  <a:pt x="141" y="78"/>
                  <a:pt x="143" y="80"/>
                  <a:pt x="145" y="80"/>
                </a:cubicBezTo>
                <a:cubicBezTo>
                  <a:pt x="147" y="81"/>
                  <a:pt x="151" y="81"/>
                  <a:pt x="153" y="81"/>
                </a:cubicBezTo>
                <a:cubicBezTo>
                  <a:pt x="159" y="81"/>
                  <a:pt x="164" y="83"/>
                  <a:pt x="170" y="84"/>
                </a:cubicBezTo>
                <a:cubicBezTo>
                  <a:pt x="169" y="82"/>
                  <a:pt x="171" y="81"/>
                  <a:pt x="173" y="79"/>
                </a:cubicBezTo>
                <a:cubicBezTo>
                  <a:pt x="174" y="78"/>
                  <a:pt x="173" y="78"/>
                  <a:pt x="172" y="76"/>
                </a:cubicBezTo>
                <a:cubicBezTo>
                  <a:pt x="171" y="75"/>
                  <a:pt x="171" y="73"/>
                  <a:pt x="171" y="71"/>
                </a:cubicBezTo>
                <a:cubicBezTo>
                  <a:pt x="170" y="71"/>
                  <a:pt x="170" y="67"/>
                  <a:pt x="169" y="68"/>
                </a:cubicBezTo>
                <a:cubicBezTo>
                  <a:pt x="170" y="67"/>
                  <a:pt x="173" y="67"/>
                  <a:pt x="175" y="66"/>
                </a:cubicBezTo>
                <a:cubicBezTo>
                  <a:pt x="178" y="66"/>
                  <a:pt x="180" y="68"/>
                  <a:pt x="182" y="66"/>
                </a:cubicBezTo>
                <a:cubicBezTo>
                  <a:pt x="183" y="66"/>
                  <a:pt x="181" y="65"/>
                  <a:pt x="181" y="64"/>
                </a:cubicBezTo>
                <a:cubicBezTo>
                  <a:pt x="180" y="63"/>
                  <a:pt x="181" y="61"/>
                  <a:pt x="182" y="60"/>
                </a:cubicBezTo>
                <a:cubicBezTo>
                  <a:pt x="183" y="59"/>
                  <a:pt x="184" y="53"/>
                  <a:pt x="185" y="54"/>
                </a:cubicBezTo>
                <a:cubicBezTo>
                  <a:pt x="187" y="55"/>
                  <a:pt x="188" y="56"/>
                  <a:pt x="190" y="56"/>
                </a:cubicBezTo>
                <a:cubicBezTo>
                  <a:pt x="191" y="55"/>
                  <a:pt x="192" y="57"/>
                  <a:pt x="193" y="56"/>
                </a:cubicBezTo>
                <a:cubicBezTo>
                  <a:pt x="194" y="56"/>
                  <a:pt x="196" y="55"/>
                  <a:pt x="197" y="54"/>
                </a:cubicBezTo>
                <a:cubicBezTo>
                  <a:pt x="198" y="53"/>
                  <a:pt x="196" y="51"/>
                  <a:pt x="196" y="49"/>
                </a:cubicBezTo>
                <a:cubicBezTo>
                  <a:pt x="197" y="46"/>
                  <a:pt x="200" y="47"/>
                  <a:pt x="202" y="44"/>
                </a:cubicBezTo>
                <a:cubicBezTo>
                  <a:pt x="202" y="43"/>
                  <a:pt x="202" y="43"/>
                  <a:pt x="203" y="42"/>
                </a:cubicBezTo>
                <a:cubicBezTo>
                  <a:pt x="203" y="41"/>
                  <a:pt x="202" y="40"/>
                  <a:pt x="201" y="39"/>
                </a:cubicBezTo>
                <a:cubicBezTo>
                  <a:pt x="201" y="38"/>
                  <a:pt x="202" y="39"/>
                  <a:pt x="201" y="39"/>
                </a:cubicBezTo>
                <a:close/>
                <a:moveTo>
                  <a:pt x="148" y="58"/>
                </a:moveTo>
                <a:cubicBezTo>
                  <a:pt x="146" y="58"/>
                  <a:pt x="143" y="61"/>
                  <a:pt x="142" y="62"/>
                </a:cubicBezTo>
                <a:cubicBezTo>
                  <a:pt x="141" y="62"/>
                  <a:pt x="140" y="64"/>
                  <a:pt x="140" y="65"/>
                </a:cubicBezTo>
                <a:cubicBezTo>
                  <a:pt x="140" y="66"/>
                  <a:pt x="141" y="67"/>
                  <a:pt x="141" y="67"/>
                </a:cubicBezTo>
                <a:cubicBezTo>
                  <a:pt x="140" y="68"/>
                  <a:pt x="138" y="64"/>
                  <a:pt x="138" y="63"/>
                </a:cubicBezTo>
                <a:cubicBezTo>
                  <a:pt x="138" y="61"/>
                  <a:pt x="139" y="60"/>
                  <a:pt x="141" y="59"/>
                </a:cubicBezTo>
                <a:cubicBezTo>
                  <a:pt x="143" y="58"/>
                  <a:pt x="145" y="57"/>
                  <a:pt x="147" y="57"/>
                </a:cubicBezTo>
                <a:cubicBezTo>
                  <a:pt x="147" y="57"/>
                  <a:pt x="152" y="58"/>
                  <a:pt x="152" y="58"/>
                </a:cubicBezTo>
                <a:cubicBezTo>
                  <a:pt x="151" y="59"/>
                  <a:pt x="148" y="58"/>
                  <a:pt x="148" y="58"/>
                </a:cubicBezTo>
                <a:cubicBezTo>
                  <a:pt x="146" y="58"/>
                  <a:pt x="149" y="58"/>
                  <a:pt x="148" y="58"/>
                </a:cubicBezTo>
                <a:close/>
                <a:moveTo>
                  <a:pt x="165" y="59"/>
                </a:moveTo>
                <a:cubicBezTo>
                  <a:pt x="164" y="61"/>
                  <a:pt x="157" y="60"/>
                  <a:pt x="156" y="58"/>
                </a:cubicBezTo>
                <a:cubicBezTo>
                  <a:pt x="156" y="58"/>
                  <a:pt x="160" y="58"/>
                  <a:pt x="160" y="58"/>
                </a:cubicBezTo>
                <a:cubicBezTo>
                  <a:pt x="162" y="58"/>
                  <a:pt x="163" y="58"/>
                  <a:pt x="165" y="57"/>
                </a:cubicBezTo>
                <a:cubicBezTo>
                  <a:pt x="165" y="57"/>
                  <a:pt x="165" y="59"/>
                  <a:pt x="165" y="59"/>
                </a:cubicBezTo>
                <a:cubicBezTo>
                  <a:pt x="164" y="60"/>
                  <a:pt x="165" y="58"/>
                  <a:pt x="165" y="59"/>
                </a:cubicBezTo>
                <a:close/>
              </a:path>
            </a:pathLst>
          </a:custGeom>
          <a:solidFill>
            <a:schemeClr val="bg1">
              <a:lumMod val="95000"/>
            </a:schemeClr>
          </a:solid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Open Sans Regular" charset="0"/>
            </a:endParaRPr>
          </a:p>
        </p:txBody>
      </p:sp>
      <p:sp>
        <p:nvSpPr>
          <p:cNvPr id="8" name="Заголовок 7"/>
          <p:cNvSpPr>
            <a:spLocks noGrp="1"/>
          </p:cNvSpPr>
          <p:nvPr>
            <p:ph type="ctrTitle"/>
          </p:nvPr>
        </p:nvSpPr>
        <p:spPr>
          <a:xfrm>
            <a:off x="2063930" y="273278"/>
            <a:ext cx="6544493" cy="667248"/>
          </a:xfrm>
        </p:spPr>
        <p:txBody>
          <a:bodyPr>
            <a:normAutofit/>
          </a:bodyPr>
          <a:lstStyle/>
          <a:p>
            <a:r>
              <a:rPr lang="kk-KZ" sz="3600" b="1" dirty="0" smtClean="0">
                <a:solidFill>
                  <a:schemeClr val="bg1"/>
                </a:solidFill>
                <a:latin typeface="KZ Times New Roman" panose="02020603050405020304" pitchFamily="18" charset="0"/>
              </a:rPr>
              <a:t>Сабақтың тақырыбы</a:t>
            </a:r>
            <a:endParaRPr lang="ru-RU" sz="3600" b="1" dirty="0">
              <a:solidFill>
                <a:schemeClr val="bg1"/>
              </a:solidFill>
              <a:latin typeface="KZ Times New Roman" panose="02020603050405020304" pitchFamily="18" charset="0"/>
            </a:endParaRPr>
          </a:p>
        </p:txBody>
      </p:sp>
      <p:sp>
        <p:nvSpPr>
          <p:cNvPr id="9" name="Выноска 2 (с границей) 8"/>
          <p:cNvSpPr/>
          <p:nvPr/>
        </p:nvSpPr>
        <p:spPr>
          <a:xfrm>
            <a:off x="5394960" y="1545209"/>
            <a:ext cx="6091643" cy="3928128"/>
          </a:xfrm>
          <a:prstGeom prst="accentCallout2">
            <a:avLst>
              <a:gd name="adj1" fmla="val 20080"/>
              <a:gd name="adj2" fmla="val -12148"/>
              <a:gd name="adj3" fmla="val 18750"/>
              <a:gd name="adj4" fmla="val -16667"/>
              <a:gd name="adj5" fmla="val 115493"/>
              <a:gd name="adj6" fmla="val -608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0" name="Google Shape;100;p2"/>
          <p:cNvSpPr/>
          <p:nvPr/>
        </p:nvSpPr>
        <p:spPr>
          <a:xfrm>
            <a:off x="7563394" y="2414220"/>
            <a:ext cx="3461659" cy="1569620"/>
          </a:xfrm>
          <a:prstGeom prst="rect">
            <a:avLst/>
          </a:prstGeom>
          <a:noFill/>
          <a:ln>
            <a:noFill/>
          </a:ln>
        </p:spPr>
        <p:txBody>
          <a:bodyPr spcFirstLastPara="1" wrap="square" lIns="91425" tIns="45700" rIns="91425" bIns="45700" anchor="ctr" anchorCtr="0">
            <a:spAutoFit/>
          </a:bodyPr>
          <a:lstStyle/>
          <a:p>
            <a:pPr lvl="0" algn="ctr"/>
            <a:r>
              <a:rPr lang="kk-KZ" sz="3200" b="1" dirty="0" smtClean="0">
                <a:solidFill>
                  <a:schemeClr val="bg1"/>
                </a:solidFill>
                <a:latin typeface="KZ Times New Roman" panose="02020603050405020304" pitchFamily="18" charset="0"/>
                <a:sym typeface="Open Sans"/>
              </a:rPr>
              <a:t>Геоэкологияның зерттеу пәні мен өзектілігі</a:t>
            </a:r>
            <a:endParaRPr sz="3200" b="1" dirty="0">
              <a:solidFill>
                <a:schemeClr val="bg1"/>
              </a:solidFill>
              <a:latin typeface="KZ Times New Roman" panose="02020603050405020304" pitchFamily="18" charset="0"/>
              <a:ea typeface="Open Sans"/>
              <a:cs typeface="Open Sans"/>
              <a:sym typeface="Open Sans"/>
            </a:endParaRPr>
          </a:p>
        </p:txBody>
      </p:sp>
      <p:pic>
        <p:nvPicPr>
          <p:cNvPr id="7" name="Рисунок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82635" y="2886347"/>
            <a:ext cx="2552700" cy="1790700"/>
          </a:xfrm>
          <a:prstGeom prst="rect">
            <a:avLst/>
          </a:prstGeom>
        </p:spPr>
      </p:pic>
      <p:pic>
        <p:nvPicPr>
          <p:cNvPr id="2" name="10 сынып. 1-2 сабақ">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pic>
        <p:nvPicPr>
          <p:cNvPr id="5" name="Звук 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99390810"/>
      </p:ext>
    </p:extLst>
  </p:cSld>
  <p:clrMapOvr>
    <a:masterClrMapping/>
  </p:clrMapOvr>
  <mc:AlternateContent xmlns:mc="http://schemas.openxmlformats.org/markup-compatibility/2006">
    <mc:Choice xmlns:p14="http://schemas.microsoft.com/office/powerpoint/2010/main" Requires="p14">
      <p:transition spd="slow" p14:dur="2000" advTm="14772"/>
    </mc:Choice>
    <mc:Fallback>
      <p:transition spd="slow" advTm="147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946" fill="hold"/>
                                        <p:tgtEl>
                                          <p:spTgt spid="2"/>
                                        </p:tgtEl>
                                      </p:cBhvr>
                                    </p:cmd>
                                  </p:childTnLst>
                                </p:cTn>
                              </p:par>
                            </p:childTnLst>
                          </p:cTn>
                        </p:par>
                      </p:childTnLst>
                    </p:cTn>
                  </p:par>
                </p:childTnLst>
              </p:cTn>
              <p:nextCondLst>
                <p:cond evt="onClick" delay="0">
                  <p:tgtEl>
                    <p:spTgt spid="2"/>
                  </p:tgtEl>
                </p:cond>
              </p:nextCondLst>
            </p:seq>
            <p:audio>
              <p:cMediaNode vol="80000">
                <p:cTn id="12" fill="hold" display="0">
                  <p:stCondLst>
                    <p:cond delay="indefinite"/>
                  </p:stCondLst>
                  <p:endCondLst>
                    <p:cond evt="onStopAudio" delay="0">
                      <p:tgtEl>
                        <p:sldTgt/>
                      </p:tgtEl>
                    </p:cond>
                  </p:endCondLst>
                </p:cTn>
                <p:tgtEl>
                  <p:spTgt spid="2"/>
                </p:tgtEl>
              </p:cMediaNode>
            </p:audio>
            <p:audio isNarration="1">
              <p:cMediaNode vol="80000" showWhenStopped="0">
                <p:cTn id="13"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0"/>
            <a:ext cx="12192000" cy="9405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sz="2400" b="1" dirty="0">
              <a:latin typeface="KZ Times New Roman" panose="02020603050405020304" pitchFamily="18" charset="0"/>
              <a:ea typeface="Open Sans"/>
              <a:cs typeface="Open Sans"/>
              <a:sym typeface="Open Sans"/>
            </a:endParaRPr>
          </a:p>
        </p:txBody>
      </p:sp>
      <p:sp>
        <p:nvSpPr>
          <p:cNvPr id="6" name="Freeform 700">
            <a:extLst>
              <a:ext uri="{FF2B5EF4-FFF2-40B4-BE49-F238E27FC236}">
                <a16:creationId xmlns="" xmlns:a16="http://schemas.microsoft.com/office/drawing/2014/main" id="{573DE054-6322-5A49-99EC-681A43974E95}"/>
              </a:ext>
            </a:extLst>
          </p:cNvPr>
          <p:cNvSpPr>
            <a:spLocks noEditPoints="1"/>
          </p:cNvSpPr>
          <p:nvPr/>
        </p:nvSpPr>
        <p:spPr bwMode="auto">
          <a:xfrm>
            <a:off x="274320" y="414462"/>
            <a:ext cx="2716410" cy="1662199"/>
          </a:xfrm>
          <a:custGeom>
            <a:avLst/>
            <a:gdLst>
              <a:gd name="T0" fmla="*/ 194 w 203"/>
              <a:gd name="T1" fmla="*/ 37 h 97"/>
              <a:gd name="T2" fmla="*/ 177 w 203"/>
              <a:gd name="T3" fmla="*/ 31 h 97"/>
              <a:gd name="T4" fmla="*/ 163 w 203"/>
              <a:gd name="T5" fmla="*/ 19 h 97"/>
              <a:gd name="T6" fmla="*/ 154 w 203"/>
              <a:gd name="T7" fmla="*/ 7 h 97"/>
              <a:gd name="T8" fmla="*/ 137 w 203"/>
              <a:gd name="T9" fmla="*/ 10 h 97"/>
              <a:gd name="T10" fmla="*/ 129 w 203"/>
              <a:gd name="T11" fmla="*/ 8 h 97"/>
              <a:gd name="T12" fmla="*/ 112 w 203"/>
              <a:gd name="T13" fmla="*/ 2 h 97"/>
              <a:gd name="T14" fmla="*/ 76 w 203"/>
              <a:gd name="T15" fmla="*/ 10 h 97"/>
              <a:gd name="T16" fmla="*/ 75 w 203"/>
              <a:gd name="T17" fmla="*/ 20 h 97"/>
              <a:gd name="T18" fmla="*/ 74 w 203"/>
              <a:gd name="T19" fmla="*/ 31 h 97"/>
              <a:gd name="T20" fmla="*/ 60 w 203"/>
              <a:gd name="T21" fmla="*/ 29 h 97"/>
              <a:gd name="T22" fmla="*/ 48 w 203"/>
              <a:gd name="T23" fmla="*/ 32 h 97"/>
              <a:gd name="T24" fmla="*/ 37 w 203"/>
              <a:gd name="T25" fmla="*/ 27 h 97"/>
              <a:gd name="T26" fmla="*/ 22 w 203"/>
              <a:gd name="T27" fmla="*/ 25 h 97"/>
              <a:gd name="T28" fmla="*/ 13 w 203"/>
              <a:gd name="T29" fmla="*/ 32 h 97"/>
              <a:gd name="T30" fmla="*/ 3 w 203"/>
              <a:gd name="T31" fmla="*/ 38 h 97"/>
              <a:gd name="T32" fmla="*/ 4 w 203"/>
              <a:gd name="T33" fmla="*/ 47 h 97"/>
              <a:gd name="T34" fmla="*/ 14 w 203"/>
              <a:gd name="T35" fmla="*/ 57 h 97"/>
              <a:gd name="T36" fmla="*/ 17 w 203"/>
              <a:gd name="T37" fmla="*/ 57 h 97"/>
              <a:gd name="T38" fmla="*/ 36 w 203"/>
              <a:gd name="T39" fmla="*/ 63 h 97"/>
              <a:gd name="T40" fmla="*/ 33 w 203"/>
              <a:gd name="T41" fmla="*/ 66 h 97"/>
              <a:gd name="T42" fmla="*/ 22 w 203"/>
              <a:gd name="T43" fmla="*/ 72 h 97"/>
              <a:gd name="T44" fmla="*/ 31 w 203"/>
              <a:gd name="T45" fmla="*/ 82 h 97"/>
              <a:gd name="T46" fmla="*/ 48 w 203"/>
              <a:gd name="T47" fmla="*/ 90 h 97"/>
              <a:gd name="T48" fmla="*/ 50 w 203"/>
              <a:gd name="T49" fmla="*/ 68 h 97"/>
              <a:gd name="T50" fmla="*/ 64 w 203"/>
              <a:gd name="T51" fmla="*/ 62 h 97"/>
              <a:gd name="T52" fmla="*/ 72 w 203"/>
              <a:gd name="T53" fmla="*/ 66 h 97"/>
              <a:gd name="T54" fmla="*/ 84 w 203"/>
              <a:gd name="T55" fmla="*/ 76 h 97"/>
              <a:gd name="T56" fmla="*/ 100 w 203"/>
              <a:gd name="T57" fmla="*/ 81 h 97"/>
              <a:gd name="T58" fmla="*/ 107 w 203"/>
              <a:gd name="T59" fmla="*/ 91 h 97"/>
              <a:gd name="T60" fmla="*/ 123 w 203"/>
              <a:gd name="T61" fmla="*/ 85 h 97"/>
              <a:gd name="T62" fmla="*/ 137 w 203"/>
              <a:gd name="T63" fmla="*/ 83 h 97"/>
              <a:gd name="T64" fmla="*/ 153 w 203"/>
              <a:gd name="T65" fmla="*/ 81 h 97"/>
              <a:gd name="T66" fmla="*/ 172 w 203"/>
              <a:gd name="T67" fmla="*/ 76 h 97"/>
              <a:gd name="T68" fmla="*/ 175 w 203"/>
              <a:gd name="T69" fmla="*/ 66 h 97"/>
              <a:gd name="T70" fmla="*/ 182 w 203"/>
              <a:gd name="T71" fmla="*/ 60 h 97"/>
              <a:gd name="T72" fmla="*/ 193 w 203"/>
              <a:gd name="T73" fmla="*/ 56 h 97"/>
              <a:gd name="T74" fmla="*/ 202 w 203"/>
              <a:gd name="T75" fmla="*/ 44 h 97"/>
              <a:gd name="T76" fmla="*/ 201 w 203"/>
              <a:gd name="T77" fmla="*/ 39 h 97"/>
              <a:gd name="T78" fmla="*/ 140 w 203"/>
              <a:gd name="T79" fmla="*/ 65 h 97"/>
              <a:gd name="T80" fmla="*/ 141 w 203"/>
              <a:gd name="T81" fmla="*/ 59 h 97"/>
              <a:gd name="T82" fmla="*/ 148 w 203"/>
              <a:gd name="T83" fmla="*/ 58 h 97"/>
              <a:gd name="T84" fmla="*/ 156 w 203"/>
              <a:gd name="T85" fmla="*/ 58 h 97"/>
              <a:gd name="T86" fmla="*/ 165 w 203"/>
              <a:gd name="T87" fmla="*/ 59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 h="97">
                <a:moveTo>
                  <a:pt x="201" y="39"/>
                </a:moveTo>
                <a:cubicBezTo>
                  <a:pt x="201" y="38"/>
                  <a:pt x="197" y="39"/>
                  <a:pt x="197" y="39"/>
                </a:cubicBezTo>
                <a:cubicBezTo>
                  <a:pt x="195" y="39"/>
                  <a:pt x="194" y="38"/>
                  <a:pt x="194" y="37"/>
                </a:cubicBezTo>
                <a:cubicBezTo>
                  <a:pt x="193" y="35"/>
                  <a:pt x="191" y="35"/>
                  <a:pt x="191" y="34"/>
                </a:cubicBezTo>
                <a:cubicBezTo>
                  <a:pt x="190" y="33"/>
                  <a:pt x="189" y="30"/>
                  <a:pt x="186" y="30"/>
                </a:cubicBezTo>
                <a:cubicBezTo>
                  <a:pt x="183" y="30"/>
                  <a:pt x="180" y="33"/>
                  <a:pt x="177" y="31"/>
                </a:cubicBezTo>
                <a:cubicBezTo>
                  <a:pt x="176" y="30"/>
                  <a:pt x="175" y="29"/>
                  <a:pt x="174" y="28"/>
                </a:cubicBezTo>
                <a:cubicBezTo>
                  <a:pt x="173" y="28"/>
                  <a:pt x="171" y="31"/>
                  <a:pt x="170" y="31"/>
                </a:cubicBezTo>
                <a:cubicBezTo>
                  <a:pt x="169" y="32"/>
                  <a:pt x="163" y="21"/>
                  <a:pt x="163" y="19"/>
                </a:cubicBezTo>
                <a:cubicBezTo>
                  <a:pt x="161" y="17"/>
                  <a:pt x="160" y="14"/>
                  <a:pt x="157" y="13"/>
                </a:cubicBezTo>
                <a:cubicBezTo>
                  <a:pt x="156" y="12"/>
                  <a:pt x="155" y="11"/>
                  <a:pt x="154" y="11"/>
                </a:cubicBezTo>
                <a:cubicBezTo>
                  <a:pt x="152" y="10"/>
                  <a:pt x="154" y="8"/>
                  <a:pt x="154" y="7"/>
                </a:cubicBezTo>
                <a:cubicBezTo>
                  <a:pt x="154" y="6"/>
                  <a:pt x="147" y="10"/>
                  <a:pt x="146" y="11"/>
                </a:cubicBezTo>
                <a:cubicBezTo>
                  <a:pt x="145" y="11"/>
                  <a:pt x="137" y="14"/>
                  <a:pt x="137" y="13"/>
                </a:cubicBezTo>
                <a:cubicBezTo>
                  <a:pt x="137" y="11"/>
                  <a:pt x="139" y="10"/>
                  <a:pt x="137" y="10"/>
                </a:cubicBezTo>
                <a:cubicBezTo>
                  <a:pt x="136" y="9"/>
                  <a:pt x="135" y="8"/>
                  <a:pt x="134" y="9"/>
                </a:cubicBezTo>
                <a:cubicBezTo>
                  <a:pt x="134" y="9"/>
                  <a:pt x="134" y="10"/>
                  <a:pt x="133" y="9"/>
                </a:cubicBezTo>
                <a:cubicBezTo>
                  <a:pt x="131" y="8"/>
                  <a:pt x="132" y="7"/>
                  <a:pt x="129" y="8"/>
                </a:cubicBezTo>
                <a:cubicBezTo>
                  <a:pt x="126" y="10"/>
                  <a:pt x="126" y="7"/>
                  <a:pt x="126" y="5"/>
                </a:cubicBezTo>
                <a:cubicBezTo>
                  <a:pt x="127" y="1"/>
                  <a:pt x="121" y="0"/>
                  <a:pt x="118" y="0"/>
                </a:cubicBezTo>
                <a:cubicBezTo>
                  <a:pt x="116" y="0"/>
                  <a:pt x="114" y="1"/>
                  <a:pt x="112" y="2"/>
                </a:cubicBezTo>
                <a:cubicBezTo>
                  <a:pt x="110" y="3"/>
                  <a:pt x="108" y="4"/>
                  <a:pt x="105" y="4"/>
                </a:cubicBezTo>
                <a:cubicBezTo>
                  <a:pt x="97" y="6"/>
                  <a:pt x="89" y="9"/>
                  <a:pt x="81" y="9"/>
                </a:cubicBezTo>
                <a:cubicBezTo>
                  <a:pt x="79" y="9"/>
                  <a:pt x="77" y="9"/>
                  <a:pt x="76" y="10"/>
                </a:cubicBezTo>
                <a:cubicBezTo>
                  <a:pt x="75" y="11"/>
                  <a:pt x="77" y="14"/>
                  <a:pt x="79" y="14"/>
                </a:cubicBezTo>
                <a:cubicBezTo>
                  <a:pt x="83" y="17"/>
                  <a:pt x="76" y="16"/>
                  <a:pt x="74" y="17"/>
                </a:cubicBezTo>
                <a:cubicBezTo>
                  <a:pt x="72" y="18"/>
                  <a:pt x="75" y="19"/>
                  <a:pt x="75" y="20"/>
                </a:cubicBezTo>
                <a:cubicBezTo>
                  <a:pt x="75" y="22"/>
                  <a:pt x="71" y="22"/>
                  <a:pt x="71" y="23"/>
                </a:cubicBezTo>
                <a:cubicBezTo>
                  <a:pt x="71" y="26"/>
                  <a:pt x="79" y="25"/>
                  <a:pt x="78" y="29"/>
                </a:cubicBezTo>
                <a:cubicBezTo>
                  <a:pt x="77" y="30"/>
                  <a:pt x="76" y="31"/>
                  <a:pt x="74" y="31"/>
                </a:cubicBezTo>
                <a:cubicBezTo>
                  <a:pt x="73" y="31"/>
                  <a:pt x="70" y="31"/>
                  <a:pt x="69" y="31"/>
                </a:cubicBezTo>
                <a:cubicBezTo>
                  <a:pt x="67" y="32"/>
                  <a:pt x="68" y="33"/>
                  <a:pt x="66" y="32"/>
                </a:cubicBezTo>
                <a:cubicBezTo>
                  <a:pt x="64" y="31"/>
                  <a:pt x="62" y="29"/>
                  <a:pt x="60" y="29"/>
                </a:cubicBezTo>
                <a:cubicBezTo>
                  <a:pt x="59" y="28"/>
                  <a:pt x="57" y="30"/>
                  <a:pt x="56" y="30"/>
                </a:cubicBezTo>
                <a:cubicBezTo>
                  <a:pt x="54" y="29"/>
                  <a:pt x="53" y="29"/>
                  <a:pt x="51" y="30"/>
                </a:cubicBezTo>
                <a:cubicBezTo>
                  <a:pt x="50" y="31"/>
                  <a:pt x="49" y="33"/>
                  <a:pt x="48" y="32"/>
                </a:cubicBezTo>
                <a:cubicBezTo>
                  <a:pt x="47" y="32"/>
                  <a:pt x="44" y="29"/>
                  <a:pt x="43" y="30"/>
                </a:cubicBezTo>
                <a:cubicBezTo>
                  <a:pt x="42" y="30"/>
                  <a:pt x="42" y="33"/>
                  <a:pt x="41" y="31"/>
                </a:cubicBezTo>
                <a:cubicBezTo>
                  <a:pt x="40" y="29"/>
                  <a:pt x="39" y="28"/>
                  <a:pt x="37" y="27"/>
                </a:cubicBezTo>
                <a:cubicBezTo>
                  <a:pt x="35" y="26"/>
                  <a:pt x="33" y="26"/>
                  <a:pt x="32" y="25"/>
                </a:cubicBezTo>
                <a:cubicBezTo>
                  <a:pt x="29" y="24"/>
                  <a:pt x="29" y="26"/>
                  <a:pt x="27" y="26"/>
                </a:cubicBezTo>
                <a:cubicBezTo>
                  <a:pt x="25" y="27"/>
                  <a:pt x="24" y="24"/>
                  <a:pt x="22" y="25"/>
                </a:cubicBezTo>
                <a:cubicBezTo>
                  <a:pt x="21" y="26"/>
                  <a:pt x="21" y="27"/>
                  <a:pt x="20" y="27"/>
                </a:cubicBezTo>
                <a:cubicBezTo>
                  <a:pt x="19" y="28"/>
                  <a:pt x="17" y="28"/>
                  <a:pt x="16" y="28"/>
                </a:cubicBezTo>
                <a:cubicBezTo>
                  <a:pt x="15" y="29"/>
                  <a:pt x="13" y="31"/>
                  <a:pt x="13" y="32"/>
                </a:cubicBezTo>
                <a:cubicBezTo>
                  <a:pt x="12" y="33"/>
                  <a:pt x="14" y="36"/>
                  <a:pt x="12" y="36"/>
                </a:cubicBezTo>
                <a:cubicBezTo>
                  <a:pt x="10" y="37"/>
                  <a:pt x="7" y="31"/>
                  <a:pt x="6" y="34"/>
                </a:cubicBezTo>
                <a:cubicBezTo>
                  <a:pt x="5" y="36"/>
                  <a:pt x="4" y="36"/>
                  <a:pt x="3" y="38"/>
                </a:cubicBezTo>
                <a:cubicBezTo>
                  <a:pt x="2" y="40"/>
                  <a:pt x="6" y="40"/>
                  <a:pt x="4" y="42"/>
                </a:cubicBezTo>
                <a:cubicBezTo>
                  <a:pt x="3" y="43"/>
                  <a:pt x="0" y="45"/>
                  <a:pt x="2" y="46"/>
                </a:cubicBezTo>
                <a:cubicBezTo>
                  <a:pt x="3" y="46"/>
                  <a:pt x="4" y="47"/>
                  <a:pt x="4" y="47"/>
                </a:cubicBezTo>
                <a:cubicBezTo>
                  <a:pt x="5" y="48"/>
                  <a:pt x="4" y="49"/>
                  <a:pt x="5" y="50"/>
                </a:cubicBezTo>
                <a:cubicBezTo>
                  <a:pt x="7" y="51"/>
                  <a:pt x="9" y="49"/>
                  <a:pt x="11" y="51"/>
                </a:cubicBezTo>
                <a:cubicBezTo>
                  <a:pt x="12" y="52"/>
                  <a:pt x="14" y="55"/>
                  <a:pt x="14" y="57"/>
                </a:cubicBezTo>
                <a:cubicBezTo>
                  <a:pt x="13" y="57"/>
                  <a:pt x="10" y="56"/>
                  <a:pt x="13" y="58"/>
                </a:cubicBezTo>
                <a:cubicBezTo>
                  <a:pt x="14" y="59"/>
                  <a:pt x="14" y="60"/>
                  <a:pt x="16" y="58"/>
                </a:cubicBezTo>
                <a:cubicBezTo>
                  <a:pt x="16" y="57"/>
                  <a:pt x="16" y="57"/>
                  <a:pt x="17" y="57"/>
                </a:cubicBezTo>
                <a:cubicBezTo>
                  <a:pt x="22" y="57"/>
                  <a:pt x="24" y="54"/>
                  <a:pt x="29" y="56"/>
                </a:cubicBezTo>
                <a:cubicBezTo>
                  <a:pt x="31" y="57"/>
                  <a:pt x="33" y="54"/>
                  <a:pt x="34" y="56"/>
                </a:cubicBezTo>
                <a:cubicBezTo>
                  <a:pt x="35" y="57"/>
                  <a:pt x="37" y="61"/>
                  <a:pt x="36" y="63"/>
                </a:cubicBezTo>
                <a:cubicBezTo>
                  <a:pt x="35" y="63"/>
                  <a:pt x="33" y="64"/>
                  <a:pt x="35" y="64"/>
                </a:cubicBezTo>
                <a:cubicBezTo>
                  <a:pt x="35" y="65"/>
                  <a:pt x="35" y="65"/>
                  <a:pt x="35" y="65"/>
                </a:cubicBezTo>
                <a:cubicBezTo>
                  <a:pt x="34" y="66"/>
                  <a:pt x="33" y="66"/>
                  <a:pt x="33" y="66"/>
                </a:cubicBezTo>
                <a:cubicBezTo>
                  <a:pt x="30" y="66"/>
                  <a:pt x="22" y="64"/>
                  <a:pt x="24" y="69"/>
                </a:cubicBezTo>
                <a:cubicBezTo>
                  <a:pt x="25" y="71"/>
                  <a:pt x="24" y="71"/>
                  <a:pt x="22" y="70"/>
                </a:cubicBezTo>
                <a:cubicBezTo>
                  <a:pt x="20" y="69"/>
                  <a:pt x="21" y="71"/>
                  <a:pt x="22" y="72"/>
                </a:cubicBezTo>
                <a:cubicBezTo>
                  <a:pt x="24" y="72"/>
                  <a:pt x="24" y="75"/>
                  <a:pt x="25" y="76"/>
                </a:cubicBezTo>
                <a:cubicBezTo>
                  <a:pt x="27" y="77"/>
                  <a:pt x="24" y="79"/>
                  <a:pt x="27" y="79"/>
                </a:cubicBezTo>
                <a:cubicBezTo>
                  <a:pt x="28" y="79"/>
                  <a:pt x="30" y="81"/>
                  <a:pt x="31" y="82"/>
                </a:cubicBezTo>
                <a:cubicBezTo>
                  <a:pt x="34" y="82"/>
                  <a:pt x="31" y="85"/>
                  <a:pt x="31" y="87"/>
                </a:cubicBezTo>
                <a:cubicBezTo>
                  <a:pt x="34" y="85"/>
                  <a:pt x="38" y="82"/>
                  <a:pt x="42" y="85"/>
                </a:cubicBezTo>
                <a:cubicBezTo>
                  <a:pt x="44" y="87"/>
                  <a:pt x="45" y="90"/>
                  <a:pt x="48" y="90"/>
                </a:cubicBezTo>
                <a:cubicBezTo>
                  <a:pt x="50" y="90"/>
                  <a:pt x="49" y="88"/>
                  <a:pt x="49" y="87"/>
                </a:cubicBezTo>
                <a:cubicBezTo>
                  <a:pt x="49" y="84"/>
                  <a:pt x="49" y="81"/>
                  <a:pt x="49" y="78"/>
                </a:cubicBezTo>
                <a:cubicBezTo>
                  <a:pt x="49" y="76"/>
                  <a:pt x="48" y="68"/>
                  <a:pt x="50" y="68"/>
                </a:cubicBezTo>
                <a:cubicBezTo>
                  <a:pt x="52" y="67"/>
                  <a:pt x="55" y="66"/>
                  <a:pt x="57" y="65"/>
                </a:cubicBezTo>
                <a:cubicBezTo>
                  <a:pt x="59" y="65"/>
                  <a:pt x="61" y="64"/>
                  <a:pt x="62" y="64"/>
                </a:cubicBezTo>
                <a:cubicBezTo>
                  <a:pt x="63" y="63"/>
                  <a:pt x="62" y="61"/>
                  <a:pt x="64" y="62"/>
                </a:cubicBezTo>
                <a:cubicBezTo>
                  <a:pt x="65" y="62"/>
                  <a:pt x="68" y="64"/>
                  <a:pt x="68" y="62"/>
                </a:cubicBezTo>
                <a:cubicBezTo>
                  <a:pt x="68" y="61"/>
                  <a:pt x="70" y="60"/>
                  <a:pt x="71" y="62"/>
                </a:cubicBezTo>
                <a:cubicBezTo>
                  <a:pt x="72" y="63"/>
                  <a:pt x="71" y="64"/>
                  <a:pt x="72" y="66"/>
                </a:cubicBezTo>
                <a:cubicBezTo>
                  <a:pt x="72" y="67"/>
                  <a:pt x="73" y="69"/>
                  <a:pt x="72" y="70"/>
                </a:cubicBezTo>
                <a:cubicBezTo>
                  <a:pt x="73" y="71"/>
                  <a:pt x="74" y="71"/>
                  <a:pt x="75" y="72"/>
                </a:cubicBezTo>
                <a:cubicBezTo>
                  <a:pt x="78" y="75"/>
                  <a:pt x="80" y="77"/>
                  <a:pt x="84" y="76"/>
                </a:cubicBezTo>
                <a:cubicBezTo>
                  <a:pt x="86" y="76"/>
                  <a:pt x="88" y="77"/>
                  <a:pt x="90" y="77"/>
                </a:cubicBezTo>
                <a:cubicBezTo>
                  <a:pt x="92" y="77"/>
                  <a:pt x="93" y="75"/>
                  <a:pt x="95" y="75"/>
                </a:cubicBezTo>
                <a:cubicBezTo>
                  <a:pt x="97" y="76"/>
                  <a:pt x="99" y="79"/>
                  <a:pt x="100" y="81"/>
                </a:cubicBezTo>
                <a:cubicBezTo>
                  <a:pt x="101" y="82"/>
                  <a:pt x="100" y="83"/>
                  <a:pt x="100" y="85"/>
                </a:cubicBezTo>
                <a:cubicBezTo>
                  <a:pt x="100" y="87"/>
                  <a:pt x="103" y="88"/>
                  <a:pt x="103" y="90"/>
                </a:cubicBezTo>
                <a:cubicBezTo>
                  <a:pt x="103" y="91"/>
                  <a:pt x="106" y="91"/>
                  <a:pt x="107" y="91"/>
                </a:cubicBezTo>
                <a:cubicBezTo>
                  <a:pt x="109" y="91"/>
                  <a:pt x="109" y="91"/>
                  <a:pt x="110" y="93"/>
                </a:cubicBezTo>
                <a:cubicBezTo>
                  <a:pt x="112" y="97"/>
                  <a:pt x="114" y="92"/>
                  <a:pt x="116" y="90"/>
                </a:cubicBezTo>
                <a:cubicBezTo>
                  <a:pt x="117" y="87"/>
                  <a:pt x="121" y="87"/>
                  <a:pt x="123" y="85"/>
                </a:cubicBezTo>
                <a:cubicBezTo>
                  <a:pt x="125" y="85"/>
                  <a:pt x="125" y="85"/>
                  <a:pt x="126" y="84"/>
                </a:cubicBezTo>
                <a:cubicBezTo>
                  <a:pt x="127" y="81"/>
                  <a:pt x="128" y="82"/>
                  <a:pt x="130" y="82"/>
                </a:cubicBezTo>
                <a:cubicBezTo>
                  <a:pt x="132" y="82"/>
                  <a:pt x="136" y="85"/>
                  <a:pt x="137" y="83"/>
                </a:cubicBezTo>
                <a:cubicBezTo>
                  <a:pt x="137" y="81"/>
                  <a:pt x="137" y="80"/>
                  <a:pt x="139" y="79"/>
                </a:cubicBezTo>
                <a:cubicBezTo>
                  <a:pt x="141" y="78"/>
                  <a:pt x="143" y="80"/>
                  <a:pt x="145" y="80"/>
                </a:cubicBezTo>
                <a:cubicBezTo>
                  <a:pt x="147" y="81"/>
                  <a:pt x="151" y="81"/>
                  <a:pt x="153" y="81"/>
                </a:cubicBezTo>
                <a:cubicBezTo>
                  <a:pt x="159" y="81"/>
                  <a:pt x="164" y="83"/>
                  <a:pt x="170" y="84"/>
                </a:cubicBezTo>
                <a:cubicBezTo>
                  <a:pt x="169" y="82"/>
                  <a:pt x="171" y="81"/>
                  <a:pt x="173" y="79"/>
                </a:cubicBezTo>
                <a:cubicBezTo>
                  <a:pt x="174" y="78"/>
                  <a:pt x="173" y="78"/>
                  <a:pt x="172" y="76"/>
                </a:cubicBezTo>
                <a:cubicBezTo>
                  <a:pt x="171" y="75"/>
                  <a:pt x="171" y="73"/>
                  <a:pt x="171" y="71"/>
                </a:cubicBezTo>
                <a:cubicBezTo>
                  <a:pt x="170" y="71"/>
                  <a:pt x="170" y="67"/>
                  <a:pt x="169" y="68"/>
                </a:cubicBezTo>
                <a:cubicBezTo>
                  <a:pt x="170" y="67"/>
                  <a:pt x="173" y="67"/>
                  <a:pt x="175" y="66"/>
                </a:cubicBezTo>
                <a:cubicBezTo>
                  <a:pt x="178" y="66"/>
                  <a:pt x="180" y="68"/>
                  <a:pt x="182" y="66"/>
                </a:cubicBezTo>
                <a:cubicBezTo>
                  <a:pt x="183" y="66"/>
                  <a:pt x="181" y="65"/>
                  <a:pt x="181" y="64"/>
                </a:cubicBezTo>
                <a:cubicBezTo>
                  <a:pt x="180" y="63"/>
                  <a:pt x="181" y="61"/>
                  <a:pt x="182" y="60"/>
                </a:cubicBezTo>
                <a:cubicBezTo>
                  <a:pt x="183" y="59"/>
                  <a:pt x="184" y="53"/>
                  <a:pt x="185" y="54"/>
                </a:cubicBezTo>
                <a:cubicBezTo>
                  <a:pt x="187" y="55"/>
                  <a:pt x="188" y="56"/>
                  <a:pt x="190" y="56"/>
                </a:cubicBezTo>
                <a:cubicBezTo>
                  <a:pt x="191" y="55"/>
                  <a:pt x="192" y="57"/>
                  <a:pt x="193" y="56"/>
                </a:cubicBezTo>
                <a:cubicBezTo>
                  <a:pt x="194" y="56"/>
                  <a:pt x="196" y="55"/>
                  <a:pt x="197" y="54"/>
                </a:cubicBezTo>
                <a:cubicBezTo>
                  <a:pt x="198" y="53"/>
                  <a:pt x="196" y="51"/>
                  <a:pt x="196" y="49"/>
                </a:cubicBezTo>
                <a:cubicBezTo>
                  <a:pt x="197" y="46"/>
                  <a:pt x="200" y="47"/>
                  <a:pt x="202" y="44"/>
                </a:cubicBezTo>
                <a:cubicBezTo>
                  <a:pt x="202" y="43"/>
                  <a:pt x="202" y="43"/>
                  <a:pt x="203" y="42"/>
                </a:cubicBezTo>
                <a:cubicBezTo>
                  <a:pt x="203" y="41"/>
                  <a:pt x="202" y="40"/>
                  <a:pt x="201" y="39"/>
                </a:cubicBezTo>
                <a:cubicBezTo>
                  <a:pt x="201" y="38"/>
                  <a:pt x="202" y="39"/>
                  <a:pt x="201" y="39"/>
                </a:cubicBezTo>
                <a:close/>
                <a:moveTo>
                  <a:pt x="148" y="58"/>
                </a:moveTo>
                <a:cubicBezTo>
                  <a:pt x="146" y="58"/>
                  <a:pt x="143" y="61"/>
                  <a:pt x="142" y="62"/>
                </a:cubicBezTo>
                <a:cubicBezTo>
                  <a:pt x="141" y="62"/>
                  <a:pt x="140" y="64"/>
                  <a:pt x="140" y="65"/>
                </a:cubicBezTo>
                <a:cubicBezTo>
                  <a:pt x="140" y="66"/>
                  <a:pt x="141" y="67"/>
                  <a:pt x="141" y="67"/>
                </a:cubicBezTo>
                <a:cubicBezTo>
                  <a:pt x="140" y="68"/>
                  <a:pt x="138" y="64"/>
                  <a:pt x="138" y="63"/>
                </a:cubicBezTo>
                <a:cubicBezTo>
                  <a:pt x="138" y="61"/>
                  <a:pt x="139" y="60"/>
                  <a:pt x="141" y="59"/>
                </a:cubicBezTo>
                <a:cubicBezTo>
                  <a:pt x="143" y="58"/>
                  <a:pt x="145" y="57"/>
                  <a:pt x="147" y="57"/>
                </a:cubicBezTo>
                <a:cubicBezTo>
                  <a:pt x="147" y="57"/>
                  <a:pt x="152" y="58"/>
                  <a:pt x="152" y="58"/>
                </a:cubicBezTo>
                <a:cubicBezTo>
                  <a:pt x="151" y="59"/>
                  <a:pt x="148" y="58"/>
                  <a:pt x="148" y="58"/>
                </a:cubicBezTo>
                <a:cubicBezTo>
                  <a:pt x="146" y="58"/>
                  <a:pt x="149" y="58"/>
                  <a:pt x="148" y="58"/>
                </a:cubicBezTo>
                <a:close/>
                <a:moveTo>
                  <a:pt x="165" y="59"/>
                </a:moveTo>
                <a:cubicBezTo>
                  <a:pt x="164" y="61"/>
                  <a:pt x="157" y="60"/>
                  <a:pt x="156" y="58"/>
                </a:cubicBezTo>
                <a:cubicBezTo>
                  <a:pt x="156" y="58"/>
                  <a:pt x="160" y="58"/>
                  <a:pt x="160" y="58"/>
                </a:cubicBezTo>
                <a:cubicBezTo>
                  <a:pt x="162" y="58"/>
                  <a:pt x="163" y="58"/>
                  <a:pt x="165" y="57"/>
                </a:cubicBezTo>
                <a:cubicBezTo>
                  <a:pt x="165" y="57"/>
                  <a:pt x="165" y="59"/>
                  <a:pt x="165" y="59"/>
                </a:cubicBezTo>
                <a:cubicBezTo>
                  <a:pt x="164" y="60"/>
                  <a:pt x="165" y="58"/>
                  <a:pt x="165" y="59"/>
                </a:cubicBezTo>
                <a:close/>
              </a:path>
            </a:pathLst>
          </a:custGeom>
          <a:solidFill>
            <a:schemeClr val="bg1">
              <a:lumMod val="95000"/>
            </a:schemeClr>
          </a:solid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Open Sans Regular" charset="0"/>
            </a:endParaRPr>
          </a:p>
        </p:txBody>
      </p:sp>
      <p:sp>
        <p:nvSpPr>
          <p:cNvPr id="8" name="Google Shape;100;p2"/>
          <p:cNvSpPr/>
          <p:nvPr/>
        </p:nvSpPr>
        <p:spPr>
          <a:xfrm>
            <a:off x="2793860" y="152872"/>
            <a:ext cx="9398140" cy="523180"/>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en-US" sz="2800" b="1" dirty="0" err="1">
                <a:solidFill>
                  <a:schemeClr val="lt1"/>
                </a:solidFill>
                <a:latin typeface="KZ Times New Roman" panose="02020603050405020304" pitchFamily="18" charset="0"/>
                <a:ea typeface="Open Sans"/>
                <a:cs typeface="Open Sans"/>
                <a:sym typeface="Open Sans"/>
              </a:rPr>
              <a:t>Сабақтың</a:t>
            </a:r>
            <a:r>
              <a:rPr lang="en-US" sz="2800" b="1" dirty="0">
                <a:solidFill>
                  <a:schemeClr val="lt1"/>
                </a:solidFill>
                <a:latin typeface="KZ Times New Roman" panose="02020603050405020304" pitchFamily="18" charset="0"/>
                <a:ea typeface="Open Sans"/>
                <a:cs typeface="Open Sans"/>
                <a:sym typeface="Open Sans"/>
              </a:rPr>
              <a:t> </a:t>
            </a:r>
            <a:r>
              <a:rPr lang="en-US" sz="2800" b="1" dirty="0" err="1">
                <a:solidFill>
                  <a:schemeClr val="lt1"/>
                </a:solidFill>
                <a:latin typeface="KZ Times New Roman" panose="02020603050405020304" pitchFamily="18" charset="0"/>
                <a:ea typeface="Open Sans"/>
                <a:cs typeface="Open Sans"/>
                <a:sym typeface="Open Sans"/>
              </a:rPr>
              <a:t>мақсаты</a:t>
            </a:r>
            <a:endParaRPr sz="2800" b="1" dirty="0">
              <a:solidFill>
                <a:schemeClr val="lt1"/>
              </a:solidFill>
              <a:latin typeface="KZ Times New Roman" panose="02020603050405020304" pitchFamily="18" charset="0"/>
              <a:ea typeface="Open Sans"/>
              <a:cs typeface="Open Sans"/>
              <a:sym typeface="Open Sans"/>
            </a:endParaRPr>
          </a:p>
        </p:txBody>
      </p:sp>
      <p:sp>
        <p:nvSpPr>
          <p:cNvPr id="2" name="Выноска 2 (с границей) 1"/>
          <p:cNvSpPr/>
          <p:nvPr/>
        </p:nvSpPr>
        <p:spPr>
          <a:xfrm>
            <a:off x="3728967" y="2055633"/>
            <a:ext cx="7328263" cy="4101737"/>
          </a:xfrm>
          <a:prstGeom prst="accentCallout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Google Shape;101;p2"/>
          <p:cNvSpPr/>
          <p:nvPr/>
        </p:nvSpPr>
        <p:spPr>
          <a:xfrm>
            <a:off x="4323806" y="2142309"/>
            <a:ext cx="6296297" cy="3170058"/>
          </a:xfrm>
          <a:prstGeom prst="rect">
            <a:avLst/>
          </a:prstGeom>
          <a:noFill/>
          <a:ln>
            <a:noFill/>
          </a:ln>
        </p:spPr>
        <p:txBody>
          <a:bodyPr spcFirstLastPara="1" wrap="square" lIns="91425" tIns="45700" rIns="91425" bIns="45700" anchor="t" anchorCtr="0">
            <a:spAutoFit/>
          </a:bodyPr>
          <a:lstStyle/>
          <a:p>
            <a:pPr lvl="0"/>
            <a:r>
              <a:rPr lang="kk-KZ" sz="2800" dirty="0" smtClean="0">
                <a:solidFill>
                  <a:schemeClr val="bg1"/>
                </a:solidFill>
                <a:latin typeface="Times New Roman" pitchFamily="18" charset="0"/>
                <a:cs typeface="Times New Roman" pitchFamily="18" charset="0"/>
              </a:rPr>
              <a:t>Оқу мақсаты:</a:t>
            </a:r>
            <a:r>
              <a:rPr lang="ru-RU" sz="2800" dirty="0">
                <a:solidFill>
                  <a:schemeClr val="bg1"/>
                </a:solidFill>
                <a:latin typeface="Times New Roman" pitchFamily="18" charset="0"/>
                <a:cs typeface="Times New Roman" pitchFamily="18" charset="0"/>
              </a:rPr>
              <a:t/>
            </a:r>
            <a:br>
              <a:rPr lang="ru-RU" sz="2800" dirty="0">
                <a:solidFill>
                  <a:schemeClr val="bg1"/>
                </a:solidFill>
                <a:latin typeface="Times New Roman" pitchFamily="18" charset="0"/>
                <a:cs typeface="Times New Roman" pitchFamily="18" charset="0"/>
              </a:rPr>
            </a:br>
            <a:r>
              <a:rPr lang="ru-RU" sz="2400" dirty="0">
                <a:solidFill>
                  <a:schemeClr val="bg1"/>
                </a:solidFill>
                <a:latin typeface="Times New Roman" pitchFamily="18" charset="0"/>
                <a:cs typeface="Times New Roman" pitchFamily="18" charset="0"/>
              </a:rPr>
              <a:t>10.3.2.2 геоэкологияның негізгі категорияларын түсіндіру;</a:t>
            </a:r>
            <a:endParaRPr lang="kk-KZ" sz="2400" dirty="0" smtClean="0">
              <a:solidFill>
                <a:schemeClr val="bg1"/>
              </a:solidFill>
              <a:latin typeface="Times New Roman" pitchFamily="18" charset="0"/>
              <a:ea typeface="Open Sans" panose="020B0604020202020204" charset="0"/>
              <a:cs typeface="Times New Roman" pitchFamily="18" charset="0"/>
              <a:sym typeface="Arial"/>
            </a:endParaRPr>
          </a:p>
          <a:p>
            <a:r>
              <a:rPr lang="kk-KZ" sz="2800" dirty="0" smtClean="0">
                <a:solidFill>
                  <a:schemeClr val="bg1"/>
                </a:solidFill>
                <a:latin typeface="Times New Roman" pitchFamily="18" charset="0"/>
                <a:cs typeface="Times New Roman" pitchFamily="18" charset="0"/>
              </a:rPr>
              <a:t>Сабақтың</a:t>
            </a:r>
            <a:r>
              <a:rPr lang="ru-RU" sz="2800" dirty="0" smtClean="0">
                <a:solidFill>
                  <a:schemeClr val="bg1"/>
                </a:solidFill>
                <a:latin typeface="Times New Roman" pitchFamily="18" charset="0"/>
                <a:cs typeface="Times New Roman" pitchFamily="18" charset="0"/>
              </a:rPr>
              <a:t> </a:t>
            </a:r>
            <a:r>
              <a:rPr lang="kk-KZ" sz="2800" dirty="0" smtClean="0">
                <a:solidFill>
                  <a:schemeClr val="bg1"/>
                </a:solidFill>
                <a:latin typeface="Times New Roman" pitchFamily="18" charset="0"/>
                <a:cs typeface="Times New Roman" pitchFamily="18" charset="0"/>
              </a:rPr>
              <a:t>мақсаты:</a:t>
            </a:r>
          </a:p>
          <a:p>
            <a:r>
              <a:rPr lang="ru-RU" sz="2400" dirty="0">
                <a:solidFill>
                  <a:schemeClr val="bg1"/>
                </a:solidFill>
                <a:latin typeface="Times New Roman" pitchFamily="18" charset="0"/>
                <a:cs typeface="Times New Roman" pitchFamily="18" charset="0"/>
              </a:rPr>
              <a:t> Геоэкологиялық зерттеулердің мәнін, мазмұнын, бағыттарын зерттейді және геоэкологияның негізгі категорияларымен танысады;</a:t>
            </a:r>
            <a:endParaRPr sz="2400" dirty="0">
              <a:solidFill>
                <a:schemeClr val="bg1"/>
              </a:solidFill>
              <a:latin typeface="Times New Roman" panose="02020603050405020304" pitchFamily="18" charset="0"/>
              <a:ea typeface="Open Sans" panose="020B0604020202020204" charset="0"/>
              <a:cs typeface="Times New Roman" panose="02020603050405020304" pitchFamily="18" charset="0"/>
              <a:sym typeface="Arial"/>
            </a:endParaRPr>
          </a:p>
        </p:txBody>
      </p:sp>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030" y="2990850"/>
            <a:ext cx="2552700" cy="1790700"/>
          </a:xfrm>
          <a:prstGeom prst="rect">
            <a:avLst/>
          </a:prstGeom>
        </p:spPr>
      </p:pic>
      <p:pic>
        <p:nvPicPr>
          <p:cNvPr id="5" name="Звук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79387669"/>
      </p:ext>
    </p:extLst>
  </p:cSld>
  <p:clrMapOvr>
    <a:masterClrMapping/>
  </p:clrMapOvr>
  <mc:AlternateContent xmlns:mc="http://schemas.openxmlformats.org/markup-compatibility/2006">
    <mc:Choice xmlns:p14="http://schemas.microsoft.com/office/powerpoint/2010/main" Requires="p14">
      <p:transition spd="slow" p14:dur="2000" advTm="23017"/>
    </mc:Choice>
    <mc:Fallback>
      <p:transition spd="slow" advTm="230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1"/>
            <a:ext cx="12192000" cy="9405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 name="Freeform 700">
            <a:extLst>
              <a:ext uri="{FF2B5EF4-FFF2-40B4-BE49-F238E27FC236}">
                <a16:creationId xmlns="" xmlns:a16="http://schemas.microsoft.com/office/drawing/2014/main" id="{573DE054-6322-5A49-99EC-681A43974E95}"/>
              </a:ext>
            </a:extLst>
          </p:cNvPr>
          <p:cNvSpPr>
            <a:spLocks noEditPoints="1"/>
          </p:cNvSpPr>
          <p:nvPr/>
        </p:nvSpPr>
        <p:spPr bwMode="auto">
          <a:xfrm>
            <a:off x="237255" y="450263"/>
            <a:ext cx="2225093" cy="1372412"/>
          </a:xfrm>
          <a:custGeom>
            <a:avLst/>
            <a:gdLst>
              <a:gd name="T0" fmla="*/ 194 w 203"/>
              <a:gd name="T1" fmla="*/ 37 h 97"/>
              <a:gd name="T2" fmla="*/ 177 w 203"/>
              <a:gd name="T3" fmla="*/ 31 h 97"/>
              <a:gd name="T4" fmla="*/ 163 w 203"/>
              <a:gd name="T5" fmla="*/ 19 h 97"/>
              <a:gd name="T6" fmla="*/ 154 w 203"/>
              <a:gd name="T7" fmla="*/ 7 h 97"/>
              <a:gd name="T8" fmla="*/ 137 w 203"/>
              <a:gd name="T9" fmla="*/ 10 h 97"/>
              <a:gd name="T10" fmla="*/ 129 w 203"/>
              <a:gd name="T11" fmla="*/ 8 h 97"/>
              <a:gd name="T12" fmla="*/ 112 w 203"/>
              <a:gd name="T13" fmla="*/ 2 h 97"/>
              <a:gd name="T14" fmla="*/ 76 w 203"/>
              <a:gd name="T15" fmla="*/ 10 h 97"/>
              <a:gd name="T16" fmla="*/ 75 w 203"/>
              <a:gd name="T17" fmla="*/ 20 h 97"/>
              <a:gd name="T18" fmla="*/ 74 w 203"/>
              <a:gd name="T19" fmla="*/ 31 h 97"/>
              <a:gd name="T20" fmla="*/ 60 w 203"/>
              <a:gd name="T21" fmla="*/ 29 h 97"/>
              <a:gd name="T22" fmla="*/ 48 w 203"/>
              <a:gd name="T23" fmla="*/ 32 h 97"/>
              <a:gd name="T24" fmla="*/ 37 w 203"/>
              <a:gd name="T25" fmla="*/ 27 h 97"/>
              <a:gd name="T26" fmla="*/ 22 w 203"/>
              <a:gd name="T27" fmla="*/ 25 h 97"/>
              <a:gd name="T28" fmla="*/ 13 w 203"/>
              <a:gd name="T29" fmla="*/ 32 h 97"/>
              <a:gd name="T30" fmla="*/ 3 w 203"/>
              <a:gd name="T31" fmla="*/ 38 h 97"/>
              <a:gd name="T32" fmla="*/ 4 w 203"/>
              <a:gd name="T33" fmla="*/ 47 h 97"/>
              <a:gd name="T34" fmla="*/ 14 w 203"/>
              <a:gd name="T35" fmla="*/ 57 h 97"/>
              <a:gd name="T36" fmla="*/ 17 w 203"/>
              <a:gd name="T37" fmla="*/ 57 h 97"/>
              <a:gd name="T38" fmla="*/ 36 w 203"/>
              <a:gd name="T39" fmla="*/ 63 h 97"/>
              <a:gd name="T40" fmla="*/ 33 w 203"/>
              <a:gd name="T41" fmla="*/ 66 h 97"/>
              <a:gd name="T42" fmla="*/ 22 w 203"/>
              <a:gd name="T43" fmla="*/ 72 h 97"/>
              <a:gd name="T44" fmla="*/ 31 w 203"/>
              <a:gd name="T45" fmla="*/ 82 h 97"/>
              <a:gd name="T46" fmla="*/ 48 w 203"/>
              <a:gd name="T47" fmla="*/ 90 h 97"/>
              <a:gd name="T48" fmla="*/ 50 w 203"/>
              <a:gd name="T49" fmla="*/ 68 h 97"/>
              <a:gd name="T50" fmla="*/ 64 w 203"/>
              <a:gd name="T51" fmla="*/ 62 h 97"/>
              <a:gd name="T52" fmla="*/ 72 w 203"/>
              <a:gd name="T53" fmla="*/ 66 h 97"/>
              <a:gd name="T54" fmla="*/ 84 w 203"/>
              <a:gd name="T55" fmla="*/ 76 h 97"/>
              <a:gd name="T56" fmla="*/ 100 w 203"/>
              <a:gd name="T57" fmla="*/ 81 h 97"/>
              <a:gd name="T58" fmla="*/ 107 w 203"/>
              <a:gd name="T59" fmla="*/ 91 h 97"/>
              <a:gd name="T60" fmla="*/ 123 w 203"/>
              <a:gd name="T61" fmla="*/ 85 h 97"/>
              <a:gd name="T62" fmla="*/ 137 w 203"/>
              <a:gd name="T63" fmla="*/ 83 h 97"/>
              <a:gd name="T64" fmla="*/ 153 w 203"/>
              <a:gd name="T65" fmla="*/ 81 h 97"/>
              <a:gd name="T66" fmla="*/ 172 w 203"/>
              <a:gd name="T67" fmla="*/ 76 h 97"/>
              <a:gd name="T68" fmla="*/ 175 w 203"/>
              <a:gd name="T69" fmla="*/ 66 h 97"/>
              <a:gd name="T70" fmla="*/ 182 w 203"/>
              <a:gd name="T71" fmla="*/ 60 h 97"/>
              <a:gd name="T72" fmla="*/ 193 w 203"/>
              <a:gd name="T73" fmla="*/ 56 h 97"/>
              <a:gd name="T74" fmla="*/ 202 w 203"/>
              <a:gd name="T75" fmla="*/ 44 h 97"/>
              <a:gd name="T76" fmla="*/ 201 w 203"/>
              <a:gd name="T77" fmla="*/ 39 h 97"/>
              <a:gd name="T78" fmla="*/ 140 w 203"/>
              <a:gd name="T79" fmla="*/ 65 h 97"/>
              <a:gd name="T80" fmla="*/ 141 w 203"/>
              <a:gd name="T81" fmla="*/ 59 h 97"/>
              <a:gd name="T82" fmla="*/ 148 w 203"/>
              <a:gd name="T83" fmla="*/ 58 h 97"/>
              <a:gd name="T84" fmla="*/ 156 w 203"/>
              <a:gd name="T85" fmla="*/ 58 h 97"/>
              <a:gd name="T86" fmla="*/ 165 w 203"/>
              <a:gd name="T87" fmla="*/ 59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 h="97">
                <a:moveTo>
                  <a:pt x="201" y="39"/>
                </a:moveTo>
                <a:cubicBezTo>
                  <a:pt x="201" y="38"/>
                  <a:pt x="197" y="39"/>
                  <a:pt x="197" y="39"/>
                </a:cubicBezTo>
                <a:cubicBezTo>
                  <a:pt x="195" y="39"/>
                  <a:pt x="194" y="38"/>
                  <a:pt x="194" y="37"/>
                </a:cubicBezTo>
                <a:cubicBezTo>
                  <a:pt x="193" y="35"/>
                  <a:pt x="191" y="35"/>
                  <a:pt x="191" y="34"/>
                </a:cubicBezTo>
                <a:cubicBezTo>
                  <a:pt x="190" y="33"/>
                  <a:pt x="189" y="30"/>
                  <a:pt x="186" y="30"/>
                </a:cubicBezTo>
                <a:cubicBezTo>
                  <a:pt x="183" y="30"/>
                  <a:pt x="180" y="33"/>
                  <a:pt x="177" y="31"/>
                </a:cubicBezTo>
                <a:cubicBezTo>
                  <a:pt x="176" y="30"/>
                  <a:pt x="175" y="29"/>
                  <a:pt x="174" y="28"/>
                </a:cubicBezTo>
                <a:cubicBezTo>
                  <a:pt x="173" y="28"/>
                  <a:pt x="171" y="31"/>
                  <a:pt x="170" y="31"/>
                </a:cubicBezTo>
                <a:cubicBezTo>
                  <a:pt x="169" y="32"/>
                  <a:pt x="163" y="21"/>
                  <a:pt x="163" y="19"/>
                </a:cubicBezTo>
                <a:cubicBezTo>
                  <a:pt x="161" y="17"/>
                  <a:pt x="160" y="14"/>
                  <a:pt x="157" y="13"/>
                </a:cubicBezTo>
                <a:cubicBezTo>
                  <a:pt x="156" y="12"/>
                  <a:pt x="155" y="11"/>
                  <a:pt x="154" y="11"/>
                </a:cubicBezTo>
                <a:cubicBezTo>
                  <a:pt x="152" y="10"/>
                  <a:pt x="154" y="8"/>
                  <a:pt x="154" y="7"/>
                </a:cubicBezTo>
                <a:cubicBezTo>
                  <a:pt x="154" y="6"/>
                  <a:pt x="147" y="10"/>
                  <a:pt x="146" y="11"/>
                </a:cubicBezTo>
                <a:cubicBezTo>
                  <a:pt x="145" y="11"/>
                  <a:pt x="137" y="14"/>
                  <a:pt x="137" y="13"/>
                </a:cubicBezTo>
                <a:cubicBezTo>
                  <a:pt x="137" y="11"/>
                  <a:pt x="139" y="10"/>
                  <a:pt x="137" y="10"/>
                </a:cubicBezTo>
                <a:cubicBezTo>
                  <a:pt x="136" y="9"/>
                  <a:pt x="135" y="8"/>
                  <a:pt x="134" y="9"/>
                </a:cubicBezTo>
                <a:cubicBezTo>
                  <a:pt x="134" y="9"/>
                  <a:pt x="134" y="10"/>
                  <a:pt x="133" y="9"/>
                </a:cubicBezTo>
                <a:cubicBezTo>
                  <a:pt x="131" y="8"/>
                  <a:pt x="132" y="7"/>
                  <a:pt x="129" y="8"/>
                </a:cubicBezTo>
                <a:cubicBezTo>
                  <a:pt x="126" y="10"/>
                  <a:pt x="126" y="7"/>
                  <a:pt x="126" y="5"/>
                </a:cubicBezTo>
                <a:cubicBezTo>
                  <a:pt x="127" y="1"/>
                  <a:pt x="121" y="0"/>
                  <a:pt x="118" y="0"/>
                </a:cubicBezTo>
                <a:cubicBezTo>
                  <a:pt x="116" y="0"/>
                  <a:pt x="114" y="1"/>
                  <a:pt x="112" y="2"/>
                </a:cubicBezTo>
                <a:cubicBezTo>
                  <a:pt x="110" y="3"/>
                  <a:pt x="108" y="4"/>
                  <a:pt x="105" y="4"/>
                </a:cubicBezTo>
                <a:cubicBezTo>
                  <a:pt x="97" y="6"/>
                  <a:pt x="89" y="9"/>
                  <a:pt x="81" y="9"/>
                </a:cubicBezTo>
                <a:cubicBezTo>
                  <a:pt x="79" y="9"/>
                  <a:pt x="77" y="9"/>
                  <a:pt x="76" y="10"/>
                </a:cubicBezTo>
                <a:cubicBezTo>
                  <a:pt x="75" y="11"/>
                  <a:pt x="77" y="14"/>
                  <a:pt x="79" y="14"/>
                </a:cubicBezTo>
                <a:cubicBezTo>
                  <a:pt x="83" y="17"/>
                  <a:pt x="76" y="16"/>
                  <a:pt x="74" y="17"/>
                </a:cubicBezTo>
                <a:cubicBezTo>
                  <a:pt x="72" y="18"/>
                  <a:pt x="75" y="19"/>
                  <a:pt x="75" y="20"/>
                </a:cubicBezTo>
                <a:cubicBezTo>
                  <a:pt x="75" y="22"/>
                  <a:pt x="71" y="22"/>
                  <a:pt x="71" y="23"/>
                </a:cubicBezTo>
                <a:cubicBezTo>
                  <a:pt x="71" y="26"/>
                  <a:pt x="79" y="25"/>
                  <a:pt x="78" y="29"/>
                </a:cubicBezTo>
                <a:cubicBezTo>
                  <a:pt x="77" y="30"/>
                  <a:pt x="76" y="31"/>
                  <a:pt x="74" y="31"/>
                </a:cubicBezTo>
                <a:cubicBezTo>
                  <a:pt x="73" y="31"/>
                  <a:pt x="70" y="31"/>
                  <a:pt x="69" y="31"/>
                </a:cubicBezTo>
                <a:cubicBezTo>
                  <a:pt x="67" y="32"/>
                  <a:pt x="68" y="33"/>
                  <a:pt x="66" y="32"/>
                </a:cubicBezTo>
                <a:cubicBezTo>
                  <a:pt x="64" y="31"/>
                  <a:pt x="62" y="29"/>
                  <a:pt x="60" y="29"/>
                </a:cubicBezTo>
                <a:cubicBezTo>
                  <a:pt x="59" y="28"/>
                  <a:pt x="57" y="30"/>
                  <a:pt x="56" y="30"/>
                </a:cubicBezTo>
                <a:cubicBezTo>
                  <a:pt x="54" y="29"/>
                  <a:pt x="53" y="29"/>
                  <a:pt x="51" y="30"/>
                </a:cubicBezTo>
                <a:cubicBezTo>
                  <a:pt x="50" y="31"/>
                  <a:pt x="49" y="33"/>
                  <a:pt x="48" y="32"/>
                </a:cubicBezTo>
                <a:cubicBezTo>
                  <a:pt x="47" y="32"/>
                  <a:pt x="44" y="29"/>
                  <a:pt x="43" y="30"/>
                </a:cubicBezTo>
                <a:cubicBezTo>
                  <a:pt x="42" y="30"/>
                  <a:pt x="42" y="33"/>
                  <a:pt x="41" y="31"/>
                </a:cubicBezTo>
                <a:cubicBezTo>
                  <a:pt x="40" y="29"/>
                  <a:pt x="39" y="28"/>
                  <a:pt x="37" y="27"/>
                </a:cubicBezTo>
                <a:cubicBezTo>
                  <a:pt x="35" y="26"/>
                  <a:pt x="33" y="26"/>
                  <a:pt x="32" y="25"/>
                </a:cubicBezTo>
                <a:cubicBezTo>
                  <a:pt x="29" y="24"/>
                  <a:pt x="29" y="26"/>
                  <a:pt x="27" y="26"/>
                </a:cubicBezTo>
                <a:cubicBezTo>
                  <a:pt x="25" y="27"/>
                  <a:pt x="24" y="24"/>
                  <a:pt x="22" y="25"/>
                </a:cubicBezTo>
                <a:cubicBezTo>
                  <a:pt x="21" y="26"/>
                  <a:pt x="21" y="27"/>
                  <a:pt x="20" y="27"/>
                </a:cubicBezTo>
                <a:cubicBezTo>
                  <a:pt x="19" y="28"/>
                  <a:pt x="17" y="28"/>
                  <a:pt x="16" y="28"/>
                </a:cubicBezTo>
                <a:cubicBezTo>
                  <a:pt x="15" y="29"/>
                  <a:pt x="13" y="31"/>
                  <a:pt x="13" y="32"/>
                </a:cubicBezTo>
                <a:cubicBezTo>
                  <a:pt x="12" y="33"/>
                  <a:pt x="14" y="36"/>
                  <a:pt x="12" y="36"/>
                </a:cubicBezTo>
                <a:cubicBezTo>
                  <a:pt x="10" y="37"/>
                  <a:pt x="7" y="31"/>
                  <a:pt x="6" y="34"/>
                </a:cubicBezTo>
                <a:cubicBezTo>
                  <a:pt x="5" y="36"/>
                  <a:pt x="4" y="36"/>
                  <a:pt x="3" y="38"/>
                </a:cubicBezTo>
                <a:cubicBezTo>
                  <a:pt x="2" y="40"/>
                  <a:pt x="6" y="40"/>
                  <a:pt x="4" y="42"/>
                </a:cubicBezTo>
                <a:cubicBezTo>
                  <a:pt x="3" y="43"/>
                  <a:pt x="0" y="45"/>
                  <a:pt x="2" y="46"/>
                </a:cubicBezTo>
                <a:cubicBezTo>
                  <a:pt x="3" y="46"/>
                  <a:pt x="4" y="47"/>
                  <a:pt x="4" y="47"/>
                </a:cubicBezTo>
                <a:cubicBezTo>
                  <a:pt x="5" y="48"/>
                  <a:pt x="4" y="49"/>
                  <a:pt x="5" y="50"/>
                </a:cubicBezTo>
                <a:cubicBezTo>
                  <a:pt x="7" y="51"/>
                  <a:pt x="9" y="49"/>
                  <a:pt x="11" y="51"/>
                </a:cubicBezTo>
                <a:cubicBezTo>
                  <a:pt x="12" y="52"/>
                  <a:pt x="14" y="55"/>
                  <a:pt x="14" y="57"/>
                </a:cubicBezTo>
                <a:cubicBezTo>
                  <a:pt x="13" y="57"/>
                  <a:pt x="10" y="56"/>
                  <a:pt x="13" y="58"/>
                </a:cubicBezTo>
                <a:cubicBezTo>
                  <a:pt x="14" y="59"/>
                  <a:pt x="14" y="60"/>
                  <a:pt x="16" y="58"/>
                </a:cubicBezTo>
                <a:cubicBezTo>
                  <a:pt x="16" y="57"/>
                  <a:pt x="16" y="57"/>
                  <a:pt x="17" y="57"/>
                </a:cubicBezTo>
                <a:cubicBezTo>
                  <a:pt x="22" y="57"/>
                  <a:pt x="24" y="54"/>
                  <a:pt x="29" y="56"/>
                </a:cubicBezTo>
                <a:cubicBezTo>
                  <a:pt x="31" y="57"/>
                  <a:pt x="33" y="54"/>
                  <a:pt x="34" y="56"/>
                </a:cubicBezTo>
                <a:cubicBezTo>
                  <a:pt x="35" y="57"/>
                  <a:pt x="37" y="61"/>
                  <a:pt x="36" y="63"/>
                </a:cubicBezTo>
                <a:cubicBezTo>
                  <a:pt x="35" y="63"/>
                  <a:pt x="33" y="64"/>
                  <a:pt x="35" y="64"/>
                </a:cubicBezTo>
                <a:cubicBezTo>
                  <a:pt x="35" y="65"/>
                  <a:pt x="35" y="65"/>
                  <a:pt x="35" y="65"/>
                </a:cubicBezTo>
                <a:cubicBezTo>
                  <a:pt x="34" y="66"/>
                  <a:pt x="33" y="66"/>
                  <a:pt x="33" y="66"/>
                </a:cubicBezTo>
                <a:cubicBezTo>
                  <a:pt x="30" y="66"/>
                  <a:pt x="22" y="64"/>
                  <a:pt x="24" y="69"/>
                </a:cubicBezTo>
                <a:cubicBezTo>
                  <a:pt x="25" y="71"/>
                  <a:pt x="24" y="71"/>
                  <a:pt x="22" y="70"/>
                </a:cubicBezTo>
                <a:cubicBezTo>
                  <a:pt x="20" y="69"/>
                  <a:pt x="21" y="71"/>
                  <a:pt x="22" y="72"/>
                </a:cubicBezTo>
                <a:cubicBezTo>
                  <a:pt x="24" y="72"/>
                  <a:pt x="24" y="75"/>
                  <a:pt x="25" y="76"/>
                </a:cubicBezTo>
                <a:cubicBezTo>
                  <a:pt x="27" y="77"/>
                  <a:pt x="24" y="79"/>
                  <a:pt x="27" y="79"/>
                </a:cubicBezTo>
                <a:cubicBezTo>
                  <a:pt x="28" y="79"/>
                  <a:pt x="30" y="81"/>
                  <a:pt x="31" y="82"/>
                </a:cubicBezTo>
                <a:cubicBezTo>
                  <a:pt x="34" y="82"/>
                  <a:pt x="31" y="85"/>
                  <a:pt x="31" y="87"/>
                </a:cubicBezTo>
                <a:cubicBezTo>
                  <a:pt x="34" y="85"/>
                  <a:pt x="38" y="82"/>
                  <a:pt x="42" y="85"/>
                </a:cubicBezTo>
                <a:cubicBezTo>
                  <a:pt x="44" y="87"/>
                  <a:pt x="45" y="90"/>
                  <a:pt x="48" y="90"/>
                </a:cubicBezTo>
                <a:cubicBezTo>
                  <a:pt x="50" y="90"/>
                  <a:pt x="49" y="88"/>
                  <a:pt x="49" y="87"/>
                </a:cubicBezTo>
                <a:cubicBezTo>
                  <a:pt x="49" y="84"/>
                  <a:pt x="49" y="81"/>
                  <a:pt x="49" y="78"/>
                </a:cubicBezTo>
                <a:cubicBezTo>
                  <a:pt x="49" y="76"/>
                  <a:pt x="48" y="68"/>
                  <a:pt x="50" y="68"/>
                </a:cubicBezTo>
                <a:cubicBezTo>
                  <a:pt x="52" y="67"/>
                  <a:pt x="55" y="66"/>
                  <a:pt x="57" y="65"/>
                </a:cubicBezTo>
                <a:cubicBezTo>
                  <a:pt x="59" y="65"/>
                  <a:pt x="61" y="64"/>
                  <a:pt x="62" y="64"/>
                </a:cubicBezTo>
                <a:cubicBezTo>
                  <a:pt x="63" y="63"/>
                  <a:pt x="62" y="61"/>
                  <a:pt x="64" y="62"/>
                </a:cubicBezTo>
                <a:cubicBezTo>
                  <a:pt x="65" y="62"/>
                  <a:pt x="68" y="64"/>
                  <a:pt x="68" y="62"/>
                </a:cubicBezTo>
                <a:cubicBezTo>
                  <a:pt x="68" y="61"/>
                  <a:pt x="70" y="60"/>
                  <a:pt x="71" y="62"/>
                </a:cubicBezTo>
                <a:cubicBezTo>
                  <a:pt x="72" y="63"/>
                  <a:pt x="71" y="64"/>
                  <a:pt x="72" y="66"/>
                </a:cubicBezTo>
                <a:cubicBezTo>
                  <a:pt x="72" y="67"/>
                  <a:pt x="73" y="69"/>
                  <a:pt x="72" y="70"/>
                </a:cubicBezTo>
                <a:cubicBezTo>
                  <a:pt x="73" y="71"/>
                  <a:pt x="74" y="71"/>
                  <a:pt x="75" y="72"/>
                </a:cubicBezTo>
                <a:cubicBezTo>
                  <a:pt x="78" y="75"/>
                  <a:pt x="80" y="77"/>
                  <a:pt x="84" y="76"/>
                </a:cubicBezTo>
                <a:cubicBezTo>
                  <a:pt x="86" y="76"/>
                  <a:pt x="88" y="77"/>
                  <a:pt x="90" y="77"/>
                </a:cubicBezTo>
                <a:cubicBezTo>
                  <a:pt x="92" y="77"/>
                  <a:pt x="93" y="75"/>
                  <a:pt x="95" y="75"/>
                </a:cubicBezTo>
                <a:cubicBezTo>
                  <a:pt x="97" y="76"/>
                  <a:pt x="99" y="79"/>
                  <a:pt x="100" y="81"/>
                </a:cubicBezTo>
                <a:cubicBezTo>
                  <a:pt x="101" y="82"/>
                  <a:pt x="100" y="83"/>
                  <a:pt x="100" y="85"/>
                </a:cubicBezTo>
                <a:cubicBezTo>
                  <a:pt x="100" y="87"/>
                  <a:pt x="103" y="88"/>
                  <a:pt x="103" y="90"/>
                </a:cubicBezTo>
                <a:cubicBezTo>
                  <a:pt x="103" y="91"/>
                  <a:pt x="106" y="91"/>
                  <a:pt x="107" y="91"/>
                </a:cubicBezTo>
                <a:cubicBezTo>
                  <a:pt x="109" y="91"/>
                  <a:pt x="109" y="91"/>
                  <a:pt x="110" y="93"/>
                </a:cubicBezTo>
                <a:cubicBezTo>
                  <a:pt x="112" y="97"/>
                  <a:pt x="114" y="92"/>
                  <a:pt x="116" y="90"/>
                </a:cubicBezTo>
                <a:cubicBezTo>
                  <a:pt x="117" y="87"/>
                  <a:pt x="121" y="87"/>
                  <a:pt x="123" y="85"/>
                </a:cubicBezTo>
                <a:cubicBezTo>
                  <a:pt x="125" y="85"/>
                  <a:pt x="125" y="85"/>
                  <a:pt x="126" y="84"/>
                </a:cubicBezTo>
                <a:cubicBezTo>
                  <a:pt x="127" y="81"/>
                  <a:pt x="128" y="82"/>
                  <a:pt x="130" y="82"/>
                </a:cubicBezTo>
                <a:cubicBezTo>
                  <a:pt x="132" y="82"/>
                  <a:pt x="136" y="85"/>
                  <a:pt x="137" y="83"/>
                </a:cubicBezTo>
                <a:cubicBezTo>
                  <a:pt x="137" y="81"/>
                  <a:pt x="137" y="80"/>
                  <a:pt x="139" y="79"/>
                </a:cubicBezTo>
                <a:cubicBezTo>
                  <a:pt x="141" y="78"/>
                  <a:pt x="143" y="80"/>
                  <a:pt x="145" y="80"/>
                </a:cubicBezTo>
                <a:cubicBezTo>
                  <a:pt x="147" y="81"/>
                  <a:pt x="151" y="81"/>
                  <a:pt x="153" y="81"/>
                </a:cubicBezTo>
                <a:cubicBezTo>
                  <a:pt x="159" y="81"/>
                  <a:pt x="164" y="83"/>
                  <a:pt x="170" y="84"/>
                </a:cubicBezTo>
                <a:cubicBezTo>
                  <a:pt x="169" y="82"/>
                  <a:pt x="171" y="81"/>
                  <a:pt x="173" y="79"/>
                </a:cubicBezTo>
                <a:cubicBezTo>
                  <a:pt x="174" y="78"/>
                  <a:pt x="173" y="78"/>
                  <a:pt x="172" y="76"/>
                </a:cubicBezTo>
                <a:cubicBezTo>
                  <a:pt x="171" y="75"/>
                  <a:pt x="171" y="73"/>
                  <a:pt x="171" y="71"/>
                </a:cubicBezTo>
                <a:cubicBezTo>
                  <a:pt x="170" y="71"/>
                  <a:pt x="170" y="67"/>
                  <a:pt x="169" y="68"/>
                </a:cubicBezTo>
                <a:cubicBezTo>
                  <a:pt x="170" y="67"/>
                  <a:pt x="173" y="67"/>
                  <a:pt x="175" y="66"/>
                </a:cubicBezTo>
                <a:cubicBezTo>
                  <a:pt x="178" y="66"/>
                  <a:pt x="180" y="68"/>
                  <a:pt x="182" y="66"/>
                </a:cubicBezTo>
                <a:cubicBezTo>
                  <a:pt x="183" y="66"/>
                  <a:pt x="181" y="65"/>
                  <a:pt x="181" y="64"/>
                </a:cubicBezTo>
                <a:cubicBezTo>
                  <a:pt x="180" y="63"/>
                  <a:pt x="181" y="61"/>
                  <a:pt x="182" y="60"/>
                </a:cubicBezTo>
                <a:cubicBezTo>
                  <a:pt x="183" y="59"/>
                  <a:pt x="184" y="53"/>
                  <a:pt x="185" y="54"/>
                </a:cubicBezTo>
                <a:cubicBezTo>
                  <a:pt x="187" y="55"/>
                  <a:pt x="188" y="56"/>
                  <a:pt x="190" y="56"/>
                </a:cubicBezTo>
                <a:cubicBezTo>
                  <a:pt x="191" y="55"/>
                  <a:pt x="192" y="57"/>
                  <a:pt x="193" y="56"/>
                </a:cubicBezTo>
                <a:cubicBezTo>
                  <a:pt x="194" y="56"/>
                  <a:pt x="196" y="55"/>
                  <a:pt x="197" y="54"/>
                </a:cubicBezTo>
                <a:cubicBezTo>
                  <a:pt x="198" y="53"/>
                  <a:pt x="196" y="51"/>
                  <a:pt x="196" y="49"/>
                </a:cubicBezTo>
                <a:cubicBezTo>
                  <a:pt x="197" y="46"/>
                  <a:pt x="200" y="47"/>
                  <a:pt x="202" y="44"/>
                </a:cubicBezTo>
                <a:cubicBezTo>
                  <a:pt x="202" y="43"/>
                  <a:pt x="202" y="43"/>
                  <a:pt x="203" y="42"/>
                </a:cubicBezTo>
                <a:cubicBezTo>
                  <a:pt x="203" y="41"/>
                  <a:pt x="202" y="40"/>
                  <a:pt x="201" y="39"/>
                </a:cubicBezTo>
                <a:cubicBezTo>
                  <a:pt x="201" y="38"/>
                  <a:pt x="202" y="39"/>
                  <a:pt x="201" y="39"/>
                </a:cubicBezTo>
                <a:close/>
                <a:moveTo>
                  <a:pt x="148" y="58"/>
                </a:moveTo>
                <a:cubicBezTo>
                  <a:pt x="146" y="58"/>
                  <a:pt x="143" y="61"/>
                  <a:pt x="142" y="62"/>
                </a:cubicBezTo>
                <a:cubicBezTo>
                  <a:pt x="141" y="62"/>
                  <a:pt x="140" y="64"/>
                  <a:pt x="140" y="65"/>
                </a:cubicBezTo>
                <a:cubicBezTo>
                  <a:pt x="140" y="66"/>
                  <a:pt x="141" y="67"/>
                  <a:pt x="141" y="67"/>
                </a:cubicBezTo>
                <a:cubicBezTo>
                  <a:pt x="140" y="68"/>
                  <a:pt x="138" y="64"/>
                  <a:pt x="138" y="63"/>
                </a:cubicBezTo>
                <a:cubicBezTo>
                  <a:pt x="138" y="61"/>
                  <a:pt x="139" y="60"/>
                  <a:pt x="141" y="59"/>
                </a:cubicBezTo>
                <a:cubicBezTo>
                  <a:pt x="143" y="58"/>
                  <a:pt x="145" y="57"/>
                  <a:pt x="147" y="57"/>
                </a:cubicBezTo>
                <a:cubicBezTo>
                  <a:pt x="147" y="57"/>
                  <a:pt x="152" y="58"/>
                  <a:pt x="152" y="58"/>
                </a:cubicBezTo>
                <a:cubicBezTo>
                  <a:pt x="151" y="59"/>
                  <a:pt x="148" y="58"/>
                  <a:pt x="148" y="58"/>
                </a:cubicBezTo>
                <a:cubicBezTo>
                  <a:pt x="146" y="58"/>
                  <a:pt x="149" y="58"/>
                  <a:pt x="148" y="58"/>
                </a:cubicBezTo>
                <a:close/>
                <a:moveTo>
                  <a:pt x="165" y="59"/>
                </a:moveTo>
                <a:cubicBezTo>
                  <a:pt x="164" y="61"/>
                  <a:pt x="157" y="60"/>
                  <a:pt x="156" y="58"/>
                </a:cubicBezTo>
                <a:cubicBezTo>
                  <a:pt x="156" y="58"/>
                  <a:pt x="160" y="58"/>
                  <a:pt x="160" y="58"/>
                </a:cubicBezTo>
                <a:cubicBezTo>
                  <a:pt x="162" y="58"/>
                  <a:pt x="163" y="58"/>
                  <a:pt x="165" y="57"/>
                </a:cubicBezTo>
                <a:cubicBezTo>
                  <a:pt x="165" y="57"/>
                  <a:pt x="165" y="59"/>
                  <a:pt x="165" y="59"/>
                </a:cubicBezTo>
                <a:cubicBezTo>
                  <a:pt x="164" y="60"/>
                  <a:pt x="165" y="58"/>
                  <a:pt x="165" y="59"/>
                </a:cubicBezTo>
                <a:close/>
              </a:path>
            </a:pathLst>
          </a:custGeom>
          <a:solidFill>
            <a:schemeClr val="bg1">
              <a:lumMod val="95000"/>
            </a:schemeClr>
          </a:solid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Open Sans Regular" charset="0"/>
            </a:endParaRPr>
          </a:p>
        </p:txBody>
      </p:sp>
      <p:sp>
        <p:nvSpPr>
          <p:cNvPr id="7" name="Google Shape;100;p2"/>
          <p:cNvSpPr/>
          <p:nvPr/>
        </p:nvSpPr>
        <p:spPr>
          <a:xfrm>
            <a:off x="1959429" y="-62433"/>
            <a:ext cx="9354596" cy="954067"/>
          </a:xfrm>
          <a:prstGeom prst="rect">
            <a:avLst/>
          </a:prstGeom>
          <a:noFill/>
          <a:ln>
            <a:noFill/>
          </a:ln>
        </p:spPr>
        <p:txBody>
          <a:bodyPr spcFirstLastPara="1" wrap="square" lIns="91425" tIns="45700" rIns="91425" bIns="45700" anchor="ctr" anchorCtr="0">
            <a:spAutoFit/>
          </a:bodyPr>
          <a:lstStyle/>
          <a:p>
            <a:r>
              <a:rPr lang="kk-KZ" sz="3200" b="1" dirty="0" smtClean="0">
                <a:solidFill>
                  <a:schemeClr val="bg1"/>
                </a:solidFill>
                <a:latin typeface="KZ Times New Roman" panose="02020603050405020304" pitchFamily="18" charset="0"/>
              </a:rPr>
              <a:t>                      Геоэкология нені оқытады? </a:t>
            </a:r>
            <a:endParaRPr lang="ru-RU" sz="3200" b="1" dirty="0">
              <a:solidFill>
                <a:schemeClr val="bg1"/>
              </a:solidFill>
              <a:latin typeface="KZ Times New Roman" panose="02020603050405020304" pitchFamily="18" charset="0"/>
            </a:endParaRPr>
          </a:p>
          <a:p>
            <a:pPr marL="0" marR="0" lvl="0" indent="0" algn="l" rtl="0">
              <a:spcBef>
                <a:spcPts val="0"/>
              </a:spcBef>
              <a:spcAft>
                <a:spcPts val="0"/>
              </a:spcAft>
              <a:buNone/>
            </a:pPr>
            <a:endParaRPr sz="2400" b="1" dirty="0">
              <a:solidFill>
                <a:schemeClr val="lt1"/>
              </a:solidFill>
              <a:latin typeface="Open Sans"/>
              <a:ea typeface="Open Sans"/>
              <a:cs typeface="Open Sans"/>
              <a:sym typeface="Open Sans"/>
            </a:endParaRPr>
          </a:p>
        </p:txBody>
      </p:sp>
      <p:sp>
        <p:nvSpPr>
          <p:cNvPr id="5" name="Заголовок 4"/>
          <p:cNvSpPr>
            <a:spLocks noGrp="1"/>
          </p:cNvSpPr>
          <p:nvPr>
            <p:ph type="ctrTitle"/>
          </p:nvPr>
        </p:nvSpPr>
        <p:spPr>
          <a:xfrm>
            <a:off x="1605776" y="735980"/>
            <a:ext cx="9062224" cy="2773983"/>
          </a:xfrm>
        </p:spPr>
        <p:txBody>
          <a:bodyPr>
            <a:noAutofit/>
          </a:bodyPr>
          <a:lstStyle/>
          <a:p>
            <a:r>
              <a:rPr lang="kk-KZ" sz="2000" dirty="0" smtClean="0">
                <a:latin typeface="Times New Roman" pitchFamily="18" charset="0"/>
                <a:cs typeface="Times New Roman" pitchFamily="18" charset="0"/>
              </a:rPr>
              <a:t/>
            </a:r>
            <a:br>
              <a:rPr lang="kk-KZ" sz="2000" dirty="0" smtClean="0">
                <a:latin typeface="Times New Roman" pitchFamily="18" charset="0"/>
                <a:cs typeface="Times New Roman" pitchFamily="18" charset="0"/>
              </a:rPr>
            </a:br>
            <a:r>
              <a:rPr lang="kk-KZ" sz="2000" dirty="0" smtClean="0">
                <a:latin typeface="Times New Roman" pitchFamily="18" charset="0"/>
                <a:cs typeface="Times New Roman" pitchFamily="18" charset="0"/>
              </a:rPr>
              <a:t>Қоғам өзінің қажеттілігін қанағаттандыру үшін табиғат ресурстарын пайдаланады.Табиғатты тиімсіз пайдалану жайылымдық жерлер мен орман көлемінің қысқаруына,биоалуантүрліліктің түрі мен санының азаюына алып келеді,ауа атмосферасы,өзендер,көлдер,мұхиттар, т.б.ластанады.Сондықтан қоғамның табиғат ресурстарын тиімді пайдалануы толық зерттеуді талап етеді.</a:t>
            </a:r>
            <a:br>
              <a:rPr lang="kk-KZ" sz="2000" dirty="0" smtClean="0">
                <a:latin typeface="Times New Roman" pitchFamily="18" charset="0"/>
                <a:cs typeface="Times New Roman" pitchFamily="18" charset="0"/>
              </a:rPr>
            </a:br>
            <a:r>
              <a:rPr lang="kk-KZ" sz="2000" dirty="0" smtClean="0">
                <a:latin typeface="Times New Roman" pitchFamily="18" charset="0"/>
                <a:cs typeface="Times New Roman" pitchFamily="18" charset="0"/>
              </a:rPr>
              <a:t>Геоэкология-экосфераны қоғаммен интеграция процесінде зерттейтін ғылым.</a:t>
            </a:r>
            <a:br>
              <a:rPr lang="kk-KZ" sz="2000" dirty="0" smtClean="0">
                <a:latin typeface="Times New Roman" pitchFamily="18" charset="0"/>
                <a:cs typeface="Times New Roman" pitchFamily="18" charset="0"/>
              </a:rPr>
            </a:br>
            <a:r>
              <a:rPr lang="kk-KZ" sz="2000" dirty="0" smtClean="0">
                <a:latin typeface="Times New Roman" pitchFamily="18" charset="0"/>
                <a:cs typeface="Times New Roman" pitchFamily="18" charset="0"/>
              </a:rPr>
              <a:t>Экосфера-тірі организмдер мен олардың қоршаған ортасын біртұтас қамтитын биологиялық жүйе.</a:t>
            </a:r>
            <a:r>
              <a:rPr lang="ru-RU" sz="1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a:r>
            <a:br>
              <a:rPr lang="ru-RU" sz="1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br>
            <a:endParaRPr lang="ru-RU" sz="1200" dirty="0"/>
          </a:p>
        </p:txBody>
      </p:sp>
      <p:pic>
        <p:nvPicPr>
          <p:cNvPr id="1027" name="Picture 3" descr="C:\Users\User\Downloads\геоэко сурет.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1483" y="3359508"/>
            <a:ext cx="5012779" cy="3063896"/>
          </a:xfrm>
          <a:prstGeom prst="rect">
            <a:avLst/>
          </a:prstGeom>
          <a:noFill/>
          <a:extLst>
            <a:ext uri="{909E8E84-426E-40DD-AFC4-6F175D3DCCD1}">
              <a14:hiddenFill xmlns:a14="http://schemas.microsoft.com/office/drawing/2010/main">
                <a:solidFill>
                  <a:srgbClr val="FFFFFF"/>
                </a:solidFill>
              </a14:hiddenFill>
            </a:ext>
          </a:extLst>
        </p:spPr>
      </p:pic>
      <p:pic>
        <p:nvPicPr>
          <p:cNvPr id="3" name="Звук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83799840"/>
      </p:ext>
    </p:extLst>
  </p:cSld>
  <p:clrMapOvr>
    <a:masterClrMapping/>
  </p:clrMapOvr>
  <mc:AlternateContent xmlns:mc="http://schemas.openxmlformats.org/markup-compatibility/2006">
    <mc:Choice xmlns:p14="http://schemas.microsoft.com/office/powerpoint/2010/main" Requires="p14">
      <p:transition spd="slow" p14:dur="2000" advTm="66753"/>
    </mc:Choice>
    <mc:Fallback>
      <p:transition spd="slow" advTm="667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2592324" y="1423640"/>
            <a:ext cx="9423631" cy="4608860"/>
          </a:xfrm>
        </p:spPr>
        <p:txBody>
          <a:bodyPr>
            <a:normAutofit/>
          </a:bodyPr>
          <a:lstStyle/>
          <a:p>
            <a:r>
              <a:rPr lang="kk-KZ" sz="3600" b="1" dirty="0" smtClean="0">
                <a:ln w="12700">
                  <a:solidFill>
                    <a:schemeClr val="tx2">
                      <a:satMod val="155000"/>
                    </a:schemeClr>
                  </a:solidFill>
                  <a:prstDash val="solid"/>
                </a:ln>
                <a:solidFill>
                  <a:schemeClr val="accent1"/>
                </a:solidFill>
                <a:latin typeface="Times New Roman" pitchFamily="18" charset="0"/>
                <a:cs typeface="Times New Roman" pitchFamily="18" charset="0"/>
              </a:rPr>
              <a:t>Геоэкологияның бағыттары</a:t>
            </a:r>
          </a:p>
          <a:p>
            <a:endParaRPr lang="ru-RU" sz="3200" b="1" dirty="0">
              <a:solidFill>
                <a:schemeClr val="bg1"/>
              </a:solidFill>
            </a:endParaRPr>
          </a:p>
        </p:txBody>
      </p:sp>
      <p:sp>
        <p:nvSpPr>
          <p:cNvPr id="4" name="Прямоугольник 3"/>
          <p:cNvSpPr/>
          <p:nvPr/>
        </p:nvSpPr>
        <p:spPr>
          <a:xfrm>
            <a:off x="0" y="1"/>
            <a:ext cx="12192000" cy="9405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Freeform 700">
            <a:extLst>
              <a:ext uri="{FF2B5EF4-FFF2-40B4-BE49-F238E27FC236}">
                <a16:creationId xmlns="" xmlns:a16="http://schemas.microsoft.com/office/drawing/2014/main" id="{573DE054-6322-5A49-99EC-681A43974E95}"/>
              </a:ext>
            </a:extLst>
          </p:cNvPr>
          <p:cNvSpPr>
            <a:spLocks noEditPoints="1"/>
          </p:cNvSpPr>
          <p:nvPr/>
        </p:nvSpPr>
        <p:spPr bwMode="auto">
          <a:xfrm>
            <a:off x="400594" y="355034"/>
            <a:ext cx="2434046" cy="1601809"/>
          </a:xfrm>
          <a:custGeom>
            <a:avLst/>
            <a:gdLst>
              <a:gd name="T0" fmla="*/ 194 w 203"/>
              <a:gd name="T1" fmla="*/ 37 h 97"/>
              <a:gd name="T2" fmla="*/ 177 w 203"/>
              <a:gd name="T3" fmla="*/ 31 h 97"/>
              <a:gd name="T4" fmla="*/ 163 w 203"/>
              <a:gd name="T5" fmla="*/ 19 h 97"/>
              <a:gd name="T6" fmla="*/ 154 w 203"/>
              <a:gd name="T7" fmla="*/ 7 h 97"/>
              <a:gd name="T8" fmla="*/ 137 w 203"/>
              <a:gd name="T9" fmla="*/ 10 h 97"/>
              <a:gd name="T10" fmla="*/ 129 w 203"/>
              <a:gd name="T11" fmla="*/ 8 h 97"/>
              <a:gd name="T12" fmla="*/ 112 w 203"/>
              <a:gd name="T13" fmla="*/ 2 h 97"/>
              <a:gd name="T14" fmla="*/ 76 w 203"/>
              <a:gd name="T15" fmla="*/ 10 h 97"/>
              <a:gd name="T16" fmla="*/ 75 w 203"/>
              <a:gd name="T17" fmla="*/ 20 h 97"/>
              <a:gd name="T18" fmla="*/ 74 w 203"/>
              <a:gd name="T19" fmla="*/ 31 h 97"/>
              <a:gd name="T20" fmla="*/ 60 w 203"/>
              <a:gd name="T21" fmla="*/ 29 h 97"/>
              <a:gd name="T22" fmla="*/ 48 w 203"/>
              <a:gd name="T23" fmla="*/ 32 h 97"/>
              <a:gd name="T24" fmla="*/ 37 w 203"/>
              <a:gd name="T25" fmla="*/ 27 h 97"/>
              <a:gd name="T26" fmla="*/ 22 w 203"/>
              <a:gd name="T27" fmla="*/ 25 h 97"/>
              <a:gd name="T28" fmla="*/ 13 w 203"/>
              <a:gd name="T29" fmla="*/ 32 h 97"/>
              <a:gd name="T30" fmla="*/ 3 w 203"/>
              <a:gd name="T31" fmla="*/ 38 h 97"/>
              <a:gd name="T32" fmla="*/ 4 w 203"/>
              <a:gd name="T33" fmla="*/ 47 h 97"/>
              <a:gd name="T34" fmla="*/ 14 w 203"/>
              <a:gd name="T35" fmla="*/ 57 h 97"/>
              <a:gd name="T36" fmla="*/ 17 w 203"/>
              <a:gd name="T37" fmla="*/ 57 h 97"/>
              <a:gd name="T38" fmla="*/ 36 w 203"/>
              <a:gd name="T39" fmla="*/ 63 h 97"/>
              <a:gd name="T40" fmla="*/ 33 w 203"/>
              <a:gd name="T41" fmla="*/ 66 h 97"/>
              <a:gd name="T42" fmla="*/ 22 w 203"/>
              <a:gd name="T43" fmla="*/ 72 h 97"/>
              <a:gd name="T44" fmla="*/ 31 w 203"/>
              <a:gd name="T45" fmla="*/ 82 h 97"/>
              <a:gd name="T46" fmla="*/ 48 w 203"/>
              <a:gd name="T47" fmla="*/ 90 h 97"/>
              <a:gd name="T48" fmla="*/ 50 w 203"/>
              <a:gd name="T49" fmla="*/ 68 h 97"/>
              <a:gd name="T50" fmla="*/ 64 w 203"/>
              <a:gd name="T51" fmla="*/ 62 h 97"/>
              <a:gd name="T52" fmla="*/ 72 w 203"/>
              <a:gd name="T53" fmla="*/ 66 h 97"/>
              <a:gd name="T54" fmla="*/ 84 w 203"/>
              <a:gd name="T55" fmla="*/ 76 h 97"/>
              <a:gd name="T56" fmla="*/ 100 w 203"/>
              <a:gd name="T57" fmla="*/ 81 h 97"/>
              <a:gd name="T58" fmla="*/ 107 w 203"/>
              <a:gd name="T59" fmla="*/ 91 h 97"/>
              <a:gd name="T60" fmla="*/ 123 w 203"/>
              <a:gd name="T61" fmla="*/ 85 h 97"/>
              <a:gd name="T62" fmla="*/ 137 w 203"/>
              <a:gd name="T63" fmla="*/ 83 h 97"/>
              <a:gd name="T64" fmla="*/ 153 w 203"/>
              <a:gd name="T65" fmla="*/ 81 h 97"/>
              <a:gd name="T66" fmla="*/ 172 w 203"/>
              <a:gd name="T67" fmla="*/ 76 h 97"/>
              <a:gd name="T68" fmla="*/ 175 w 203"/>
              <a:gd name="T69" fmla="*/ 66 h 97"/>
              <a:gd name="T70" fmla="*/ 182 w 203"/>
              <a:gd name="T71" fmla="*/ 60 h 97"/>
              <a:gd name="T72" fmla="*/ 193 w 203"/>
              <a:gd name="T73" fmla="*/ 56 h 97"/>
              <a:gd name="T74" fmla="*/ 202 w 203"/>
              <a:gd name="T75" fmla="*/ 44 h 97"/>
              <a:gd name="T76" fmla="*/ 201 w 203"/>
              <a:gd name="T77" fmla="*/ 39 h 97"/>
              <a:gd name="T78" fmla="*/ 140 w 203"/>
              <a:gd name="T79" fmla="*/ 65 h 97"/>
              <a:gd name="T80" fmla="*/ 141 w 203"/>
              <a:gd name="T81" fmla="*/ 59 h 97"/>
              <a:gd name="T82" fmla="*/ 148 w 203"/>
              <a:gd name="T83" fmla="*/ 58 h 97"/>
              <a:gd name="T84" fmla="*/ 156 w 203"/>
              <a:gd name="T85" fmla="*/ 58 h 97"/>
              <a:gd name="T86" fmla="*/ 165 w 203"/>
              <a:gd name="T87" fmla="*/ 59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 h="97">
                <a:moveTo>
                  <a:pt x="201" y="39"/>
                </a:moveTo>
                <a:cubicBezTo>
                  <a:pt x="201" y="38"/>
                  <a:pt x="197" y="39"/>
                  <a:pt x="197" y="39"/>
                </a:cubicBezTo>
                <a:cubicBezTo>
                  <a:pt x="195" y="39"/>
                  <a:pt x="194" y="38"/>
                  <a:pt x="194" y="37"/>
                </a:cubicBezTo>
                <a:cubicBezTo>
                  <a:pt x="193" y="35"/>
                  <a:pt x="191" y="35"/>
                  <a:pt x="191" y="34"/>
                </a:cubicBezTo>
                <a:cubicBezTo>
                  <a:pt x="190" y="33"/>
                  <a:pt x="189" y="30"/>
                  <a:pt x="186" y="30"/>
                </a:cubicBezTo>
                <a:cubicBezTo>
                  <a:pt x="183" y="30"/>
                  <a:pt x="180" y="33"/>
                  <a:pt x="177" y="31"/>
                </a:cubicBezTo>
                <a:cubicBezTo>
                  <a:pt x="176" y="30"/>
                  <a:pt x="175" y="29"/>
                  <a:pt x="174" y="28"/>
                </a:cubicBezTo>
                <a:cubicBezTo>
                  <a:pt x="173" y="28"/>
                  <a:pt x="171" y="31"/>
                  <a:pt x="170" y="31"/>
                </a:cubicBezTo>
                <a:cubicBezTo>
                  <a:pt x="169" y="32"/>
                  <a:pt x="163" y="21"/>
                  <a:pt x="163" y="19"/>
                </a:cubicBezTo>
                <a:cubicBezTo>
                  <a:pt x="161" y="17"/>
                  <a:pt x="160" y="14"/>
                  <a:pt x="157" y="13"/>
                </a:cubicBezTo>
                <a:cubicBezTo>
                  <a:pt x="156" y="12"/>
                  <a:pt x="155" y="11"/>
                  <a:pt x="154" y="11"/>
                </a:cubicBezTo>
                <a:cubicBezTo>
                  <a:pt x="152" y="10"/>
                  <a:pt x="154" y="8"/>
                  <a:pt x="154" y="7"/>
                </a:cubicBezTo>
                <a:cubicBezTo>
                  <a:pt x="154" y="6"/>
                  <a:pt x="147" y="10"/>
                  <a:pt x="146" y="11"/>
                </a:cubicBezTo>
                <a:cubicBezTo>
                  <a:pt x="145" y="11"/>
                  <a:pt x="137" y="14"/>
                  <a:pt x="137" y="13"/>
                </a:cubicBezTo>
                <a:cubicBezTo>
                  <a:pt x="137" y="11"/>
                  <a:pt x="139" y="10"/>
                  <a:pt x="137" y="10"/>
                </a:cubicBezTo>
                <a:cubicBezTo>
                  <a:pt x="136" y="9"/>
                  <a:pt x="135" y="8"/>
                  <a:pt x="134" y="9"/>
                </a:cubicBezTo>
                <a:cubicBezTo>
                  <a:pt x="134" y="9"/>
                  <a:pt x="134" y="10"/>
                  <a:pt x="133" y="9"/>
                </a:cubicBezTo>
                <a:cubicBezTo>
                  <a:pt x="131" y="8"/>
                  <a:pt x="132" y="7"/>
                  <a:pt x="129" y="8"/>
                </a:cubicBezTo>
                <a:cubicBezTo>
                  <a:pt x="126" y="10"/>
                  <a:pt x="126" y="7"/>
                  <a:pt x="126" y="5"/>
                </a:cubicBezTo>
                <a:cubicBezTo>
                  <a:pt x="127" y="1"/>
                  <a:pt x="121" y="0"/>
                  <a:pt x="118" y="0"/>
                </a:cubicBezTo>
                <a:cubicBezTo>
                  <a:pt x="116" y="0"/>
                  <a:pt x="114" y="1"/>
                  <a:pt x="112" y="2"/>
                </a:cubicBezTo>
                <a:cubicBezTo>
                  <a:pt x="110" y="3"/>
                  <a:pt x="108" y="4"/>
                  <a:pt x="105" y="4"/>
                </a:cubicBezTo>
                <a:cubicBezTo>
                  <a:pt x="97" y="6"/>
                  <a:pt x="89" y="9"/>
                  <a:pt x="81" y="9"/>
                </a:cubicBezTo>
                <a:cubicBezTo>
                  <a:pt x="79" y="9"/>
                  <a:pt x="77" y="9"/>
                  <a:pt x="76" y="10"/>
                </a:cubicBezTo>
                <a:cubicBezTo>
                  <a:pt x="75" y="11"/>
                  <a:pt x="77" y="14"/>
                  <a:pt x="79" y="14"/>
                </a:cubicBezTo>
                <a:cubicBezTo>
                  <a:pt x="83" y="17"/>
                  <a:pt x="76" y="16"/>
                  <a:pt x="74" y="17"/>
                </a:cubicBezTo>
                <a:cubicBezTo>
                  <a:pt x="72" y="18"/>
                  <a:pt x="75" y="19"/>
                  <a:pt x="75" y="20"/>
                </a:cubicBezTo>
                <a:cubicBezTo>
                  <a:pt x="75" y="22"/>
                  <a:pt x="71" y="22"/>
                  <a:pt x="71" y="23"/>
                </a:cubicBezTo>
                <a:cubicBezTo>
                  <a:pt x="71" y="26"/>
                  <a:pt x="79" y="25"/>
                  <a:pt x="78" y="29"/>
                </a:cubicBezTo>
                <a:cubicBezTo>
                  <a:pt x="77" y="30"/>
                  <a:pt x="76" y="31"/>
                  <a:pt x="74" y="31"/>
                </a:cubicBezTo>
                <a:cubicBezTo>
                  <a:pt x="73" y="31"/>
                  <a:pt x="70" y="31"/>
                  <a:pt x="69" y="31"/>
                </a:cubicBezTo>
                <a:cubicBezTo>
                  <a:pt x="67" y="32"/>
                  <a:pt x="68" y="33"/>
                  <a:pt x="66" y="32"/>
                </a:cubicBezTo>
                <a:cubicBezTo>
                  <a:pt x="64" y="31"/>
                  <a:pt x="62" y="29"/>
                  <a:pt x="60" y="29"/>
                </a:cubicBezTo>
                <a:cubicBezTo>
                  <a:pt x="59" y="28"/>
                  <a:pt x="57" y="30"/>
                  <a:pt x="56" y="30"/>
                </a:cubicBezTo>
                <a:cubicBezTo>
                  <a:pt x="54" y="29"/>
                  <a:pt x="53" y="29"/>
                  <a:pt x="51" y="30"/>
                </a:cubicBezTo>
                <a:cubicBezTo>
                  <a:pt x="50" y="31"/>
                  <a:pt x="49" y="33"/>
                  <a:pt x="48" y="32"/>
                </a:cubicBezTo>
                <a:cubicBezTo>
                  <a:pt x="47" y="32"/>
                  <a:pt x="44" y="29"/>
                  <a:pt x="43" y="30"/>
                </a:cubicBezTo>
                <a:cubicBezTo>
                  <a:pt x="42" y="30"/>
                  <a:pt x="42" y="33"/>
                  <a:pt x="41" y="31"/>
                </a:cubicBezTo>
                <a:cubicBezTo>
                  <a:pt x="40" y="29"/>
                  <a:pt x="39" y="28"/>
                  <a:pt x="37" y="27"/>
                </a:cubicBezTo>
                <a:cubicBezTo>
                  <a:pt x="35" y="26"/>
                  <a:pt x="33" y="26"/>
                  <a:pt x="32" y="25"/>
                </a:cubicBezTo>
                <a:cubicBezTo>
                  <a:pt x="29" y="24"/>
                  <a:pt x="29" y="26"/>
                  <a:pt x="27" y="26"/>
                </a:cubicBezTo>
                <a:cubicBezTo>
                  <a:pt x="25" y="27"/>
                  <a:pt x="24" y="24"/>
                  <a:pt x="22" y="25"/>
                </a:cubicBezTo>
                <a:cubicBezTo>
                  <a:pt x="21" y="26"/>
                  <a:pt x="21" y="27"/>
                  <a:pt x="20" y="27"/>
                </a:cubicBezTo>
                <a:cubicBezTo>
                  <a:pt x="19" y="28"/>
                  <a:pt x="17" y="28"/>
                  <a:pt x="16" y="28"/>
                </a:cubicBezTo>
                <a:cubicBezTo>
                  <a:pt x="15" y="29"/>
                  <a:pt x="13" y="31"/>
                  <a:pt x="13" y="32"/>
                </a:cubicBezTo>
                <a:cubicBezTo>
                  <a:pt x="12" y="33"/>
                  <a:pt x="14" y="36"/>
                  <a:pt x="12" y="36"/>
                </a:cubicBezTo>
                <a:cubicBezTo>
                  <a:pt x="10" y="37"/>
                  <a:pt x="7" y="31"/>
                  <a:pt x="6" y="34"/>
                </a:cubicBezTo>
                <a:cubicBezTo>
                  <a:pt x="5" y="36"/>
                  <a:pt x="4" y="36"/>
                  <a:pt x="3" y="38"/>
                </a:cubicBezTo>
                <a:cubicBezTo>
                  <a:pt x="2" y="40"/>
                  <a:pt x="6" y="40"/>
                  <a:pt x="4" y="42"/>
                </a:cubicBezTo>
                <a:cubicBezTo>
                  <a:pt x="3" y="43"/>
                  <a:pt x="0" y="45"/>
                  <a:pt x="2" y="46"/>
                </a:cubicBezTo>
                <a:cubicBezTo>
                  <a:pt x="3" y="46"/>
                  <a:pt x="4" y="47"/>
                  <a:pt x="4" y="47"/>
                </a:cubicBezTo>
                <a:cubicBezTo>
                  <a:pt x="5" y="48"/>
                  <a:pt x="4" y="49"/>
                  <a:pt x="5" y="50"/>
                </a:cubicBezTo>
                <a:cubicBezTo>
                  <a:pt x="7" y="51"/>
                  <a:pt x="9" y="49"/>
                  <a:pt x="11" y="51"/>
                </a:cubicBezTo>
                <a:cubicBezTo>
                  <a:pt x="12" y="52"/>
                  <a:pt x="14" y="55"/>
                  <a:pt x="14" y="57"/>
                </a:cubicBezTo>
                <a:cubicBezTo>
                  <a:pt x="13" y="57"/>
                  <a:pt x="10" y="56"/>
                  <a:pt x="13" y="58"/>
                </a:cubicBezTo>
                <a:cubicBezTo>
                  <a:pt x="14" y="59"/>
                  <a:pt x="14" y="60"/>
                  <a:pt x="16" y="58"/>
                </a:cubicBezTo>
                <a:cubicBezTo>
                  <a:pt x="16" y="57"/>
                  <a:pt x="16" y="57"/>
                  <a:pt x="17" y="57"/>
                </a:cubicBezTo>
                <a:cubicBezTo>
                  <a:pt x="22" y="57"/>
                  <a:pt x="24" y="54"/>
                  <a:pt x="29" y="56"/>
                </a:cubicBezTo>
                <a:cubicBezTo>
                  <a:pt x="31" y="57"/>
                  <a:pt x="33" y="54"/>
                  <a:pt x="34" y="56"/>
                </a:cubicBezTo>
                <a:cubicBezTo>
                  <a:pt x="35" y="57"/>
                  <a:pt x="37" y="61"/>
                  <a:pt x="36" y="63"/>
                </a:cubicBezTo>
                <a:cubicBezTo>
                  <a:pt x="35" y="63"/>
                  <a:pt x="33" y="64"/>
                  <a:pt x="35" y="64"/>
                </a:cubicBezTo>
                <a:cubicBezTo>
                  <a:pt x="35" y="65"/>
                  <a:pt x="35" y="65"/>
                  <a:pt x="35" y="65"/>
                </a:cubicBezTo>
                <a:cubicBezTo>
                  <a:pt x="34" y="66"/>
                  <a:pt x="33" y="66"/>
                  <a:pt x="33" y="66"/>
                </a:cubicBezTo>
                <a:cubicBezTo>
                  <a:pt x="30" y="66"/>
                  <a:pt x="22" y="64"/>
                  <a:pt x="24" y="69"/>
                </a:cubicBezTo>
                <a:cubicBezTo>
                  <a:pt x="25" y="71"/>
                  <a:pt x="24" y="71"/>
                  <a:pt x="22" y="70"/>
                </a:cubicBezTo>
                <a:cubicBezTo>
                  <a:pt x="20" y="69"/>
                  <a:pt x="21" y="71"/>
                  <a:pt x="22" y="72"/>
                </a:cubicBezTo>
                <a:cubicBezTo>
                  <a:pt x="24" y="72"/>
                  <a:pt x="24" y="75"/>
                  <a:pt x="25" y="76"/>
                </a:cubicBezTo>
                <a:cubicBezTo>
                  <a:pt x="27" y="77"/>
                  <a:pt x="24" y="79"/>
                  <a:pt x="27" y="79"/>
                </a:cubicBezTo>
                <a:cubicBezTo>
                  <a:pt x="28" y="79"/>
                  <a:pt x="30" y="81"/>
                  <a:pt x="31" y="82"/>
                </a:cubicBezTo>
                <a:cubicBezTo>
                  <a:pt x="34" y="82"/>
                  <a:pt x="31" y="85"/>
                  <a:pt x="31" y="87"/>
                </a:cubicBezTo>
                <a:cubicBezTo>
                  <a:pt x="34" y="85"/>
                  <a:pt x="38" y="82"/>
                  <a:pt x="42" y="85"/>
                </a:cubicBezTo>
                <a:cubicBezTo>
                  <a:pt x="44" y="87"/>
                  <a:pt x="45" y="90"/>
                  <a:pt x="48" y="90"/>
                </a:cubicBezTo>
                <a:cubicBezTo>
                  <a:pt x="50" y="90"/>
                  <a:pt x="49" y="88"/>
                  <a:pt x="49" y="87"/>
                </a:cubicBezTo>
                <a:cubicBezTo>
                  <a:pt x="49" y="84"/>
                  <a:pt x="49" y="81"/>
                  <a:pt x="49" y="78"/>
                </a:cubicBezTo>
                <a:cubicBezTo>
                  <a:pt x="49" y="76"/>
                  <a:pt x="48" y="68"/>
                  <a:pt x="50" y="68"/>
                </a:cubicBezTo>
                <a:cubicBezTo>
                  <a:pt x="52" y="67"/>
                  <a:pt x="55" y="66"/>
                  <a:pt x="57" y="65"/>
                </a:cubicBezTo>
                <a:cubicBezTo>
                  <a:pt x="59" y="65"/>
                  <a:pt x="61" y="64"/>
                  <a:pt x="62" y="64"/>
                </a:cubicBezTo>
                <a:cubicBezTo>
                  <a:pt x="63" y="63"/>
                  <a:pt x="62" y="61"/>
                  <a:pt x="64" y="62"/>
                </a:cubicBezTo>
                <a:cubicBezTo>
                  <a:pt x="65" y="62"/>
                  <a:pt x="68" y="64"/>
                  <a:pt x="68" y="62"/>
                </a:cubicBezTo>
                <a:cubicBezTo>
                  <a:pt x="68" y="61"/>
                  <a:pt x="70" y="60"/>
                  <a:pt x="71" y="62"/>
                </a:cubicBezTo>
                <a:cubicBezTo>
                  <a:pt x="72" y="63"/>
                  <a:pt x="71" y="64"/>
                  <a:pt x="72" y="66"/>
                </a:cubicBezTo>
                <a:cubicBezTo>
                  <a:pt x="72" y="67"/>
                  <a:pt x="73" y="69"/>
                  <a:pt x="72" y="70"/>
                </a:cubicBezTo>
                <a:cubicBezTo>
                  <a:pt x="73" y="71"/>
                  <a:pt x="74" y="71"/>
                  <a:pt x="75" y="72"/>
                </a:cubicBezTo>
                <a:cubicBezTo>
                  <a:pt x="78" y="75"/>
                  <a:pt x="80" y="77"/>
                  <a:pt x="84" y="76"/>
                </a:cubicBezTo>
                <a:cubicBezTo>
                  <a:pt x="86" y="76"/>
                  <a:pt x="88" y="77"/>
                  <a:pt x="90" y="77"/>
                </a:cubicBezTo>
                <a:cubicBezTo>
                  <a:pt x="92" y="77"/>
                  <a:pt x="93" y="75"/>
                  <a:pt x="95" y="75"/>
                </a:cubicBezTo>
                <a:cubicBezTo>
                  <a:pt x="97" y="76"/>
                  <a:pt x="99" y="79"/>
                  <a:pt x="100" y="81"/>
                </a:cubicBezTo>
                <a:cubicBezTo>
                  <a:pt x="101" y="82"/>
                  <a:pt x="100" y="83"/>
                  <a:pt x="100" y="85"/>
                </a:cubicBezTo>
                <a:cubicBezTo>
                  <a:pt x="100" y="87"/>
                  <a:pt x="103" y="88"/>
                  <a:pt x="103" y="90"/>
                </a:cubicBezTo>
                <a:cubicBezTo>
                  <a:pt x="103" y="91"/>
                  <a:pt x="106" y="91"/>
                  <a:pt x="107" y="91"/>
                </a:cubicBezTo>
                <a:cubicBezTo>
                  <a:pt x="109" y="91"/>
                  <a:pt x="109" y="91"/>
                  <a:pt x="110" y="93"/>
                </a:cubicBezTo>
                <a:cubicBezTo>
                  <a:pt x="112" y="97"/>
                  <a:pt x="114" y="92"/>
                  <a:pt x="116" y="90"/>
                </a:cubicBezTo>
                <a:cubicBezTo>
                  <a:pt x="117" y="87"/>
                  <a:pt x="121" y="87"/>
                  <a:pt x="123" y="85"/>
                </a:cubicBezTo>
                <a:cubicBezTo>
                  <a:pt x="125" y="85"/>
                  <a:pt x="125" y="85"/>
                  <a:pt x="126" y="84"/>
                </a:cubicBezTo>
                <a:cubicBezTo>
                  <a:pt x="127" y="81"/>
                  <a:pt x="128" y="82"/>
                  <a:pt x="130" y="82"/>
                </a:cubicBezTo>
                <a:cubicBezTo>
                  <a:pt x="132" y="82"/>
                  <a:pt x="136" y="85"/>
                  <a:pt x="137" y="83"/>
                </a:cubicBezTo>
                <a:cubicBezTo>
                  <a:pt x="137" y="81"/>
                  <a:pt x="137" y="80"/>
                  <a:pt x="139" y="79"/>
                </a:cubicBezTo>
                <a:cubicBezTo>
                  <a:pt x="141" y="78"/>
                  <a:pt x="143" y="80"/>
                  <a:pt x="145" y="80"/>
                </a:cubicBezTo>
                <a:cubicBezTo>
                  <a:pt x="147" y="81"/>
                  <a:pt x="151" y="81"/>
                  <a:pt x="153" y="81"/>
                </a:cubicBezTo>
                <a:cubicBezTo>
                  <a:pt x="159" y="81"/>
                  <a:pt x="164" y="83"/>
                  <a:pt x="170" y="84"/>
                </a:cubicBezTo>
                <a:cubicBezTo>
                  <a:pt x="169" y="82"/>
                  <a:pt x="171" y="81"/>
                  <a:pt x="173" y="79"/>
                </a:cubicBezTo>
                <a:cubicBezTo>
                  <a:pt x="174" y="78"/>
                  <a:pt x="173" y="78"/>
                  <a:pt x="172" y="76"/>
                </a:cubicBezTo>
                <a:cubicBezTo>
                  <a:pt x="171" y="75"/>
                  <a:pt x="171" y="73"/>
                  <a:pt x="171" y="71"/>
                </a:cubicBezTo>
                <a:cubicBezTo>
                  <a:pt x="170" y="71"/>
                  <a:pt x="170" y="67"/>
                  <a:pt x="169" y="68"/>
                </a:cubicBezTo>
                <a:cubicBezTo>
                  <a:pt x="170" y="67"/>
                  <a:pt x="173" y="67"/>
                  <a:pt x="175" y="66"/>
                </a:cubicBezTo>
                <a:cubicBezTo>
                  <a:pt x="178" y="66"/>
                  <a:pt x="180" y="68"/>
                  <a:pt x="182" y="66"/>
                </a:cubicBezTo>
                <a:cubicBezTo>
                  <a:pt x="183" y="66"/>
                  <a:pt x="181" y="65"/>
                  <a:pt x="181" y="64"/>
                </a:cubicBezTo>
                <a:cubicBezTo>
                  <a:pt x="180" y="63"/>
                  <a:pt x="181" y="61"/>
                  <a:pt x="182" y="60"/>
                </a:cubicBezTo>
                <a:cubicBezTo>
                  <a:pt x="183" y="59"/>
                  <a:pt x="184" y="53"/>
                  <a:pt x="185" y="54"/>
                </a:cubicBezTo>
                <a:cubicBezTo>
                  <a:pt x="187" y="55"/>
                  <a:pt x="188" y="56"/>
                  <a:pt x="190" y="56"/>
                </a:cubicBezTo>
                <a:cubicBezTo>
                  <a:pt x="191" y="55"/>
                  <a:pt x="192" y="57"/>
                  <a:pt x="193" y="56"/>
                </a:cubicBezTo>
                <a:cubicBezTo>
                  <a:pt x="194" y="56"/>
                  <a:pt x="196" y="55"/>
                  <a:pt x="197" y="54"/>
                </a:cubicBezTo>
                <a:cubicBezTo>
                  <a:pt x="198" y="53"/>
                  <a:pt x="196" y="51"/>
                  <a:pt x="196" y="49"/>
                </a:cubicBezTo>
                <a:cubicBezTo>
                  <a:pt x="197" y="46"/>
                  <a:pt x="200" y="47"/>
                  <a:pt x="202" y="44"/>
                </a:cubicBezTo>
                <a:cubicBezTo>
                  <a:pt x="202" y="43"/>
                  <a:pt x="202" y="43"/>
                  <a:pt x="203" y="42"/>
                </a:cubicBezTo>
                <a:cubicBezTo>
                  <a:pt x="203" y="41"/>
                  <a:pt x="202" y="40"/>
                  <a:pt x="201" y="39"/>
                </a:cubicBezTo>
                <a:cubicBezTo>
                  <a:pt x="201" y="38"/>
                  <a:pt x="202" y="39"/>
                  <a:pt x="201" y="39"/>
                </a:cubicBezTo>
                <a:close/>
                <a:moveTo>
                  <a:pt x="148" y="58"/>
                </a:moveTo>
                <a:cubicBezTo>
                  <a:pt x="146" y="58"/>
                  <a:pt x="143" y="61"/>
                  <a:pt x="142" y="62"/>
                </a:cubicBezTo>
                <a:cubicBezTo>
                  <a:pt x="141" y="62"/>
                  <a:pt x="140" y="64"/>
                  <a:pt x="140" y="65"/>
                </a:cubicBezTo>
                <a:cubicBezTo>
                  <a:pt x="140" y="66"/>
                  <a:pt x="141" y="67"/>
                  <a:pt x="141" y="67"/>
                </a:cubicBezTo>
                <a:cubicBezTo>
                  <a:pt x="140" y="68"/>
                  <a:pt x="138" y="64"/>
                  <a:pt x="138" y="63"/>
                </a:cubicBezTo>
                <a:cubicBezTo>
                  <a:pt x="138" y="61"/>
                  <a:pt x="139" y="60"/>
                  <a:pt x="141" y="59"/>
                </a:cubicBezTo>
                <a:cubicBezTo>
                  <a:pt x="143" y="58"/>
                  <a:pt x="145" y="57"/>
                  <a:pt x="147" y="57"/>
                </a:cubicBezTo>
                <a:cubicBezTo>
                  <a:pt x="147" y="57"/>
                  <a:pt x="152" y="58"/>
                  <a:pt x="152" y="58"/>
                </a:cubicBezTo>
                <a:cubicBezTo>
                  <a:pt x="151" y="59"/>
                  <a:pt x="148" y="58"/>
                  <a:pt x="148" y="58"/>
                </a:cubicBezTo>
                <a:cubicBezTo>
                  <a:pt x="146" y="58"/>
                  <a:pt x="149" y="58"/>
                  <a:pt x="148" y="58"/>
                </a:cubicBezTo>
                <a:close/>
                <a:moveTo>
                  <a:pt x="165" y="59"/>
                </a:moveTo>
                <a:cubicBezTo>
                  <a:pt x="164" y="61"/>
                  <a:pt x="157" y="60"/>
                  <a:pt x="156" y="58"/>
                </a:cubicBezTo>
                <a:cubicBezTo>
                  <a:pt x="156" y="58"/>
                  <a:pt x="160" y="58"/>
                  <a:pt x="160" y="58"/>
                </a:cubicBezTo>
                <a:cubicBezTo>
                  <a:pt x="162" y="58"/>
                  <a:pt x="163" y="58"/>
                  <a:pt x="165" y="57"/>
                </a:cubicBezTo>
                <a:cubicBezTo>
                  <a:pt x="165" y="57"/>
                  <a:pt x="165" y="59"/>
                  <a:pt x="165" y="59"/>
                </a:cubicBezTo>
                <a:cubicBezTo>
                  <a:pt x="164" y="60"/>
                  <a:pt x="165" y="58"/>
                  <a:pt x="165" y="59"/>
                </a:cubicBezTo>
                <a:close/>
              </a:path>
            </a:pathLst>
          </a:custGeom>
          <a:solidFill>
            <a:schemeClr val="bg1">
              <a:lumMod val="95000"/>
            </a:schemeClr>
          </a:solid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Open Sans Regular" charset="0"/>
            </a:endParaRPr>
          </a:p>
        </p:txBody>
      </p:sp>
      <p:sp>
        <p:nvSpPr>
          <p:cNvPr id="7" name="Прямоугольник 6"/>
          <p:cNvSpPr/>
          <p:nvPr/>
        </p:nvSpPr>
        <p:spPr>
          <a:xfrm>
            <a:off x="2756262" y="990631"/>
            <a:ext cx="6096000" cy="417871"/>
          </a:xfrm>
          <a:prstGeom prst="rect">
            <a:avLst/>
          </a:prstGeom>
        </p:spPr>
        <p:txBody>
          <a:bodyPr>
            <a:spAutoFit/>
          </a:bodyPr>
          <a:lstStyle/>
          <a:p>
            <a:pPr marL="342900" lvl="0" indent="-342900" algn="just">
              <a:lnSpc>
                <a:spcPct val="115000"/>
              </a:lnSpc>
              <a:spcAft>
                <a:spcPts val="0"/>
              </a:spcAft>
              <a:buFont typeface="Times New Roman" panose="02020603050405020304" pitchFamily="18" charset="0"/>
              <a:buChar char="-"/>
            </a:pPr>
            <a:endParaRPr lang="ru-RU" sz="2000" dirty="0">
              <a:solidFill>
                <a:srgbClr val="0070C0"/>
              </a:solidFill>
              <a:effectLst/>
              <a:latin typeface="KZ Times New Roman" panose="02020603050405020304" pitchFamily="18" charset="0"/>
              <a:ea typeface="Times New Roman" panose="02020603050405020304" pitchFamily="18" charset="0"/>
            </a:endParaRPr>
          </a:p>
        </p:txBody>
      </p:sp>
      <p:sp>
        <p:nvSpPr>
          <p:cNvPr id="8" name="Стрелка вниз 7"/>
          <p:cNvSpPr/>
          <p:nvPr/>
        </p:nvSpPr>
        <p:spPr>
          <a:xfrm>
            <a:off x="5079046" y="2256895"/>
            <a:ext cx="484632" cy="978408"/>
          </a:xfrm>
          <a:prstGeom prst="down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ru-RU"/>
          </a:p>
        </p:txBody>
      </p:sp>
      <p:sp>
        <p:nvSpPr>
          <p:cNvPr id="9" name="Стрелка вниз 8"/>
          <p:cNvSpPr/>
          <p:nvPr/>
        </p:nvSpPr>
        <p:spPr>
          <a:xfrm>
            <a:off x="8935636" y="2277748"/>
            <a:ext cx="484632" cy="978408"/>
          </a:xfrm>
          <a:prstGeom prst="down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ru-RU"/>
          </a:p>
        </p:txBody>
      </p:sp>
      <p:grpSp>
        <p:nvGrpSpPr>
          <p:cNvPr id="22" name="Группа 21"/>
          <p:cNvGrpSpPr/>
          <p:nvPr/>
        </p:nvGrpSpPr>
        <p:grpSpPr>
          <a:xfrm>
            <a:off x="1562081" y="3546659"/>
            <a:ext cx="4327144" cy="2879258"/>
            <a:chOff x="0" y="1428750"/>
            <a:chExt cx="4285218" cy="2571130"/>
          </a:xfrm>
          <a:scene3d>
            <a:camera prst="orthographicFront"/>
            <a:lightRig rig="threePt" dir="t">
              <a:rot lat="0" lon="0" rev="7500000"/>
            </a:lightRig>
          </a:scene3d>
        </p:grpSpPr>
        <p:sp>
          <p:nvSpPr>
            <p:cNvPr id="23" name="Прямоугольник 22"/>
            <p:cNvSpPr/>
            <p:nvPr/>
          </p:nvSpPr>
          <p:spPr>
            <a:xfrm>
              <a:off x="0" y="1428750"/>
              <a:ext cx="4285218" cy="2571130"/>
            </a:xfrm>
            <a:prstGeom prst="rect">
              <a:avLst/>
            </a:prstGeom>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24" name="Прямоугольник 23"/>
            <p:cNvSpPr/>
            <p:nvPr/>
          </p:nvSpPr>
          <p:spPr>
            <a:xfrm>
              <a:off x="242949" y="1565254"/>
              <a:ext cx="3964501" cy="2225512"/>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kk-KZ" sz="2000" kern="1200" dirty="0" smtClean="0">
                  <a:latin typeface="Times New Roman" pitchFamily="18" charset="0"/>
                  <a:cs typeface="Times New Roman" pitchFamily="18" charset="0"/>
                </a:rPr>
                <a:t>табиғатты пайдаланудың экологиялық аспектілерін, адам мен табиғат қатынастарын зерттейді.Мұнда геоэкология география мен экология негізінде қалыптасқан ғылым болып саналады</a:t>
              </a:r>
              <a:r>
                <a:rPr lang="kk-KZ" sz="1600" kern="1200" dirty="0" smtClean="0"/>
                <a:t>.</a:t>
              </a:r>
              <a:endParaRPr lang="ru-RU" sz="1600" kern="1200" dirty="0"/>
            </a:p>
          </p:txBody>
        </p:sp>
      </p:grpSp>
      <p:grpSp>
        <p:nvGrpSpPr>
          <p:cNvPr id="25" name="Группа 24"/>
          <p:cNvGrpSpPr/>
          <p:nvPr/>
        </p:nvGrpSpPr>
        <p:grpSpPr>
          <a:xfrm>
            <a:off x="6986238" y="3256156"/>
            <a:ext cx="4650059" cy="3222701"/>
            <a:chOff x="4715937" y="916729"/>
            <a:chExt cx="4777903" cy="3324740"/>
          </a:xfrm>
          <a:scene3d>
            <a:camera prst="orthographicFront"/>
            <a:lightRig rig="threePt" dir="t">
              <a:rot lat="0" lon="0" rev="7500000"/>
            </a:lightRig>
          </a:scene3d>
        </p:grpSpPr>
        <p:sp>
          <p:nvSpPr>
            <p:cNvPr id="26" name="Прямоугольник 25"/>
            <p:cNvSpPr/>
            <p:nvPr/>
          </p:nvSpPr>
          <p:spPr>
            <a:xfrm>
              <a:off x="4715937" y="1216430"/>
              <a:ext cx="4674783" cy="3025039"/>
            </a:xfrm>
            <a:prstGeom prst="rect">
              <a:avLst/>
            </a:prstGeom>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27" name="Прямоугольник 26"/>
            <p:cNvSpPr/>
            <p:nvPr/>
          </p:nvSpPr>
          <p:spPr>
            <a:xfrm>
              <a:off x="4715937" y="916729"/>
              <a:ext cx="4777903" cy="332474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kk-KZ" sz="1800" kern="1200" dirty="0" smtClean="0">
                  <a:latin typeface="Times New Roman" pitchFamily="18" charset="0"/>
                  <a:cs typeface="Times New Roman" pitchFamily="18" charset="0"/>
                </a:rPr>
                <a:t>геологиялық ортаның тұрақты байланыстарын (тікелей және кері) табиғи ортаны - атмосфераны, гидросфераны, биосфераның басқа компоненттерімен бірге зерттеп, адамның экономикалық қызметінің барлық түрлі көріністеріне әсерін бағалайды. Мұнда геология, геохимия, биология және экология ғылымдары негізінде қарастырылады</a:t>
              </a:r>
              <a:r>
                <a:rPr lang="ru-RU" sz="1800" kern="1200" dirty="0" smtClean="0"/>
                <a:t>.</a:t>
              </a:r>
              <a:endParaRPr lang="ru-RU" sz="1800" kern="1200" dirty="0"/>
            </a:p>
          </p:txBody>
        </p:sp>
      </p:grpSp>
      <p:pic>
        <p:nvPicPr>
          <p:cNvPr id="5" name="Звук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49543063"/>
      </p:ext>
    </p:extLst>
  </p:cSld>
  <p:clrMapOvr>
    <a:masterClrMapping/>
  </p:clrMapOvr>
  <mc:AlternateContent xmlns:mc="http://schemas.openxmlformats.org/markup-compatibility/2006">
    <mc:Choice xmlns:p14="http://schemas.microsoft.com/office/powerpoint/2010/main" Requires="p14">
      <p:transition spd="slow" p14:dur="2000" advTm="57779"/>
    </mc:Choice>
    <mc:Fallback>
      <p:transition spd="slow" advTm="577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37"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900" decel="100000" fill="hold"/>
                                        <p:tgtEl>
                                          <p:spTgt spid="8"/>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900" decel="100000" fill="hold"/>
                                        <p:tgtEl>
                                          <p:spTgt spid="9"/>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5"/>
                </p:tgtEl>
              </p:cMediaNode>
            </p:audio>
          </p:childTnLst>
        </p:cTn>
      </p:par>
    </p:tnLst>
    <p:bldLst>
      <p:bldP spid="8"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TextBox 90"/>
          <p:cNvSpPr txBox="1"/>
          <p:nvPr/>
        </p:nvSpPr>
        <p:spPr>
          <a:xfrm>
            <a:off x="1390466" y="68618"/>
            <a:ext cx="2216762" cy="684931"/>
          </a:xfrm>
          <a:prstGeom prst="rect">
            <a:avLst/>
          </a:prstGeom>
          <a:noFill/>
        </p:spPr>
        <p:txBody>
          <a:bodyPr wrap="none" rtlCol="0">
            <a:spAutoFit/>
          </a:bodyPr>
          <a:lstStyle/>
          <a:p>
            <a:pPr algn="ctr">
              <a:lnSpc>
                <a:spcPts val="5000"/>
              </a:lnSpc>
            </a:pPr>
            <a:r>
              <a:rPr lang="kk-KZ" sz="3300" b="1" dirty="0">
                <a:solidFill>
                  <a:schemeClr val="bg1"/>
                </a:solidFill>
                <a:latin typeface="League Spartan" charset="0"/>
                <a:ea typeface="League Spartan" charset="0"/>
                <a:cs typeface="League Spartan" charset="0"/>
              </a:rPr>
              <a:t>СТРУКТУРА</a:t>
            </a:r>
            <a:endParaRPr lang="en-US" sz="3300" b="1" dirty="0">
              <a:solidFill>
                <a:schemeClr val="bg1"/>
              </a:solidFill>
              <a:latin typeface="League Spartan" charset="0"/>
              <a:ea typeface="League Spartan" charset="0"/>
              <a:cs typeface="League Spartan" charset="0"/>
            </a:endParaRPr>
          </a:p>
        </p:txBody>
      </p:sp>
      <p:sp>
        <p:nvSpPr>
          <p:cNvPr id="25" name="Прямоугольник 24"/>
          <p:cNvSpPr/>
          <p:nvPr/>
        </p:nvSpPr>
        <p:spPr>
          <a:xfrm>
            <a:off x="0" y="1"/>
            <a:ext cx="12192000" cy="9405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 name="Freeform 700">
            <a:extLst>
              <a:ext uri="{FF2B5EF4-FFF2-40B4-BE49-F238E27FC236}">
                <a16:creationId xmlns="" xmlns:a16="http://schemas.microsoft.com/office/drawing/2014/main" id="{573DE054-6322-5A49-99EC-681A43974E95}"/>
              </a:ext>
            </a:extLst>
          </p:cNvPr>
          <p:cNvSpPr>
            <a:spLocks noEditPoints="1"/>
          </p:cNvSpPr>
          <p:nvPr/>
        </p:nvSpPr>
        <p:spPr bwMode="auto">
          <a:xfrm>
            <a:off x="400594" y="355036"/>
            <a:ext cx="2238103" cy="1174018"/>
          </a:xfrm>
          <a:custGeom>
            <a:avLst/>
            <a:gdLst>
              <a:gd name="T0" fmla="*/ 194 w 203"/>
              <a:gd name="T1" fmla="*/ 37 h 97"/>
              <a:gd name="T2" fmla="*/ 177 w 203"/>
              <a:gd name="T3" fmla="*/ 31 h 97"/>
              <a:gd name="T4" fmla="*/ 163 w 203"/>
              <a:gd name="T5" fmla="*/ 19 h 97"/>
              <a:gd name="T6" fmla="*/ 154 w 203"/>
              <a:gd name="T7" fmla="*/ 7 h 97"/>
              <a:gd name="T8" fmla="*/ 137 w 203"/>
              <a:gd name="T9" fmla="*/ 10 h 97"/>
              <a:gd name="T10" fmla="*/ 129 w 203"/>
              <a:gd name="T11" fmla="*/ 8 h 97"/>
              <a:gd name="T12" fmla="*/ 112 w 203"/>
              <a:gd name="T13" fmla="*/ 2 h 97"/>
              <a:gd name="T14" fmla="*/ 76 w 203"/>
              <a:gd name="T15" fmla="*/ 10 h 97"/>
              <a:gd name="T16" fmla="*/ 75 w 203"/>
              <a:gd name="T17" fmla="*/ 20 h 97"/>
              <a:gd name="T18" fmla="*/ 74 w 203"/>
              <a:gd name="T19" fmla="*/ 31 h 97"/>
              <a:gd name="T20" fmla="*/ 60 w 203"/>
              <a:gd name="T21" fmla="*/ 29 h 97"/>
              <a:gd name="T22" fmla="*/ 48 w 203"/>
              <a:gd name="T23" fmla="*/ 32 h 97"/>
              <a:gd name="T24" fmla="*/ 37 w 203"/>
              <a:gd name="T25" fmla="*/ 27 h 97"/>
              <a:gd name="T26" fmla="*/ 22 w 203"/>
              <a:gd name="T27" fmla="*/ 25 h 97"/>
              <a:gd name="T28" fmla="*/ 13 w 203"/>
              <a:gd name="T29" fmla="*/ 32 h 97"/>
              <a:gd name="T30" fmla="*/ 3 w 203"/>
              <a:gd name="T31" fmla="*/ 38 h 97"/>
              <a:gd name="T32" fmla="*/ 4 w 203"/>
              <a:gd name="T33" fmla="*/ 47 h 97"/>
              <a:gd name="T34" fmla="*/ 14 w 203"/>
              <a:gd name="T35" fmla="*/ 57 h 97"/>
              <a:gd name="T36" fmla="*/ 17 w 203"/>
              <a:gd name="T37" fmla="*/ 57 h 97"/>
              <a:gd name="T38" fmla="*/ 36 w 203"/>
              <a:gd name="T39" fmla="*/ 63 h 97"/>
              <a:gd name="T40" fmla="*/ 33 w 203"/>
              <a:gd name="T41" fmla="*/ 66 h 97"/>
              <a:gd name="T42" fmla="*/ 22 w 203"/>
              <a:gd name="T43" fmla="*/ 72 h 97"/>
              <a:gd name="T44" fmla="*/ 31 w 203"/>
              <a:gd name="T45" fmla="*/ 82 h 97"/>
              <a:gd name="T46" fmla="*/ 48 w 203"/>
              <a:gd name="T47" fmla="*/ 90 h 97"/>
              <a:gd name="T48" fmla="*/ 50 w 203"/>
              <a:gd name="T49" fmla="*/ 68 h 97"/>
              <a:gd name="T50" fmla="*/ 64 w 203"/>
              <a:gd name="T51" fmla="*/ 62 h 97"/>
              <a:gd name="T52" fmla="*/ 72 w 203"/>
              <a:gd name="T53" fmla="*/ 66 h 97"/>
              <a:gd name="T54" fmla="*/ 84 w 203"/>
              <a:gd name="T55" fmla="*/ 76 h 97"/>
              <a:gd name="T56" fmla="*/ 100 w 203"/>
              <a:gd name="T57" fmla="*/ 81 h 97"/>
              <a:gd name="T58" fmla="*/ 107 w 203"/>
              <a:gd name="T59" fmla="*/ 91 h 97"/>
              <a:gd name="T60" fmla="*/ 123 w 203"/>
              <a:gd name="T61" fmla="*/ 85 h 97"/>
              <a:gd name="T62" fmla="*/ 137 w 203"/>
              <a:gd name="T63" fmla="*/ 83 h 97"/>
              <a:gd name="T64" fmla="*/ 153 w 203"/>
              <a:gd name="T65" fmla="*/ 81 h 97"/>
              <a:gd name="T66" fmla="*/ 172 w 203"/>
              <a:gd name="T67" fmla="*/ 76 h 97"/>
              <a:gd name="T68" fmla="*/ 175 w 203"/>
              <a:gd name="T69" fmla="*/ 66 h 97"/>
              <a:gd name="T70" fmla="*/ 182 w 203"/>
              <a:gd name="T71" fmla="*/ 60 h 97"/>
              <a:gd name="T72" fmla="*/ 193 w 203"/>
              <a:gd name="T73" fmla="*/ 56 h 97"/>
              <a:gd name="T74" fmla="*/ 202 w 203"/>
              <a:gd name="T75" fmla="*/ 44 h 97"/>
              <a:gd name="T76" fmla="*/ 201 w 203"/>
              <a:gd name="T77" fmla="*/ 39 h 97"/>
              <a:gd name="T78" fmla="*/ 140 w 203"/>
              <a:gd name="T79" fmla="*/ 65 h 97"/>
              <a:gd name="T80" fmla="*/ 141 w 203"/>
              <a:gd name="T81" fmla="*/ 59 h 97"/>
              <a:gd name="T82" fmla="*/ 148 w 203"/>
              <a:gd name="T83" fmla="*/ 58 h 97"/>
              <a:gd name="T84" fmla="*/ 156 w 203"/>
              <a:gd name="T85" fmla="*/ 58 h 97"/>
              <a:gd name="T86" fmla="*/ 165 w 203"/>
              <a:gd name="T87" fmla="*/ 59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 h="97">
                <a:moveTo>
                  <a:pt x="201" y="39"/>
                </a:moveTo>
                <a:cubicBezTo>
                  <a:pt x="201" y="38"/>
                  <a:pt x="197" y="39"/>
                  <a:pt x="197" y="39"/>
                </a:cubicBezTo>
                <a:cubicBezTo>
                  <a:pt x="195" y="39"/>
                  <a:pt x="194" y="38"/>
                  <a:pt x="194" y="37"/>
                </a:cubicBezTo>
                <a:cubicBezTo>
                  <a:pt x="193" y="35"/>
                  <a:pt x="191" y="35"/>
                  <a:pt x="191" y="34"/>
                </a:cubicBezTo>
                <a:cubicBezTo>
                  <a:pt x="190" y="33"/>
                  <a:pt x="189" y="30"/>
                  <a:pt x="186" y="30"/>
                </a:cubicBezTo>
                <a:cubicBezTo>
                  <a:pt x="183" y="30"/>
                  <a:pt x="180" y="33"/>
                  <a:pt x="177" y="31"/>
                </a:cubicBezTo>
                <a:cubicBezTo>
                  <a:pt x="176" y="30"/>
                  <a:pt x="175" y="29"/>
                  <a:pt x="174" y="28"/>
                </a:cubicBezTo>
                <a:cubicBezTo>
                  <a:pt x="173" y="28"/>
                  <a:pt x="171" y="31"/>
                  <a:pt x="170" y="31"/>
                </a:cubicBezTo>
                <a:cubicBezTo>
                  <a:pt x="169" y="32"/>
                  <a:pt x="163" y="21"/>
                  <a:pt x="163" y="19"/>
                </a:cubicBezTo>
                <a:cubicBezTo>
                  <a:pt x="161" y="17"/>
                  <a:pt x="160" y="14"/>
                  <a:pt x="157" y="13"/>
                </a:cubicBezTo>
                <a:cubicBezTo>
                  <a:pt x="156" y="12"/>
                  <a:pt x="155" y="11"/>
                  <a:pt x="154" y="11"/>
                </a:cubicBezTo>
                <a:cubicBezTo>
                  <a:pt x="152" y="10"/>
                  <a:pt x="154" y="8"/>
                  <a:pt x="154" y="7"/>
                </a:cubicBezTo>
                <a:cubicBezTo>
                  <a:pt x="154" y="6"/>
                  <a:pt x="147" y="10"/>
                  <a:pt x="146" y="11"/>
                </a:cubicBezTo>
                <a:cubicBezTo>
                  <a:pt x="145" y="11"/>
                  <a:pt x="137" y="14"/>
                  <a:pt x="137" y="13"/>
                </a:cubicBezTo>
                <a:cubicBezTo>
                  <a:pt x="137" y="11"/>
                  <a:pt x="139" y="10"/>
                  <a:pt x="137" y="10"/>
                </a:cubicBezTo>
                <a:cubicBezTo>
                  <a:pt x="136" y="9"/>
                  <a:pt x="135" y="8"/>
                  <a:pt x="134" y="9"/>
                </a:cubicBezTo>
                <a:cubicBezTo>
                  <a:pt x="134" y="9"/>
                  <a:pt x="134" y="10"/>
                  <a:pt x="133" y="9"/>
                </a:cubicBezTo>
                <a:cubicBezTo>
                  <a:pt x="131" y="8"/>
                  <a:pt x="132" y="7"/>
                  <a:pt x="129" y="8"/>
                </a:cubicBezTo>
                <a:cubicBezTo>
                  <a:pt x="126" y="10"/>
                  <a:pt x="126" y="7"/>
                  <a:pt x="126" y="5"/>
                </a:cubicBezTo>
                <a:cubicBezTo>
                  <a:pt x="127" y="1"/>
                  <a:pt x="121" y="0"/>
                  <a:pt x="118" y="0"/>
                </a:cubicBezTo>
                <a:cubicBezTo>
                  <a:pt x="116" y="0"/>
                  <a:pt x="114" y="1"/>
                  <a:pt x="112" y="2"/>
                </a:cubicBezTo>
                <a:cubicBezTo>
                  <a:pt x="110" y="3"/>
                  <a:pt x="108" y="4"/>
                  <a:pt x="105" y="4"/>
                </a:cubicBezTo>
                <a:cubicBezTo>
                  <a:pt x="97" y="6"/>
                  <a:pt x="89" y="9"/>
                  <a:pt x="81" y="9"/>
                </a:cubicBezTo>
                <a:cubicBezTo>
                  <a:pt x="79" y="9"/>
                  <a:pt x="77" y="9"/>
                  <a:pt x="76" y="10"/>
                </a:cubicBezTo>
                <a:cubicBezTo>
                  <a:pt x="75" y="11"/>
                  <a:pt x="77" y="14"/>
                  <a:pt x="79" y="14"/>
                </a:cubicBezTo>
                <a:cubicBezTo>
                  <a:pt x="83" y="17"/>
                  <a:pt x="76" y="16"/>
                  <a:pt x="74" y="17"/>
                </a:cubicBezTo>
                <a:cubicBezTo>
                  <a:pt x="72" y="18"/>
                  <a:pt x="75" y="19"/>
                  <a:pt x="75" y="20"/>
                </a:cubicBezTo>
                <a:cubicBezTo>
                  <a:pt x="75" y="22"/>
                  <a:pt x="71" y="22"/>
                  <a:pt x="71" y="23"/>
                </a:cubicBezTo>
                <a:cubicBezTo>
                  <a:pt x="71" y="26"/>
                  <a:pt x="79" y="25"/>
                  <a:pt x="78" y="29"/>
                </a:cubicBezTo>
                <a:cubicBezTo>
                  <a:pt x="77" y="30"/>
                  <a:pt x="76" y="31"/>
                  <a:pt x="74" y="31"/>
                </a:cubicBezTo>
                <a:cubicBezTo>
                  <a:pt x="73" y="31"/>
                  <a:pt x="70" y="31"/>
                  <a:pt x="69" y="31"/>
                </a:cubicBezTo>
                <a:cubicBezTo>
                  <a:pt x="67" y="32"/>
                  <a:pt x="68" y="33"/>
                  <a:pt x="66" y="32"/>
                </a:cubicBezTo>
                <a:cubicBezTo>
                  <a:pt x="64" y="31"/>
                  <a:pt x="62" y="29"/>
                  <a:pt x="60" y="29"/>
                </a:cubicBezTo>
                <a:cubicBezTo>
                  <a:pt x="59" y="28"/>
                  <a:pt x="57" y="30"/>
                  <a:pt x="56" y="30"/>
                </a:cubicBezTo>
                <a:cubicBezTo>
                  <a:pt x="54" y="29"/>
                  <a:pt x="53" y="29"/>
                  <a:pt x="51" y="30"/>
                </a:cubicBezTo>
                <a:cubicBezTo>
                  <a:pt x="50" y="31"/>
                  <a:pt x="49" y="33"/>
                  <a:pt x="48" y="32"/>
                </a:cubicBezTo>
                <a:cubicBezTo>
                  <a:pt x="47" y="32"/>
                  <a:pt x="44" y="29"/>
                  <a:pt x="43" y="30"/>
                </a:cubicBezTo>
                <a:cubicBezTo>
                  <a:pt x="42" y="30"/>
                  <a:pt x="42" y="33"/>
                  <a:pt x="41" y="31"/>
                </a:cubicBezTo>
                <a:cubicBezTo>
                  <a:pt x="40" y="29"/>
                  <a:pt x="39" y="28"/>
                  <a:pt x="37" y="27"/>
                </a:cubicBezTo>
                <a:cubicBezTo>
                  <a:pt x="35" y="26"/>
                  <a:pt x="33" y="26"/>
                  <a:pt x="32" y="25"/>
                </a:cubicBezTo>
                <a:cubicBezTo>
                  <a:pt x="29" y="24"/>
                  <a:pt x="29" y="26"/>
                  <a:pt x="27" y="26"/>
                </a:cubicBezTo>
                <a:cubicBezTo>
                  <a:pt x="25" y="27"/>
                  <a:pt x="24" y="24"/>
                  <a:pt x="22" y="25"/>
                </a:cubicBezTo>
                <a:cubicBezTo>
                  <a:pt x="21" y="26"/>
                  <a:pt x="21" y="27"/>
                  <a:pt x="20" y="27"/>
                </a:cubicBezTo>
                <a:cubicBezTo>
                  <a:pt x="19" y="28"/>
                  <a:pt x="17" y="28"/>
                  <a:pt x="16" y="28"/>
                </a:cubicBezTo>
                <a:cubicBezTo>
                  <a:pt x="15" y="29"/>
                  <a:pt x="13" y="31"/>
                  <a:pt x="13" y="32"/>
                </a:cubicBezTo>
                <a:cubicBezTo>
                  <a:pt x="12" y="33"/>
                  <a:pt x="14" y="36"/>
                  <a:pt x="12" y="36"/>
                </a:cubicBezTo>
                <a:cubicBezTo>
                  <a:pt x="10" y="37"/>
                  <a:pt x="7" y="31"/>
                  <a:pt x="6" y="34"/>
                </a:cubicBezTo>
                <a:cubicBezTo>
                  <a:pt x="5" y="36"/>
                  <a:pt x="4" y="36"/>
                  <a:pt x="3" y="38"/>
                </a:cubicBezTo>
                <a:cubicBezTo>
                  <a:pt x="2" y="40"/>
                  <a:pt x="6" y="40"/>
                  <a:pt x="4" y="42"/>
                </a:cubicBezTo>
                <a:cubicBezTo>
                  <a:pt x="3" y="43"/>
                  <a:pt x="0" y="45"/>
                  <a:pt x="2" y="46"/>
                </a:cubicBezTo>
                <a:cubicBezTo>
                  <a:pt x="3" y="46"/>
                  <a:pt x="4" y="47"/>
                  <a:pt x="4" y="47"/>
                </a:cubicBezTo>
                <a:cubicBezTo>
                  <a:pt x="5" y="48"/>
                  <a:pt x="4" y="49"/>
                  <a:pt x="5" y="50"/>
                </a:cubicBezTo>
                <a:cubicBezTo>
                  <a:pt x="7" y="51"/>
                  <a:pt x="9" y="49"/>
                  <a:pt x="11" y="51"/>
                </a:cubicBezTo>
                <a:cubicBezTo>
                  <a:pt x="12" y="52"/>
                  <a:pt x="14" y="55"/>
                  <a:pt x="14" y="57"/>
                </a:cubicBezTo>
                <a:cubicBezTo>
                  <a:pt x="13" y="57"/>
                  <a:pt x="10" y="56"/>
                  <a:pt x="13" y="58"/>
                </a:cubicBezTo>
                <a:cubicBezTo>
                  <a:pt x="14" y="59"/>
                  <a:pt x="14" y="60"/>
                  <a:pt x="16" y="58"/>
                </a:cubicBezTo>
                <a:cubicBezTo>
                  <a:pt x="16" y="57"/>
                  <a:pt x="16" y="57"/>
                  <a:pt x="17" y="57"/>
                </a:cubicBezTo>
                <a:cubicBezTo>
                  <a:pt x="22" y="57"/>
                  <a:pt x="24" y="54"/>
                  <a:pt x="29" y="56"/>
                </a:cubicBezTo>
                <a:cubicBezTo>
                  <a:pt x="31" y="57"/>
                  <a:pt x="33" y="54"/>
                  <a:pt x="34" y="56"/>
                </a:cubicBezTo>
                <a:cubicBezTo>
                  <a:pt x="35" y="57"/>
                  <a:pt x="37" y="61"/>
                  <a:pt x="36" y="63"/>
                </a:cubicBezTo>
                <a:cubicBezTo>
                  <a:pt x="35" y="63"/>
                  <a:pt x="33" y="64"/>
                  <a:pt x="35" y="64"/>
                </a:cubicBezTo>
                <a:cubicBezTo>
                  <a:pt x="35" y="65"/>
                  <a:pt x="35" y="65"/>
                  <a:pt x="35" y="65"/>
                </a:cubicBezTo>
                <a:cubicBezTo>
                  <a:pt x="34" y="66"/>
                  <a:pt x="33" y="66"/>
                  <a:pt x="33" y="66"/>
                </a:cubicBezTo>
                <a:cubicBezTo>
                  <a:pt x="30" y="66"/>
                  <a:pt x="22" y="64"/>
                  <a:pt x="24" y="69"/>
                </a:cubicBezTo>
                <a:cubicBezTo>
                  <a:pt x="25" y="71"/>
                  <a:pt x="24" y="71"/>
                  <a:pt x="22" y="70"/>
                </a:cubicBezTo>
                <a:cubicBezTo>
                  <a:pt x="20" y="69"/>
                  <a:pt x="21" y="71"/>
                  <a:pt x="22" y="72"/>
                </a:cubicBezTo>
                <a:cubicBezTo>
                  <a:pt x="24" y="72"/>
                  <a:pt x="24" y="75"/>
                  <a:pt x="25" y="76"/>
                </a:cubicBezTo>
                <a:cubicBezTo>
                  <a:pt x="27" y="77"/>
                  <a:pt x="24" y="79"/>
                  <a:pt x="27" y="79"/>
                </a:cubicBezTo>
                <a:cubicBezTo>
                  <a:pt x="28" y="79"/>
                  <a:pt x="30" y="81"/>
                  <a:pt x="31" y="82"/>
                </a:cubicBezTo>
                <a:cubicBezTo>
                  <a:pt x="34" y="82"/>
                  <a:pt x="31" y="85"/>
                  <a:pt x="31" y="87"/>
                </a:cubicBezTo>
                <a:cubicBezTo>
                  <a:pt x="34" y="85"/>
                  <a:pt x="38" y="82"/>
                  <a:pt x="42" y="85"/>
                </a:cubicBezTo>
                <a:cubicBezTo>
                  <a:pt x="44" y="87"/>
                  <a:pt x="45" y="90"/>
                  <a:pt x="48" y="90"/>
                </a:cubicBezTo>
                <a:cubicBezTo>
                  <a:pt x="50" y="90"/>
                  <a:pt x="49" y="88"/>
                  <a:pt x="49" y="87"/>
                </a:cubicBezTo>
                <a:cubicBezTo>
                  <a:pt x="49" y="84"/>
                  <a:pt x="49" y="81"/>
                  <a:pt x="49" y="78"/>
                </a:cubicBezTo>
                <a:cubicBezTo>
                  <a:pt x="49" y="76"/>
                  <a:pt x="48" y="68"/>
                  <a:pt x="50" y="68"/>
                </a:cubicBezTo>
                <a:cubicBezTo>
                  <a:pt x="52" y="67"/>
                  <a:pt x="55" y="66"/>
                  <a:pt x="57" y="65"/>
                </a:cubicBezTo>
                <a:cubicBezTo>
                  <a:pt x="59" y="65"/>
                  <a:pt x="61" y="64"/>
                  <a:pt x="62" y="64"/>
                </a:cubicBezTo>
                <a:cubicBezTo>
                  <a:pt x="63" y="63"/>
                  <a:pt x="62" y="61"/>
                  <a:pt x="64" y="62"/>
                </a:cubicBezTo>
                <a:cubicBezTo>
                  <a:pt x="65" y="62"/>
                  <a:pt x="68" y="64"/>
                  <a:pt x="68" y="62"/>
                </a:cubicBezTo>
                <a:cubicBezTo>
                  <a:pt x="68" y="61"/>
                  <a:pt x="70" y="60"/>
                  <a:pt x="71" y="62"/>
                </a:cubicBezTo>
                <a:cubicBezTo>
                  <a:pt x="72" y="63"/>
                  <a:pt x="71" y="64"/>
                  <a:pt x="72" y="66"/>
                </a:cubicBezTo>
                <a:cubicBezTo>
                  <a:pt x="72" y="67"/>
                  <a:pt x="73" y="69"/>
                  <a:pt x="72" y="70"/>
                </a:cubicBezTo>
                <a:cubicBezTo>
                  <a:pt x="73" y="71"/>
                  <a:pt x="74" y="71"/>
                  <a:pt x="75" y="72"/>
                </a:cubicBezTo>
                <a:cubicBezTo>
                  <a:pt x="78" y="75"/>
                  <a:pt x="80" y="77"/>
                  <a:pt x="84" y="76"/>
                </a:cubicBezTo>
                <a:cubicBezTo>
                  <a:pt x="86" y="76"/>
                  <a:pt x="88" y="77"/>
                  <a:pt x="90" y="77"/>
                </a:cubicBezTo>
                <a:cubicBezTo>
                  <a:pt x="92" y="77"/>
                  <a:pt x="93" y="75"/>
                  <a:pt x="95" y="75"/>
                </a:cubicBezTo>
                <a:cubicBezTo>
                  <a:pt x="97" y="76"/>
                  <a:pt x="99" y="79"/>
                  <a:pt x="100" y="81"/>
                </a:cubicBezTo>
                <a:cubicBezTo>
                  <a:pt x="101" y="82"/>
                  <a:pt x="100" y="83"/>
                  <a:pt x="100" y="85"/>
                </a:cubicBezTo>
                <a:cubicBezTo>
                  <a:pt x="100" y="87"/>
                  <a:pt x="103" y="88"/>
                  <a:pt x="103" y="90"/>
                </a:cubicBezTo>
                <a:cubicBezTo>
                  <a:pt x="103" y="91"/>
                  <a:pt x="106" y="91"/>
                  <a:pt x="107" y="91"/>
                </a:cubicBezTo>
                <a:cubicBezTo>
                  <a:pt x="109" y="91"/>
                  <a:pt x="109" y="91"/>
                  <a:pt x="110" y="93"/>
                </a:cubicBezTo>
                <a:cubicBezTo>
                  <a:pt x="112" y="97"/>
                  <a:pt x="114" y="92"/>
                  <a:pt x="116" y="90"/>
                </a:cubicBezTo>
                <a:cubicBezTo>
                  <a:pt x="117" y="87"/>
                  <a:pt x="121" y="87"/>
                  <a:pt x="123" y="85"/>
                </a:cubicBezTo>
                <a:cubicBezTo>
                  <a:pt x="125" y="85"/>
                  <a:pt x="125" y="85"/>
                  <a:pt x="126" y="84"/>
                </a:cubicBezTo>
                <a:cubicBezTo>
                  <a:pt x="127" y="81"/>
                  <a:pt x="128" y="82"/>
                  <a:pt x="130" y="82"/>
                </a:cubicBezTo>
                <a:cubicBezTo>
                  <a:pt x="132" y="82"/>
                  <a:pt x="136" y="85"/>
                  <a:pt x="137" y="83"/>
                </a:cubicBezTo>
                <a:cubicBezTo>
                  <a:pt x="137" y="81"/>
                  <a:pt x="137" y="80"/>
                  <a:pt x="139" y="79"/>
                </a:cubicBezTo>
                <a:cubicBezTo>
                  <a:pt x="141" y="78"/>
                  <a:pt x="143" y="80"/>
                  <a:pt x="145" y="80"/>
                </a:cubicBezTo>
                <a:cubicBezTo>
                  <a:pt x="147" y="81"/>
                  <a:pt x="151" y="81"/>
                  <a:pt x="153" y="81"/>
                </a:cubicBezTo>
                <a:cubicBezTo>
                  <a:pt x="159" y="81"/>
                  <a:pt x="164" y="83"/>
                  <a:pt x="170" y="84"/>
                </a:cubicBezTo>
                <a:cubicBezTo>
                  <a:pt x="169" y="82"/>
                  <a:pt x="171" y="81"/>
                  <a:pt x="173" y="79"/>
                </a:cubicBezTo>
                <a:cubicBezTo>
                  <a:pt x="174" y="78"/>
                  <a:pt x="173" y="78"/>
                  <a:pt x="172" y="76"/>
                </a:cubicBezTo>
                <a:cubicBezTo>
                  <a:pt x="171" y="75"/>
                  <a:pt x="171" y="73"/>
                  <a:pt x="171" y="71"/>
                </a:cubicBezTo>
                <a:cubicBezTo>
                  <a:pt x="170" y="71"/>
                  <a:pt x="170" y="67"/>
                  <a:pt x="169" y="68"/>
                </a:cubicBezTo>
                <a:cubicBezTo>
                  <a:pt x="170" y="67"/>
                  <a:pt x="173" y="67"/>
                  <a:pt x="175" y="66"/>
                </a:cubicBezTo>
                <a:cubicBezTo>
                  <a:pt x="178" y="66"/>
                  <a:pt x="180" y="68"/>
                  <a:pt x="182" y="66"/>
                </a:cubicBezTo>
                <a:cubicBezTo>
                  <a:pt x="183" y="66"/>
                  <a:pt x="181" y="65"/>
                  <a:pt x="181" y="64"/>
                </a:cubicBezTo>
                <a:cubicBezTo>
                  <a:pt x="180" y="63"/>
                  <a:pt x="181" y="61"/>
                  <a:pt x="182" y="60"/>
                </a:cubicBezTo>
                <a:cubicBezTo>
                  <a:pt x="183" y="59"/>
                  <a:pt x="184" y="53"/>
                  <a:pt x="185" y="54"/>
                </a:cubicBezTo>
                <a:cubicBezTo>
                  <a:pt x="187" y="55"/>
                  <a:pt x="188" y="56"/>
                  <a:pt x="190" y="56"/>
                </a:cubicBezTo>
                <a:cubicBezTo>
                  <a:pt x="191" y="55"/>
                  <a:pt x="192" y="57"/>
                  <a:pt x="193" y="56"/>
                </a:cubicBezTo>
                <a:cubicBezTo>
                  <a:pt x="194" y="56"/>
                  <a:pt x="196" y="55"/>
                  <a:pt x="197" y="54"/>
                </a:cubicBezTo>
                <a:cubicBezTo>
                  <a:pt x="198" y="53"/>
                  <a:pt x="196" y="51"/>
                  <a:pt x="196" y="49"/>
                </a:cubicBezTo>
                <a:cubicBezTo>
                  <a:pt x="197" y="46"/>
                  <a:pt x="200" y="47"/>
                  <a:pt x="202" y="44"/>
                </a:cubicBezTo>
                <a:cubicBezTo>
                  <a:pt x="202" y="43"/>
                  <a:pt x="202" y="43"/>
                  <a:pt x="203" y="42"/>
                </a:cubicBezTo>
                <a:cubicBezTo>
                  <a:pt x="203" y="41"/>
                  <a:pt x="202" y="40"/>
                  <a:pt x="201" y="39"/>
                </a:cubicBezTo>
                <a:cubicBezTo>
                  <a:pt x="201" y="38"/>
                  <a:pt x="202" y="39"/>
                  <a:pt x="201" y="39"/>
                </a:cubicBezTo>
                <a:close/>
                <a:moveTo>
                  <a:pt x="148" y="58"/>
                </a:moveTo>
                <a:cubicBezTo>
                  <a:pt x="146" y="58"/>
                  <a:pt x="143" y="61"/>
                  <a:pt x="142" y="62"/>
                </a:cubicBezTo>
                <a:cubicBezTo>
                  <a:pt x="141" y="62"/>
                  <a:pt x="140" y="64"/>
                  <a:pt x="140" y="65"/>
                </a:cubicBezTo>
                <a:cubicBezTo>
                  <a:pt x="140" y="66"/>
                  <a:pt x="141" y="67"/>
                  <a:pt x="141" y="67"/>
                </a:cubicBezTo>
                <a:cubicBezTo>
                  <a:pt x="140" y="68"/>
                  <a:pt x="138" y="64"/>
                  <a:pt x="138" y="63"/>
                </a:cubicBezTo>
                <a:cubicBezTo>
                  <a:pt x="138" y="61"/>
                  <a:pt x="139" y="60"/>
                  <a:pt x="141" y="59"/>
                </a:cubicBezTo>
                <a:cubicBezTo>
                  <a:pt x="143" y="58"/>
                  <a:pt x="145" y="57"/>
                  <a:pt x="147" y="57"/>
                </a:cubicBezTo>
                <a:cubicBezTo>
                  <a:pt x="147" y="57"/>
                  <a:pt x="152" y="58"/>
                  <a:pt x="152" y="58"/>
                </a:cubicBezTo>
                <a:cubicBezTo>
                  <a:pt x="151" y="59"/>
                  <a:pt x="148" y="58"/>
                  <a:pt x="148" y="58"/>
                </a:cubicBezTo>
                <a:cubicBezTo>
                  <a:pt x="146" y="58"/>
                  <a:pt x="149" y="58"/>
                  <a:pt x="148" y="58"/>
                </a:cubicBezTo>
                <a:close/>
                <a:moveTo>
                  <a:pt x="165" y="59"/>
                </a:moveTo>
                <a:cubicBezTo>
                  <a:pt x="164" y="61"/>
                  <a:pt x="157" y="60"/>
                  <a:pt x="156" y="58"/>
                </a:cubicBezTo>
                <a:cubicBezTo>
                  <a:pt x="156" y="58"/>
                  <a:pt x="160" y="58"/>
                  <a:pt x="160" y="58"/>
                </a:cubicBezTo>
                <a:cubicBezTo>
                  <a:pt x="162" y="58"/>
                  <a:pt x="163" y="58"/>
                  <a:pt x="165" y="57"/>
                </a:cubicBezTo>
                <a:cubicBezTo>
                  <a:pt x="165" y="57"/>
                  <a:pt x="165" y="59"/>
                  <a:pt x="165" y="59"/>
                </a:cubicBezTo>
                <a:cubicBezTo>
                  <a:pt x="164" y="60"/>
                  <a:pt x="165" y="58"/>
                  <a:pt x="165" y="59"/>
                </a:cubicBezTo>
                <a:close/>
              </a:path>
            </a:pathLst>
          </a:custGeom>
          <a:solidFill>
            <a:schemeClr val="bg1">
              <a:lumMod val="95000"/>
            </a:schemeClr>
          </a:solid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Open Sans Regular" charset="0"/>
            </a:endParaRPr>
          </a:p>
        </p:txBody>
      </p:sp>
      <p:sp>
        <p:nvSpPr>
          <p:cNvPr id="2" name="Прямоугольник 1"/>
          <p:cNvSpPr/>
          <p:nvPr/>
        </p:nvSpPr>
        <p:spPr>
          <a:xfrm>
            <a:off x="2638697" y="1326996"/>
            <a:ext cx="7152074" cy="4524315"/>
          </a:xfrm>
          <a:prstGeom prst="rect">
            <a:avLst/>
          </a:prstGeom>
        </p:spPr>
        <p:txBody>
          <a:bodyPr wrap="square">
            <a:spAutoFit/>
          </a:bodyPr>
          <a:lstStyle/>
          <a:p>
            <a:r>
              <a:rPr lang="kk-KZ" sz="2400" b="1" dirty="0" smtClean="0">
                <a:solidFill>
                  <a:srgbClr val="002060"/>
                </a:solidFill>
                <a:latin typeface="Times New Roman" panose="02020603050405020304" pitchFamily="18" charset="0"/>
                <a:cs typeface="Times New Roman" panose="02020603050405020304" pitchFamily="18" charset="0"/>
              </a:rPr>
              <a:t>Геоэкология пәні </a:t>
            </a:r>
            <a:r>
              <a:rPr lang="kk-KZ" sz="2000" dirty="0" smtClean="0">
                <a:solidFill>
                  <a:srgbClr val="002060"/>
                </a:solidFill>
                <a:latin typeface="Times New Roman" panose="02020603050405020304" pitchFamily="18" charset="0"/>
                <a:cs typeface="Times New Roman" panose="02020603050405020304" pitchFamily="18" charset="0"/>
              </a:rPr>
              <a:t>– «қоғам экосфера» жүйесіндегі байланыс,экосфераның құрылымы мен қызметі.Жүйе табиғи жағдайларды,әлеуметтік-экономикалық дамуды,сонымен бірге қоғам өмірінің табиғи жағдайларын қамтиды.</a:t>
            </a:r>
          </a:p>
          <a:p>
            <a:r>
              <a:rPr lang="kk-KZ" sz="2400" b="1" dirty="0" smtClean="0">
                <a:solidFill>
                  <a:srgbClr val="002060"/>
                </a:solidFill>
                <a:latin typeface="Times New Roman" panose="02020603050405020304" pitchFamily="18" charset="0"/>
                <a:cs typeface="Times New Roman" panose="02020603050405020304" pitchFamily="18" charset="0"/>
              </a:rPr>
              <a:t>Геоэкологияның міндеті</a:t>
            </a:r>
            <a:r>
              <a:rPr lang="kk-KZ" sz="2000" dirty="0" smtClean="0">
                <a:solidFill>
                  <a:srgbClr val="002060"/>
                </a:solidFill>
                <a:latin typeface="Times New Roman" panose="02020603050405020304" pitchFamily="18" charset="0"/>
                <a:cs typeface="Times New Roman" panose="02020603050405020304" pitchFamily="18" charset="0"/>
              </a:rPr>
              <a:t>-экосфера мен «қоғам-экосфера» жүйесінің кеңістіктік-уақыттық динамикасын зерттеу,табиғат ортасын өзгертетін кез келген іс-әрекеттің табиғат жағдайларын,ресурстарды пайдаланумен байланысты қоғамдық іс-әрекетінің жалпы ережелерін құрастыру.</a:t>
            </a:r>
          </a:p>
          <a:p>
            <a:r>
              <a:rPr lang="kk-KZ" sz="2400" b="1" dirty="0" smtClean="0">
                <a:solidFill>
                  <a:srgbClr val="002060"/>
                </a:solidFill>
                <a:latin typeface="Times New Roman" panose="02020603050405020304" pitchFamily="18" charset="0"/>
                <a:cs typeface="Times New Roman" panose="02020603050405020304" pitchFamily="18" charset="0"/>
              </a:rPr>
              <a:t>Геоэкологиялық зерттеулер</a:t>
            </a:r>
            <a:r>
              <a:rPr lang="kk-KZ" sz="2000" dirty="0" smtClean="0">
                <a:solidFill>
                  <a:srgbClr val="002060"/>
                </a:solidFill>
                <a:latin typeface="Times New Roman" panose="02020603050405020304" pitchFamily="18" charset="0"/>
                <a:cs typeface="Times New Roman" panose="02020603050405020304" pitchFamily="18" charset="0"/>
              </a:rPr>
              <a:t>-экосфераны түсінуге бағытталған аса күрделі жүйе.Геоэкология көбіне Жер туралы жаратылыстану  ғылымдарына негізделетін жаратылыстану мен </a:t>
            </a:r>
            <a:r>
              <a:rPr lang="kk-KZ" sz="2000" smtClean="0">
                <a:solidFill>
                  <a:srgbClr val="002060"/>
                </a:solidFill>
                <a:latin typeface="Times New Roman" panose="02020603050405020304" pitchFamily="18" charset="0"/>
                <a:cs typeface="Times New Roman" panose="02020603050405020304" pitchFamily="18" charset="0"/>
              </a:rPr>
              <a:t>қоғамдық ғылымдарға </a:t>
            </a:r>
            <a:r>
              <a:rPr lang="kk-KZ" sz="2000" dirty="0" smtClean="0">
                <a:solidFill>
                  <a:srgbClr val="002060"/>
                </a:solidFill>
                <a:latin typeface="Times New Roman" panose="02020603050405020304" pitchFamily="18" charset="0"/>
                <a:cs typeface="Times New Roman" panose="02020603050405020304" pitchFamily="18" charset="0"/>
              </a:rPr>
              <a:t>қатысты пәнаралық ғылым</a:t>
            </a:r>
            <a:br>
              <a:rPr lang="kk-KZ" sz="2000" dirty="0" smtClean="0">
                <a:solidFill>
                  <a:srgbClr val="002060"/>
                </a:solidFill>
                <a:latin typeface="Times New Roman" panose="02020603050405020304" pitchFamily="18" charset="0"/>
                <a:cs typeface="Times New Roman" panose="02020603050405020304" pitchFamily="18" charset="0"/>
              </a:rPr>
            </a:br>
            <a:endParaRPr lang="kk-KZ" sz="1600" dirty="0"/>
          </a:p>
        </p:txBody>
      </p:sp>
      <p:pic>
        <p:nvPicPr>
          <p:cNvPr id="4" name="Звук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248173381"/>
      </p:ext>
    </p:extLst>
  </p:cSld>
  <p:clrMapOvr>
    <a:masterClrMapping/>
  </p:clrMapOvr>
  <p:transition spd="med" advTm="6742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1"/>
            <a:ext cx="12192000" cy="9405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Freeform 700">
            <a:extLst>
              <a:ext uri="{FF2B5EF4-FFF2-40B4-BE49-F238E27FC236}">
                <a16:creationId xmlns="" xmlns:a16="http://schemas.microsoft.com/office/drawing/2014/main" id="{573DE054-6322-5A49-99EC-681A43974E95}"/>
              </a:ext>
            </a:extLst>
          </p:cNvPr>
          <p:cNvSpPr>
            <a:spLocks noEditPoints="1"/>
          </p:cNvSpPr>
          <p:nvPr/>
        </p:nvSpPr>
        <p:spPr bwMode="auto">
          <a:xfrm>
            <a:off x="0" y="473704"/>
            <a:ext cx="3191691" cy="1619602"/>
          </a:xfrm>
          <a:custGeom>
            <a:avLst/>
            <a:gdLst>
              <a:gd name="T0" fmla="*/ 194 w 203"/>
              <a:gd name="T1" fmla="*/ 37 h 97"/>
              <a:gd name="T2" fmla="*/ 177 w 203"/>
              <a:gd name="T3" fmla="*/ 31 h 97"/>
              <a:gd name="T4" fmla="*/ 163 w 203"/>
              <a:gd name="T5" fmla="*/ 19 h 97"/>
              <a:gd name="T6" fmla="*/ 154 w 203"/>
              <a:gd name="T7" fmla="*/ 7 h 97"/>
              <a:gd name="T8" fmla="*/ 137 w 203"/>
              <a:gd name="T9" fmla="*/ 10 h 97"/>
              <a:gd name="T10" fmla="*/ 129 w 203"/>
              <a:gd name="T11" fmla="*/ 8 h 97"/>
              <a:gd name="T12" fmla="*/ 112 w 203"/>
              <a:gd name="T13" fmla="*/ 2 h 97"/>
              <a:gd name="T14" fmla="*/ 76 w 203"/>
              <a:gd name="T15" fmla="*/ 10 h 97"/>
              <a:gd name="T16" fmla="*/ 75 w 203"/>
              <a:gd name="T17" fmla="*/ 20 h 97"/>
              <a:gd name="T18" fmla="*/ 74 w 203"/>
              <a:gd name="T19" fmla="*/ 31 h 97"/>
              <a:gd name="T20" fmla="*/ 60 w 203"/>
              <a:gd name="T21" fmla="*/ 29 h 97"/>
              <a:gd name="T22" fmla="*/ 48 w 203"/>
              <a:gd name="T23" fmla="*/ 32 h 97"/>
              <a:gd name="T24" fmla="*/ 37 w 203"/>
              <a:gd name="T25" fmla="*/ 27 h 97"/>
              <a:gd name="T26" fmla="*/ 22 w 203"/>
              <a:gd name="T27" fmla="*/ 25 h 97"/>
              <a:gd name="T28" fmla="*/ 13 w 203"/>
              <a:gd name="T29" fmla="*/ 32 h 97"/>
              <a:gd name="T30" fmla="*/ 3 w 203"/>
              <a:gd name="T31" fmla="*/ 38 h 97"/>
              <a:gd name="T32" fmla="*/ 4 w 203"/>
              <a:gd name="T33" fmla="*/ 47 h 97"/>
              <a:gd name="T34" fmla="*/ 14 w 203"/>
              <a:gd name="T35" fmla="*/ 57 h 97"/>
              <a:gd name="T36" fmla="*/ 17 w 203"/>
              <a:gd name="T37" fmla="*/ 57 h 97"/>
              <a:gd name="T38" fmla="*/ 36 w 203"/>
              <a:gd name="T39" fmla="*/ 63 h 97"/>
              <a:gd name="T40" fmla="*/ 33 w 203"/>
              <a:gd name="T41" fmla="*/ 66 h 97"/>
              <a:gd name="T42" fmla="*/ 22 w 203"/>
              <a:gd name="T43" fmla="*/ 72 h 97"/>
              <a:gd name="T44" fmla="*/ 31 w 203"/>
              <a:gd name="T45" fmla="*/ 82 h 97"/>
              <a:gd name="T46" fmla="*/ 48 w 203"/>
              <a:gd name="T47" fmla="*/ 90 h 97"/>
              <a:gd name="T48" fmla="*/ 50 w 203"/>
              <a:gd name="T49" fmla="*/ 68 h 97"/>
              <a:gd name="T50" fmla="*/ 64 w 203"/>
              <a:gd name="T51" fmla="*/ 62 h 97"/>
              <a:gd name="T52" fmla="*/ 72 w 203"/>
              <a:gd name="T53" fmla="*/ 66 h 97"/>
              <a:gd name="T54" fmla="*/ 84 w 203"/>
              <a:gd name="T55" fmla="*/ 76 h 97"/>
              <a:gd name="T56" fmla="*/ 100 w 203"/>
              <a:gd name="T57" fmla="*/ 81 h 97"/>
              <a:gd name="T58" fmla="*/ 107 w 203"/>
              <a:gd name="T59" fmla="*/ 91 h 97"/>
              <a:gd name="T60" fmla="*/ 123 w 203"/>
              <a:gd name="T61" fmla="*/ 85 h 97"/>
              <a:gd name="T62" fmla="*/ 137 w 203"/>
              <a:gd name="T63" fmla="*/ 83 h 97"/>
              <a:gd name="T64" fmla="*/ 153 w 203"/>
              <a:gd name="T65" fmla="*/ 81 h 97"/>
              <a:gd name="T66" fmla="*/ 172 w 203"/>
              <a:gd name="T67" fmla="*/ 76 h 97"/>
              <a:gd name="T68" fmla="*/ 175 w 203"/>
              <a:gd name="T69" fmla="*/ 66 h 97"/>
              <a:gd name="T70" fmla="*/ 182 w 203"/>
              <a:gd name="T71" fmla="*/ 60 h 97"/>
              <a:gd name="T72" fmla="*/ 193 w 203"/>
              <a:gd name="T73" fmla="*/ 56 h 97"/>
              <a:gd name="T74" fmla="*/ 202 w 203"/>
              <a:gd name="T75" fmla="*/ 44 h 97"/>
              <a:gd name="T76" fmla="*/ 201 w 203"/>
              <a:gd name="T77" fmla="*/ 39 h 97"/>
              <a:gd name="T78" fmla="*/ 140 w 203"/>
              <a:gd name="T79" fmla="*/ 65 h 97"/>
              <a:gd name="T80" fmla="*/ 141 w 203"/>
              <a:gd name="T81" fmla="*/ 59 h 97"/>
              <a:gd name="T82" fmla="*/ 148 w 203"/>
              <a:gd name="T83" fmla="*/ 58 h 97"/>
              <a:gd name="T84" fmla="*/ 156 w 203"/>
              <a:gd name="T85" fmla="*/ 58 h 97"/>
              <a:gd name="T86" fmla="*/ 165 w 203"/>
              <a:gd name="T87" fmla="*/ 59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 h="97">
                <a:moveTo>
                  <a:pt x="201" y="39"/>
                </a:moveTo>
                <a:cubicBezTo>
                  <a:pt x="201" y="38"/>
                  <a:pt x="197" y="39"/>
                  <a:pt x="197" y="39"/>
                </a:cubicBezTo>
                <a:cubicBezTo>
                  <a:pt x="195" y="39"/>
                  <a:pt x="194" y="38"/>
                  <a:pt x="194" y="37"/>
                </a:cubicBezTo>
                <a:cubicBezTo>
                  <a:pt x="193" y="35"/>
                  <a:pt x="191" y="35"/>
                  <a:pt x="191" y="34"/>
                </a:cubicBezTo>
                <a:cubicBezTo>
                  <a:pt x="190" y="33"/>
                  <a:pt x="189" y="30"/>
                  <a:pt x="186" y="30"/>
                </a:cubicBezTo>
                <a:cubicBezTo>
                  <a:pt x="183" y="30"/>
                  <a:pt x="180" y="33"/>
                  <a:pt x="177" y="31"/>
                </a:cubicBezTo>
                <a:cubicBezTo>
                  <a:pt x="176" y="30"/>
                  <a:pt x="175" y="29"/>
                  <a:pt x="174" y="28"/>
                </a:cubicBezTo>
                <a:cubicBezTo>
                  <a:pt x="173" y="28"/>
                  <a:pt x="171" y="31"/>
                  <a:pt x="170" y="31"/>
                </a:cubicBezTo>
                <a:cubicBezTo>
                  <a:pt x="169" y="32"/>
                  <a:pt x="163" y="21"/>
                  <a:pt x="163" y="19"/>
                </a:cubicBezTo>
                <a:cubicBezTo>
                  <a:pt x="161" y="17"/>
                  <a:pt x="160" y="14"/>
                  <a:pt x="157" y="13"/>
                </a:cubicBezTo>
                <a:cubicBezTo>
                  <a:pt x="156" y="12"/>
                  <a:pt x="155" y="11"/>
                  <a:pt x="154" y="11"/>
                </a:cubicBezTo>
                <a:cubicBezTo>
                  <a:pt x="152" y="10"/>
                  <a:pt x="154" y="8"/>
                  <a:pt x="154" y="7"/>
                </a:cubicBezTo>
                <a:cubicBezTo>
                  <a:pt x="154" y="6"/>
                  <a:pt x="147" y="10"/>
                  <a:pt x="146" y="11"/>
                </a:cubicBezTo>
                <a:cubicBezTo>
                  <a:pt x="145" y="11"/>
                  <a:pt x="137" y="14"/>
                  <a:pt x="137" y="13"/>
                </a:cubicBezTo>
                <a:cubicBezTo>
                  <a:pt x="137" y="11"/>
                  <a:pt x="139" y="10"/>
                  <a:pt x="137" y="10"/>
                </a:cubicBezTo>
                <a:cubicBezTo>
                  <a:pt x="136" y="9"/>
                  <a:pt x="135" y="8"/>
                  <a:pt x="134" y="9"/>
                </a:cubicBezTo>
                <a:cubicBezTo>
                  <a:pt x="134" y="9"/>
                  <a:pt x="134" y="10"/>
                  <a:pt x="133" y="9"/>
                </a:cubicBezTo>
                <a:cubicBezTo>
                  <a:pt x="131" y="8"/>
                  <a:pt x="132" y="7"/>
                  <a:pt x="129" y="8"/>
                </a:cubicBezTo>
                <a:cubicBezTo>
                  <a:pt x="126" y="10"/>
                  <a:pt x="126" y="7"/>
                  <a:pt x="126" y="5"/>
                </a:cubicBezTo>
                <a:cubicBezTo>
                  <a:pt x="127" y="1"/>
                  <a:pt x="121" y="0"/>
                  <a:pt x="118" y="0"/>
                </a:cubicBezTo>
                <a:cubicBezTo>
                  <a:pt x="116" y="0"/>
                  <a:pt x="114" y="1"/>
                  <a:pt x="112" y="2"/>
                </a:cubicBezTo>
                <a:cubicBezTo>
                  <a:pt x="110" y="3"/>
                  <a:pt x="108" y="4"/>
                  <a:pt x="105" y="4"/>
                </a:cubicBezTo>
                <a:cubicBezTo>
                  <a:pt x="97" y="6"/>
                  <a:pt x="89" y="9"/>
                  <a:pt x="81" y="9"/>
                </a:cubicBezTo>
                <a:cubicBezTo>
                  <a:pt x="79" y="9"/>
                  <a:pt x="77" y="9"/>
                  <a:pt x="76" y="10"/>
                </a:cubicBezTo>
                <a:cubicBezTo>
                  <a:pt x="75" y="11"/>
                  <a:pt x="77" y="14"/>
                  <a:pt x="79" y="14"/>
                </a:cubicBezTo>
                <a:cubicBezTo>
                  <a:pt x="83" y="17"/>
                  <a:pt x="76" y="16"/>
                  <a:pt x="74" y="17"/>
                </a:cubicBezTo>
                <a:cubicBezTo>
                  <a:pt x="72" y="18"/>
                  <a:pt x="75" y="19"/>
                  <a:pt x="75" y="20"/>
                </a:cubicBezTo>
                <a:cubicBezTo>
                  <a:pt x="75" y="22"/>
                  <a:pt x="71" y="22"/>
                  <a:pt x="71" y="23"/>
                </a:cubicBezTo>
                <a:cubicBezTo>
                  <a:pt x="71" y="26"/>
                  <a:pt x="79" y="25"/>
                  <a:pt x="78" y="29"/>
                </a:cubicBezTo>
                <a:cubicBezTo>
                  <a:pt x="77" y="30"/>
                  <a:pt x="76" y="31"/>
                  <a:pt x="74" y="31"/>
                </a:cubicBezTo>
                <a:cubicBezTo>
                  <a:pt x="73" y="31"/>
                  <a:pt x="70" y="31"/>
                  <a:pt x="69" y="31"/>
                </a:cubicBezTo>
                <a:cubicBezTo>
                  <a:pt x="67" y="32"/>
                  <a:pt x="68" y="33"/>
                  <a:pt x="66" y="32"/>
                </a:cubicBezTo>
                <a:cubicBezTo>
                  <a:pt x="64" y="31"/>
                  <a:pt x="62" y="29"/>
                  <a:pt x="60" y="29"/>
                </a:cubicBezTo>
                <a:cubicBezTo>
                  <a:pt x="59" y="28"/>
                  <a:pt x="57" y="30"/>
                  <a:pt x="56" y="30"/>
                </a:cubicBezTo>
                <a:cubicBezTo>
                  <a:pt x="54" y="29"/>
                  <a:pt x="53" y="29"/>
                  <a:pt x="51" y="30"/>
                </a:cubicBezTo>
                <a:cubicBezTo>
                  <a:pt x="50" y="31"/>
                  <a:pt x="49" y="33"/>
                  <a:pt x="48" y="32"/>
                </a:cubicBezTo>
                <a:cubicBezTo>
                  <a:pt x="47" y="32"/>
                  <a:pt x="44" y="29"/>
                  <a:pt x="43" y="30"/>
                </a:cubicBezTo>
                <a:cubicBezTo>
                  <a:pt x="42" y="30"/>
                  <a:pt x="42" y="33"/>
                  <a:pt x="41" y="31"/>
                </a:cubicBezTo>
                <a:cubicBezTo>
                  <a:pt x="40" y="29"/>
                  <a:pt x="39" y="28"/>
                  <a:pt x="37" y="27"/>
                </a:cubicBezTo>
                <a:cubicBezTo>
                  <a:pt x="35" y="26"/>
                  <a:pt x="33" y="26"/>
                  <a:pt x="32" y="25"/>
                </a:cubicBezTo>
                <a:cubicBezTo>
                  <a:pt x="29" y="24"/>
                  <a:pt x="29" y="26"/>
                  <a:pt x="27" y="26"/>
                </a:cubicBezTo>
                <a:cubicBezTo>
                  <a:pt x="25" y="27"/>
                  <a:pt x="24" y="24"/>
                  <a:pt x="22" y="25"/>
                </a:cubicBezTo>
                <a:cubicBezTo>
                  <a:pt x="21" y="26"/>
                  <a:pt x="21" y="27"/>
                  <a:pt x="20" y="27"/>
                </a:cubicBezTo>
                <a:cubicBezTo>
                  <a:pt x="19" y="28"/>
                  <a:pt x="17" y="28"/>
                  <a:pt x="16" y="28"/>
                </a:cubicBezTo>
                <a:cubicBezTo>
                  <a:pt x="15" y="29"/>
                  <a:pt x="13" y="31"/>
                  <a:pt x="13" y="32"/>
                </a:cubicBezTo>
                <a:cubicBezTo>
                  <a:pt x="12" y="33"/>
                  <a:pt x="14" y="36"/>
                  <a:pt x="12" y="36"/>
                </a:cubicBezTo>
                <a:cubicBezTo>
                  <a:pt x="10" y="37"/>
                  <a:pt x="7" y="31"/>
                  <a:pt x="6" y="34"/>
                </a:cubicBezTo>
                <a:cubicBezTo>
                  <a:pt x="5" y="36"/>
                  <a:pt x="4" y="36"/>
                  <a:pt x="3" y="38"/>
                </a:cubicBezTo>
                <a:cubicBezTo>
                  <a:pt x="2" y="40"/>
                  <a:pt x="6" y="40"/>
                  <a:pt x="4" y="42"/>
                </a:cubicBezTo>
                <a:cubicBezTo>
                  <a:pt x="3" y="43"/>
                  <a:pt x="0" y="45"/>
                  <a:pt x="2" y="46"/>
                </a:cubicBezTo>
                <a:cubicBezTo>
                  <a:pt x="3" y="46"/>
                  <a:pt x="4" y="47"/>
                  <a:pt x="4" y="47"/>
                </a:cubicBezTo>
                <a:cubicBezTo>
                  <a:pt x="5" y="48"/>
                  <a:pt x="4" y="49"/>
                  <a:pt x="5" y="50"/>
                </a:cubicBezTo>
                <a:cubicBezTo>
                  <a:pt x="7" y="51"/>
                  <a:pt x="9" y="49"/>
                  <a:pt x="11" y="51"/>
                </a:cubicBezTo>
                <a:cubicBezTo>
                  <a:pt x="12" y="52"/>
                  <a:pt x="14" y="55"/>
                  <a:pt x="14" y="57"/>
                </a:cubicBezTo>
                <a:cubicBezTo>
                  <a:pt x="13" y="57"/>
                  <a:pt x="10" y="56"/>
                  <a:pt x="13" y="58"/>
                </a:cubicBezTo>
                <a:cubicBezTo>
                  <a:pt x="14" y="59"/>
                  <a:pt x="14" y="60"/>
                  <a:pt x="16" y="58"/>
                </a:cubicBezTo>
                <a:cubicBezTo>
                  <a:pt x="16" y="57"/>
                  <a:pt x="16" y="57"/>
                  <a:pt x="17" y="57"/>
                </a:cubicBezTo>
                <a:cubicBezTo>
                  <a:pt x="22" y="57"/>
                  <a:pt x="24" y="54"/>
                  <a:pt x="29" y="56"/>
                </a:cubicBezTo>
                <a:cubicBezTo>
                  <a:pt x="31" y="57"/>
                  <a:pt x="33" y="54"/>
                  <a:pt x="34" y="56"/>
                </a:cubicBezTo>
                <a:cubicBezTo>
                  <a:pt x="35" y="57"/>
                  <a:pt x="37" y="61"/>
                  <a:pt x="36" y="63"/>
                </a:cubicBezTo>
                <a:cubicBezTo>
                  <a:pt x="35" y="63"/>
                  <a:pt x="33" y="64"/>
                  <a:pt x="35" y="64"/>
                </a:cubicBezTo>
                <a:cubicBezTo>
                  <a:pt x="35" y="65"/>
                  <a:pt x="35" y="65"/>
                  <a:pt x="35" y="65"/>
                </a:cubicBezTo>
                <a:cubicBezTo>
                  <a:pt x="34" y="66"/>
                  <a:pt x="33" y="66"/>
                  <a:pt x="33" y="66"/>
                </a:cubicBezTo>
                <a:cubicBezTo>
                  <a:pt x="30" y="66"/>
                  <a:pt x="22" y="64"/>
                  <a:pt x="24" y="69"/>
                </a:cubicBezTo>
                <a:cubicBezTo>
                  <a:pt x="25" y="71"/>
                  <a:pt x="24" y="71"/>
                  <a:pt x="22" y="70"/>
                </a:cubicBezTo>
                <a:cubicBezTo>
                  <a:pt x="20" y="69"/>
                  <a:pt x="21" y="71"/>
                  <a:pt x="22" y="72"/>
                </a:cubicBezTo>
                <a:cubicBezTo>
                  <a:pt x="24" y="72"/>
                  <a:pt x="24" y="75"/>
                  <a:pt x="25" y="76"/>
                </a:cubicBezTo>
                <a:cubicBezTo>
                  <a:pt x="27" y="77"/>
                  <a:pt x="24" y="79"/>
                  <a:pt x="27" y="79"/>
                </a:cubicBezTo>
                <a:cubicBezTo>
                  <a:pt x="28" y="79"/>
                  <a:pt x="30" y="81"/>
                  <a:pt x="31" y="82"/>
                </a:cubicBezTo>
                <a:cubicBezTo>
                  <a:pt x="34" y="82"/>
                  <a:pt x="31" y="85"/>
                  <a:pt x="31" y="87"/>
                </a:cubicBezTo>
                <a:cubicBezTo>
                  <a:pt x="34" y="85"/>
                  <a:pt x="38" y="82"/>
                  <a:pt x="42" y="85"/>
                </a:cubicBezTo>
                <a:cubicBezTo>
                  <a:pt x="44" y="87"/>
                  <a:pt x="45" y="90"/>
                  <a:pt x="48" y="90"/>
                </a:cubicBezTo>
                <a:cubicBezTo>
                  <a:pt x="50" y="90"/>
                  <a:pt x="49" y="88"/>
                  <a:pt x="49" y="87"/>
                </a:cubicBezTo>
                <a:cubicBezTo>
                  <a:pt x="49" y="84"/>
                  <a:pt x="49" y="81"/>
                  <a:pt x="49" y="78"/>
                </a:cubicBezTo>
                <a:cubicBezTo>
                  <a:pt x="49" y="76"/>
                  <a:pt x="48" y="68"/>
                  <a:pt x="50" y="68"/>
                </a:cubicBezTo>
                <a:cubicBezTo>
                  <a:pt x="52" y="67"/>
                  <a:pt x="55" y="66"/>
                  <a:pt x="57" y="65"/>
                </a:cubicBezTo>
                <a:cubicBezTo>
                  <a:pt x="59" y="65"/>
                  <a:pt x="61" y="64"/>
                  <a:pt x="62" y="64"/>
                </a:cubicBezTo>
                <a:cubicBezTo>
                  <a:pt x="63" y="63"/>
                  <a:pt x="62" y="61"/>
                  <a:pt x="64" y="62"/>
                </a:cubicBezTo>
                <a:cubicBezTo>
                  <a:pt x="65" y="62"/>
                  <a:pt x="68" y="64"/>
                  <a:pt x="68" y="62"/>
                </a:cubicBezTo>
                <a:cubicBezTo>
                  <a:pt x="68" y="61"/>
                  <a:pt x="70" y="60"/>
                  <a:pt x="71" y="62"/>
                </a:cubicBezTo>
                <a:cubicBezTo>
                  <a:pt x="72" y="63"/>
                  <a:pt x="71" y="64"/>
                  <a:pt x="72" y="66"/>
                </a:cubicBezTo>
                <a:cubicBezTo>
                  <a:pt x="72" y="67"/>
                  <a:pt x="73" y="69"/>
                  <a:pt x="72" y="70"/>
                </a:cubicBezTo>
                <a:cubicBezTo>
                  <a:pt x="73" y="71"/>
                  <a:pt x="74" y="71"/>
                  <a:pt x="75" y="72"/>
                </a:cubicBezTo>
                <a:cubicBezTo>
                  <a:pt x="78" y="75"/>
                  <a:pt x="80" y="77"/>
                  <a:pt x="84" y="76"/>
                </a:cubicBezTo>
                <a:cubicBezTo>
                  <a:pt x="86" y="76"/>
                  <a:pt x="88" y="77"/>
                  <a:pt x="90" y="77"/>
                </a:cubicBezTo>
                <a:cubicBezTo>
                  <a:pt x="92" y="77"/>
                  <a:pt x="93" y="75"/>
                  <a:pt x="95" y="75"/>
                </a:cubicBezTo>
                <a:cubicBezTo>
                  <a:pt x="97" y="76"/>
                  <a:pt x="99" y="79"/>
                  <a:pt x="100" y="81"/>
                </a:cubicBezTo>
                <a:cubicBezTo>
                  <a:pt x="101" y="82"/>
                  <a:pt x="100" y="83"/>
                  <a:pt x="100" y="85"/>
                </a:cubicBezTo>
                <a:cubicBezTo>
                  <a:pt x="100" y="87"/>
                  <a:pt x="103" y="88"/>
                  <a:pt x="103" y="90"/>
                </a:cubicBezTo>
                <a:cubicBezTo>
                  <a:pt x="103" y="91"/>
                  <a:pt x="106" y="91"/>
                  <a:pt x="107" y="91"/>
                </a:cubicBezTo>
                <a:cubicBezTo>
                  <a:pt x="109" y="91"/>
                  <a:pt x="109" y="91"/>
                  <a:pt x="110" y="93"/>
                </a:cubicBezTo>
                <a:cubicBezTo>
                  <a:pt x="112" y="97"/>
                  <a:pt x="114" y="92"/>
                  <a:pt x="116" y="90"/>
                </a:cubicBezTo>
                <a:cubicBezTo>
                  <a:pt x="117" y="87"/>
                  <a:pt x="121" y="87"/>
                  <a:pt x="123" y="85"/>
                </a:cubicBezTo>
                <a:cubicBezTo>
                  <a:pt x="125" y="85"/>
                  <a:pt x="125" y="85"/>
                  <a:pt x="126" y="84"/>
                </a:cubicBezTo>
                <a:cubicBezTo>
                  <a:pt x="127" y="81"/>
                  <a:pt x="128" y="82"/>
                  <a:pt x="130" y="82"/>
                </a:cubicBezTo>
                <a:cubicBezTo>
                  <a:pt x="132" y="82"/>
                  <a:pt x="136" y="85"/>
                  <a:pt x="137" y="83"/>
                </a:cubicBezTo>
                <a:cubicBezTo>
                  <a:pt x="137" y="81"/>
                  <a:pt x="137" y="80"/>
                  <a:pt x="139" y="79"/>
                </a:cubicBezTo>
                <a:cubicBezTo>
                  <a:pt x="141" y="78"/>
                  <a:pt x="143" y="80"/>
                  <a:pt x="145" y="80"/>
                </a:cubicBezTo>
                <a:cubicBezTo>
                  <a:pt x="147" y="81"/>
                  <a:pt x="151" y="81"/>
                  <a:pt x="153" y="81"/>
                </a:cubicBezTo>
                <a:cubicBezTo>
                  <a:pt x="159" y="81"/>
                  <a:pt x="164" y="83"/>
                  <a:pt x="170" y="84"/>
                </a:cubicBezTo>
                <a:cubicBezTo>
                  <a:pt x="169" y="82"/>
                  <a:pt x="171" y="81"/>
                  <a:pt x="173" y="79"/>
                </a:cubicBezTo>
                <a:cubicBezTo>
                  <a:pt x="174" y="78"/>
                  <a:pt x="173" y="78"/>
                  <a:pt x="172" y="76"/>
                </a:cubicBezTo>
                <a:cubicBezTo>
                  <a:pt x="171" y="75"/>
                  <a:pt x="171" y="73"/>
                  <a:pt x="171" y="71"/>
                </a:cubicBezTo>
                <a:cubicBezTo>
                  <a:pt x="170" y="71"/>
                  <a:pt x="170" y="67"/>
                  <a:pt x="169" y="68"/>
                </a:cubicBezTo>
                <a:cubicBezTo>
                  <a:pt x="170" y="67"/>
                  <a:pt x="173" y="67"/>
                  <a:pt x="175" y="66"/>
                </a:cubicBezTo>
                <a:cubicBezTo>
                  <a:pt x="178" y="66"/>
                  <a:pt x="180" y="68"/>
                  <a:pt x="182" y="66"/>
                </a:cubicBezTo>
                <a:cubicBezTo>
                  <a:pt x="183" y="66"/>
                  <a:pt x="181" y="65"/>
                  <a:pt x="181" y="64"/>
                </a:cubicBezTo>
                <a:cubicBezTo>
                  <a:pt x="180" y="63"/>
                  <a:pt x="181" y="61"/>
                  <a:pt x="182" y="60"/>
                </a:cubicBezTo>
                <a:cubicBezTo>
                  <a:pt x="183" y="59"/>
                  <a:pt x="184" y="53"/>
                  <a:pt x="185" y="54"/>
                </a:cubicBezTo>
                <a:cubicBezTo>
                  <a:pt x="187" y="55"/>
                  <a:pt x="188" y="56"/>
                  <a:pt x="190" y="56"/>
                </a:cubicBezTo>
                <a:cubicBezTo>
                  <a:pt x="191" y="55"/>
                  <a:pt x="192" y="57"/>
                  <a:pt x="193" y="56"/>
                </a:cubicBezTo>
                <a:cubicBezTo>
                  <a:pt x="194" y="56"/>
                  <a:pt x="196" y="55"/>
                  <a:pt x="197" y="54"/>
                </a:cubicBezTo>
                <a:cubicBezTo>
                  <a:pt x="198" y="53"/>
                  <a:pt x="196" y="51"/>
                  <a:pt x="196" y="49"/>
                </a:cubicBezTo>
                <a:cubicBezTo>
                  <a:pt x="197" y="46"/>
                  <a:pt x="200" y="47"/>
                  <a:pt x="202" y="44"/>
                </a:cubicBezTo>
                <a:cubicBezTo>
                  <a:pt x="202" y="43"/>
                  <a:pt x="202" y="43"/>
                  <a:pt x="203" y="42"/>
                </a:cubicBezTo>
                <a:cubicBezTo>
                  <a:pt x="203" y="41"/>
                  <a:pt x="202" y="40"/>
                  <a:pt x="201" y="39"/>
                </a:cubicBezTo>
                <a:cubicBezTo>
                  <a:pt x="201" y="38"/>
                  <a:pt x="202" y="39"/>
                  <a:pt x="201" y="39"/>
                </a:cubicBezTo>
                <a:close/>
                <a:moveTo>
                  <a:pt x="148" y="58"/>
                </a:moveTo>
                <a:cubicBezTo>
                  <a:pt x="146" y="58"/>
                  <a:pt x="143" y="61"/>
                  <a:pt x="142" y="62"/>
                </a:cubicBezTo>
                <a:cubicBezTo>
                  <a:pt x="141" y="62"/>
                  <a:pt x="140" y="64"/>
                  <a:pt x="140" y="65"/>
                </a:cubicBezTo>
                <a:cubicBezTo>
                  <a:pt x="140" y="66"/>
                  <a:pt x="141" y="67"/>
                  <a:pt x="141" y="67"/>
                </a:cubicBezTo>
                <a:cubicBezTo>
                  <a:pt x="140" y="68"/>
                  <a:pt x="138" y="64"/>
                  <a:pt x="138" y="63"/>
                </a:cubicBezTo>
                <a:cubicBezTo>
                  <a:pt x="138" y="61"/>
                  <a:pt x="139" y="60"/>
                  <a:pt x="141" y="59"/>
                </a:cubicBezTo>
                <a:cubicBezTo>
                  <a:pt x="143" y="58"/>
                  <a:pt x="145" y="57"/>
                  <a:pt x="147" y="57"/>
                </a:cubicBezTo>
                <a:cubicBezTo>
                  <a:pt x="147" y="57"/>
                  <a:pt x="152" y="58"/>
                  <a:pt x="152" y="58"/>
                </a:cubicBezTo>
                <a:cubicBezTo>
                  <a:pt x="151" y="59"/>
                  <a:pt x="148" y="58"/>
                  <a:pt x="148" y="58"/>
                </a:cubicBezTo>
                <a:cubicBezTo>
                  <a:pt x="146" y="58"/>
                  <a:pt x="149" y="58"/>
                  <a:pt x="148" y="58"/>
                </a:cubicBezTo>
                <a:close/>
                <a:moveTo>
                  <a:pt x="165" y="59"/>
                </a:moveTo>
                <a:cubicBezTo>
                  <a:pt x="164" y="61"/>
                  <a:pt x="157" y="60"/>
                  <a:pt x="156" y="58"/>
                </a:cubicBezTo>
                <a:cubicBezTo>
                  <a:pt x="156" y="58"/>
                  <a:pt x="160" y="58"/>
                  <a:pt x="160" y="58"/>
                </a:cubicBezTo>
                <a:cubicBezTo>
                  <a:pt x="162" y="58"/>
                  <a:pt x="163" y="58"/>
                  <a:pt x="165" y="57"/>
                </a:cubicBezTo>
                <a:cubicBezTo>
                  <a:pt x="165" y="57"/>
                  <a:pt x="165" y="59"/>
                  <a:pt x="165" y="59"/>
                </a:cubicBezTo>
                <a:cubicBezTo>
                  <a:pt x="164" y="60"/>
                  <a:pt x="165" y="58"/>
                  <a:pt x="165" y="59"/>
                </a:cubicBezTo>
                <a:close/>
              </a:path>
            </a:pathLst>
          </a:custGeom>
          <a:solidFill>
            <a:schemeClr val="bg1">
              <a:lumMod val="95000"/>
            </a:schemeClr>
          </a:solid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Open Sans Regular" charset="0"/>
            </a:endParaRPr>
          </a:p>
        </p:txBody>
      </p:sp>
      <p:sp>
        <p:nvSpPr>
          <p:cNvPr id="7" name="Google Shape;100;p2"/>
          <p:cNvSpPr/>
          <p:nvPr/>
        </p:nvSpPr>
        <p:spPr>
          <a:xfrm>
            <a:off x="1173125" y="-62433"/>
            <a:ext cx="10140900" cy="954067"/>
          </a:xfrm>
          <a:prstGeom prst="rect">
            <a:avLst/>
          </a:prstGeom>
          <a:noFill/>
          <a:ln>
            <a:noFill/>
          </a:ln>
        </p:spPr>
        <p:txBody>
          <a:bodyPr spcFirstLastPara="1" wrap="square" lIns="91425" tIns="45700" rIns="91425" bIns="45700" anchor="ctr" anchorCtr="0">
            <a:spAutoFit/>
          </a:bodyPr>
          <a:lstStyle/>
          <a:p>
            <a:r>
              <a:rPr lang="kk-KZ" sz="3200" b="1" dirty="0" smtClean="0">
                <a:solidFill>
                  <a:schemeClr val="bg1"/>
                </a:solidFill>
                <a:latin typeface="KZ Times New Roman" panose="02020603050405020304" pitchFamily="18" charset="0"/>
              </a:rPr>
              <a:t>Тапсырма 1</a:t>
            </a:r>
            <a:endParaRPr lang="ru-RU" sz="3200" b="1" dirty="0">
              <a:solidFill>
                <a:schemeClr val="bg1"/>
              </a:solidFill>
              <a:latin typeface="KZ Times New Roman" panose="02020603050405020304" pitchFamily="18" charset="0"/>
            </a:endParaRPr>
          </a:p>
          <a:p>
            <a:pPr marL="0" marR="0" lvl="0" indent="0" algn="l" rtl="0">
              <a:spcBef>
                <a:spcPts val="0"/>
              </a:spcBef>
              <a:spcAft>
                <a:spcPts val="0"/>
              </a:spcAft>
              <a:buNone/>
            </a:pPr>
            <a:endParaRPr sz="2400" b="1" dirty="0">
              <a:solidFill>
                <a:schemeClr val="lt1"/>
              </a:solidFill>
              <a:latin typeface="Open Sans"/>
              <a:ea typeface="Open Sans"/>
              <a:cs typeface="Open Sans"/>
              <a:sym typeface="Open Sans"/>
            </a:endParaRPr>
          </a:p>
        </p:txBody>
      </p:sp>
      <p:sp>
        <p:nvSpPr>
          <p:cNvPr id="8" name="Подзаголовок 2"/>
          <p:cNvSpPr>
            <a:spLocks noGrp="1"/>
          </p:cNvSpPr>
          <p:nvPr>
            <p:ph type="subTitle" idx="1"/>
          </p:nvPr>
        </p:nvSpPr>
        <p:spPr>
          <a:xfrm>
            <a:off x="919818" y="1283505"/>
            <a:ext cx="10352363" cy="4882164"/>
          </a:xfrm>
        </p:spPr>
        <p:txBody>
          <a:bodyPr>
            <a:normAutofit/>
          </a:bodyPr>
          <a:lstStyle/>
          <a:p>
            <a:r>
              <a:rPr lang="kk-KZ" sz="3200" dirty="0" smtClean="0">
                <a:latin typeface="KZ Times New Roman" panose="02020603050405020304" pitchFamily="18" charset="0"/>
              </a:rPr>
              <a:t>Табиғатты тиімді және тиімсіз пайдаланудың айырмашылықтары мен ұқсастықтарын анықтаңдар.</a:t>
            </a:r>
            <a:r>
              <a:rPr lang="kk-KZ" sz="3200" dirty="0">
                <a:latin typeface="KZ Times New Roman" panose="02020603050405020304" pitchFamily="18" charset="0"/>
              </a:rPr>
              <a:t> </a:t>
            </a:r>
            <a:endParaRPr lang="ru-RU" sz="3200" dirty="0">
              <a:latin typeface="KZ Times New Roman" panose="02020603050405020304" pitchFamily="18" charset="0"/>
            </a:endParaRPr>
          </a:p>
          <a:p>
            <a:endParaRPr lang="ru-RU" sz="3200" dirty="0"/>
          </a:p>
        </p:txBody>
      </p:sp>
      <p:sp>
        <p:nvSpPr>
          <p:cNvPr id="18" name="Овал 17"/>
          <p:cNvSpPr/>
          <p:nvPr/>
        </p:nvSpPr>
        <p:spPr>
          <a:xfrm>
            <a:off x="2899318" y="2587084"/>
            <a:ext cx="3557238" cy="330076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Овал 18"/>
          <p:cNvSpPr/>
          <p:nvPr/>
        </p:nvSpPr>
        <p:spPr>
          <a:xfrm>
            <a:off x="5794916" y="2587083"/>
            <a:ext cx="3605561" cy="330076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 name="Звук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45726147"/>
      </p:ext>
    </p:extLst>
  </p:cSld>
  <p:clrMapOvr>
    <a:masterClrMapping/>
  </p:clrMapOvr>
  <mc:AlternateContent xmlns:mc="http://schemas.openxmlformats.org/markup-compatibility/2006">
    <mc:Choice xmlns:p14="http://schemas.microsoft.com/office/powerpoint/2010/main" Requires="p14">
      <p:transition spd="slow" p14:dur="2000" advTm="16324"/>
    </mc:Choice>
    <mc:Fallback>
      <p:transition spd="slow" advTm="163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1403398" y="74673"/>
            <a:ext cx="1696362" cy="684931"/>
          </a:xfrm>
          <a:prstGeom prst="rect">
            <a:avLst/>
          </a:prstGeom>
          <a:noFill/>
        </p:spPr>
        <p:txBody>
          <a:bodyPr wrap="none" rtlCol="0">
            <a:spAutoFit/>
          </a:bodyPr>
          <a:lstStyle/>
          <a:p>
            <a:pPr algn="ctr">
              <a:lnSpc>
                <a:spcPts val="5000"/>
              </a:lnSpc>
            </a:pPr>
            <a:r>
              <a:rPr lang="kk-KZ" sz="3300" b="1" dirty="0">
                <a:solidFill>
                  <a:schemeClr val="bg1"/>
                </a:solidFill>
                <a:latin typeface="League Spartan" charset="0"/>
                <a:ea typeface="League Spartan" charset="0"/>
                <a:cs typeface="League Spartan" charset="0"/>
              </a:rPr>
              <a:t>ЦИТАТЫ</a:t>
            </a:r>
            <a:endParaRPr lang="en-US" sz="3300" b="1" dirty="0">
              <a:solidFill>
                <a:schemeClr val="bg1"/>
              </a:solidFill>
              <a:latin typeface="League Spartan" charset="0"/>
              <a:ea typeface="League Spartan" charset="0"/>
              <a:cs typeface="League Spartan" charset="0"/>
            </a:endParaRPr>
          </a:p>
        </p:txBody>
      </p:sp>
      <p:sp>
        <p:nvSpPr>
          <p:cNvPr id="67" name="Rectangle 66"/>
          <p:cNvSpPr>
            <a:spLocks/>
          </p:cNvSpPr>
          <p:nvPr/>
        </p:nvSpPr>
        <p:spPr bwMode="auto">
          <a:xfrm>
            <a:off x="2943451" y="1686574"/>
            <a:ext cx="5642987"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anchor="ctr">
            <a:spAutoFit/>
          </a:bodyPr>
          <a:lstStyle/>
          <a:p>
            <a:pPr algn="ctr"/>
            <a:r>
              <a:rPr lang="en-US" sz="3300" b="1" spc="150" dirty="0">
                <a:solidFill>
                  <a:schemeClr val="bg1"/>
                </a:solidFill>
                <a:latin typeface="Open Sans" charset="0"/>
                <a:ea typeface="Open Sans" charset="0"/>
                <a:cs typeface="Open Sans" charset="0"/>
                <a:sym typeface="Bebas Neue" charset="0"/>
              </a:rPr>
              <a:t>“</a:t>
            </a:r>
          </a:p>
        </p:txBody>
      </p:sp>
      <p:sp>
        <p:nvSpPr>
          <p:cNvPr id="68" name="Rectangle 67"/>
          <p:cNvSpPr>
            <a:spLocks/>
          </p:cNvSpPr>
          <p:nvPr/>
        </p:nvSpPr>
        <p:spPr bwMode="auto">
          <a:xfrm rot="10800000">
            <a:off x="4843433" y="2441822"/>
            <a:ext cx="301085"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anchor="ctr">
            <a:spAutoFit/>
          </a:bodyPr>
          <a:lstStyle/>
          <a:p>
            <a:pPr algn="ctr"/>
            <a:r>
              <a:rPr lang="en-US" sz="3300" b="1" spc="150" dirty="0">
                <a:solidFill>
                  <a:schemeClr val="bg1"/>
                </a:solidFill>
                <a:latin typeface="Open Sans" charset="0"/>
                <a:ea typeface="Open Sans" charset="0"/>
                <a:cs typeface="Open Sans" charset="0"/>
                <a:sym typeface="Bebas Neue" charset="0"/>
              </a:rPr>
              <a:t>“</a:t>
            </a:r>
          </a:p>
        </p:txBody>
      </p:sp>
      <p:sp>
        <p:nvSpPr>
          <p:cNvPr id="70" name="Subtitle 2"/>
          <p:cNvSpPr txBox="1">
            <a:spLocks/>
          </p:cNvSpPr>
          <p:nvPr/>
        </p:nvSpPr>
        <p:spPr>
          <a:xfrm>
            <a:off x="7263242" y="6074073"/>
            <a:ext cx="267704" cy="360774"/>
          </a:xfrm>
          <a:prstGeom prst="rect">
            <a:avLst/>
          </a:prstGeom>
        </p:spPr>
        <p:txBody>
          <a:bodyPr vert="horz" wrap="non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2150"/>
              </a:lnSpc>
            </a:pPr>
            <a:r>
              <a:rPr lang="en-US" sz="1350" dirty="0" smtClean="0">
                <a:solidFill>
                  <a:schemeClr val="tx1"/>
                </a:solidFill>
                <a:latin typeface="Open Sans" charset="0"/>
                <a:ea typeface="Open Sans" charset="0"/>
                <a:cs typeface="Open Sans" charset="0"/>
              </a:rPr>
              <a:t>.</a:t>
            </a:r>
            <a:endParaRPr lang="en-US" sz="1350" dirty="0">
              <a:solidFill>
                <a:schemeClr val="tx1"/>
              </a:solidFill>
              <a:latin typeface="Open Sans" charset="0"/>
              <a:ea typeface="Open Sans" charset="0"/>
              <a:cs typeface="Open Sans" charset="0"/>
            </a:endParaRPr>
          </a:p>
        </p:txBody>
      </p:sp>
      <p:sp>
        <p:nvSpPr>
          <p:cNvPr id="76" name="TextBox 75"/>
          <p:cNvSpPr txBox="1"/>
          <p:nvPr/>
        </p:nvSpPr>
        <p:spPr>
          <a:xfrm>
            <a:off x="3099760" y="4496107"/>
            <a:ext cx="2288857" cy="682238"/>
          </a:xfrm>
          <a:prstGeom prst="rect">
            <a:avLst/>
          </a:prstGeom>
          <a:noFill/>
        </p:spPr>
        <p:txBody>
          <a:bodyPr wrap="square" rtlCol="0">
            <a:spAutoFit/>
          </a:bodyPr>
          <a:lstStyle/>
          <a:p>
            <a:pPr>
              <a:lnSpc>
                <a:spcPts val="2150"/>
              </a:lnSpc>
            </a:pPr>
            <a:r>
              <a:rPr lang="kk-KZ" sz="3200" dirty="0" smtClean="0">
                <a:solidFill>
                  <a:schemeClr val="bg1"/>
                </a:solidFill>
                <a:latin typeface="Times New Roman" panose="02020603050405020304" pitchFamily="18" charset="0"/>
                <a:ea typeface="Open Sans" charset="0"/>
                <a:cs typeface="Times New Roman" panose="02020603050405020304" pitchFamily="18" charset="0"/>
              </a:rPr>
              <a:t>оматты стансылар</a:t>
            </a:r>
            <a:endParaRPr lang="en-US" sz="3200" dirty="0">
              <a:solidFill>
                <a:schemeClr val="bg1"/>
              </a:solidFill>
              <a:latin typeface="Times New Roman" panose="02020603050405020304" pitchFamily="18" charset="0"/>
              <a:ea typeface="Open Sans" charset="0"/>
              <a:cs typeface="Times New Roman" panose="02020603050405020304" pitchFamily="18" charset="0"/>
            </a:endParaRPr>
          </a:p>
        </p:txBody>
      </p:sp>
      <p:sp>
        <p:nvSpPr>
          <p:cNvPr id="77" name="Rectangle 76"/>
          <p:cNvSpPr>
            <a:spLocks/>
          </p:cNvSpPr>
          <p:nvPr/>
        </p:nvSpPr>
        <p:spPr bwMode="auto">
          <a:xfrm>
            <a:off x="2943452" y="4273220"/>
            <a:ext cx="203582"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ctr"/>
            <a:r>
              <a:rPr lang="en-US" sz="3300" b="1" spc="150" dirty="0">
                <a:solidFill>
                  <a:schemeClr val="bg1"/>
                </a:solidFill>
                <a:latin typeface="Open Sans" charset="0"/>
                <a:ea typeface="Open Sans" charset="0"/>
                <a:cs typeface="Open Sans" charset="0"/>
                <a:sym typeface="Bebas Neue" charset="0"/>
              </a:rPr>
              <a:t>“</a:t>
            </a:r>
          </a:p>
        </p:txBody>
      </p:sp>
      <p:sp>
        <p:nvSpPr>
          <p:cNvPr id="78" name="Rectangle 77"/>
          <p:cNvSpPr>
            <a:spLocks/>
          </p:cNvSpPr>
          <p:nvPr/>
        </p:nvSpPr>
        <p:spPr bwMode="auto">
          <a:xfrm rot="10800000">
            <a:off x="4304688" y="5192305"/>
            <a:ext cx="301085"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anchor="ctr">
            <a:spAutoFit/>
          </a:bodyPr>
          <a:lstStyle/>
          <a:p>
            <a:pPr algn="ctr"/>
            <a:r>
              <a:rPr lang="en-US" sz="3300" b="1" spc="150" dirty="0">
                <a:solidFill>
                  <a:schemeClr val="bg1"/>
                </a:solidFill>
                <a:latin typeface="Open Sans" charset="0"/>
                <a:ea typeface="Open Sans" charset="0"/>
                <a:cs typeface="Open Sans" charset="0"/>
                <a:sym typeface="Bebas Neue" charset="0"/>
              </a:rPr>
              <a:t>“</a:t>
            </a:r>
          </a:p>
        </p:txBody>
      </p:sp>
      <p:sp>
        <p:nvSpPr>
          <p:cNvPr id="38" name="Прямоугольник 37"/>
          <p:cNvSpPr/>
          <p:nvPr/>
        </p:nvSpPr>
        <p:spPr>
          <a:xfrm>
            <a:off x="0" y="1"/>
            <a:ext cx="12192000" cy="9405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9" name="Freeform 700">
            <a:extLst>
              <a:ext uri="{FF2B5EF4-FFF2-40B4-BE49-F238E27FC236}">
                <a16:creationId xmlns="" xmlns:a16="http://schemas.microsoft.com/office/drawing/2014/main" id="{573DE054-6322-5A49-99EC-681A43974E95}"/>
              </a:ext>
            </a:extLst>
          </p:cNvPr>
          <p:cNvSpPr>
            <a:spLocks noEditPoints="1"/>
          </p:cNvSpPr>
          <p:nvPr/>
        </p:nvSpPr>
        <p:spPr bwMode="auto">
          <a:xfrm>
            <a:off x="400594" y="355036"/>
            <a:ext cx="2238103" cy="1174018"/>
          </a:xfrm>
          <a:custGeom>
            <a:avLst/>
            <a:gdLst>
              <a:gd name="T0" fmla="*/ 194 w 203"/>
              <a:gd name="T1" fmla="*/ 37 h 97"/>
              <a:gd name="T2" fmla="*/ 177 w 203"/>
              <a:gd name="T3" fmla="*/ 31 h 97"/>
              <a:gd name="T4" fmla="*/ 163 w 203"/>
              <a:gd name="T5" fmla="*/ 19 h 97"/>
              <a:gd name="T6" fmla="*/ 154 w 203"/>
              <a:gd name="T7" fmla="*/ 7 h 97"/>
              <a:gd name="T8" fmla="*/ 137 w 203"/>
              <a:gd name="T9" fmla="*/ 10 h 97"/>
              <a:gd name="T10" fmla="*/ 129 w 203"/>
              <a:gd name="T11" fmla="*/ 8 h 97"/>
              <a:gd name="T12" fmla="*/ 112 w 203"/>
              <a:gd name="T13" fmla="*/ 2 h 97"/>
              <a:gd name="T14" fmla="*/ 76 w 203"/>
              <a:gd name="T15" fmla="*/ 10 h 97"/>
              <a:gd name="T16" fmla="*/ 75 w 203"/>
              <a:gd name="T17" fmla="*/ 20 h 97"/>
              <a:gd name="T18" fmla="*/ 74 w 203"/>
              <a:gd name="T19" fmla="*/ 31 h 97"/>
              <a:gd name="T20" fmla="*/ 60 w 203"/>
              <a:gd name="T21" fmla="*/ 29 h 97"/>
              <a:gd name="T22" fmla="*/ 48 w 203"/>
              <a:gd name="T23" fmla="*/ 32 h 97"/>
              <a:gd name="T24" fmla="*/ 37 w 203"/>
              <a:gd name="T25" fmla="*/ 27 h 97"/>
              <a:gd name="T26" fmla="*/ 22 w 203"/>
              <a:gd name="T27" fmla="*/ 25 h 97"/>
              <a:gd name="T28" fmla="*/ 13 w 203"/>
              <a:gd name="T29" fmla="*/ 32 h 97"/>
              <a:gd name="T30" fmla="*/ 3 w 203"/>
              <a:gd name="T31" fmla="*/ 38 h 97"/>
              <a:gd name="T32" fmla="*/ 4 w 203"/>
              <a:gd name="T33" fmla="*/ 47 h 97"/>
              <a:gd name="T34" fmla="*/ 14 w 203"/>
              <a:gd name="T35" fmla="*/ 57 h 97"/>
              <a:gd name="T36" fmla="*/ 17 w 203"/>
              <a:gd name="T37" fmla="*/ 57 h 97"/>
              <a:gd name="T38" fmla="*/ 36 w 203"/>
              <a:gd name="T39" fmla="*/ 63 h 97"/>
              <a:gd name="T40" fmla="*/ 33 w 203"/>
              <a:gd name="T41" fmla="*/ 66 h 97"/>
              <a:gd name="T42" fmla="*/ 22 w 203"/>
              <a:gd name="T43" fmla="*/ 72 h 97"/>
              <a:gd name="T44" fmla="*/ 31 w 203"/>
              <a:gd name="T45" fmla="*/ 82 h 97"/>
              <a:gd name="T46" fmla="*/ 48 w 203"/>
              <a:gd name="T47" fmla="*/ 90 h 97"/>
              <a:gd name="T48" fmla="*/ 50 w 203"/>
              <a:gd name="T49" fmla="*/ 68 h 97"/>
              <a:gd name="T50" fmla="*/ 64 w 203"/>
              <a:gd name="T51" fmla="*/ 62 h 97"/>
              <a:gd name="T52" fmla="*/ 72 w 203"/>
              <a:gd name="T53" fmla="*/ 66 h 97"/>
              <a:gd name="T54" fmla="*/ 84 w 203"/>
              <a:gd name="T55" fmla="*/ 76 h 97"/>
              <a:gd name="T56" fmla="*/ 100 w 203"/>
              <a:gd name="T57" fmla="*/ 81 h 97"/>
              <a:gd name="T58" fmla="*/ 107 w 203"/>
              <a:gd name="T59" fmla="*/ 91 h 97"/>
              <a:gd name="T60" fmla="*/ 123 w 203"/>
              <a:gd name="T61" fmla="*/ 85 h 97"/>
              <a:gd name="T62" fmla="*/ 137 w 203"/>
              <a:gd name="T63" fmla="*/ 83 h 97"/>
              <a:gd name="T64" fmla="*/ 153 w 203"/>
              <a:gd name="T65" fmla="*/ 81 h 97"/>
              <a:gd name="T66" fmla="*/ 172 w 203"/>
              <a:gd name="T67" fmla="*/ 76 h 97"/>
              <a:gd name="T68" fmla="*/ 175 w 203"/>
              <a:gd name="T69" fmla="*/ 66 h 97"/>
              <a:gd name="T70" fmla="*/ 182 w 203"/>
              <a:gd name="T71" fmla="*/ 60 h 97"/>
              <a:gd name="T72" fmla="*/ 193 w 203"/>
              <a:gd name="T73" fmla="*/ 56 h 97"/>
              <a:gd name="T74" fmla="*/ 202 w 203"/>
              <a:gd name="T75" fmla="*/ 44 h 97"/>
              <a:gd name="T76" fmla="*/ 201 w 203"/>
              <a:gd name="T77" fmla="*/ 39 h 97"/>
              <a:gd name="T78" fmla="*/ 140 w 203"/>
              <a:gd name="T79" fmla="*/ 65 h 97"/>
              <a:gd name="T80" fmla="*/ 141 w 203"/>
              <a:gd name="T81" fmla="*/ 59 h 97"/>
              <a:gd name="T82" fmla="*/ 148 w 203"/>
              <a:gd name="T83" fmla="*/ 58 h 97"/>
              <a:gd name="T84" fmla="*/ 156 w 203"/>
              <a:gd name="T85" fmla="*/ 58 h 97"/>
              <a:gd name="T86" fmla="*/ 165 w 203"/>
              <a:gd name="T87" fmla="*/ 59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 h="97">
                <a:moveTo>
                  <a:pt x="201" y="39"/>
                </a:moveTo>
                <a:cubicBezTo>
                  <a:pt x="201" y="38"/>
                  <a:pt x="197" y="39"/>
                  <a:pt x="197" y="39"/>
                </a:cubicBezTo>
                <a:cubicBezTo>
                  <a:pt x="195" y="39"/>
                  <a:pt x="194" y="38"/>
                  <a:pt x="194" y="37"/>
                </a:cubicBezTo>
                <a:cubicBezTo>
                  <a:pt x="193" y="35"/>
                  <a:pt x="191" y="35"/>
                  <a:pt x="191" y="34"/>
                </a:cubicBezTo>
                <a:cubicBezTo>
                  <a:pt x="190" y="33"/>
                  <a:pt x="189" y="30"/>
                  <a:pt x="186" y="30"/>
                </a:cubicBezTo>
                <a:cubicBezTo>
                  <a:pt x="183" y="30"/>
                  <a:pt x="180" y="33"/>
                  <a:pt x="177" y="31"/>
                </a:cubicBezTo>
                <a:cubicBezTo>
                  <a:pt x="176" y="30"/>
                  <a:pt x="175" y="29"/>
                  <a:pt x="174" y="28"/>
                </a:cubicBezTo>
                <a:cubicBezTo>
                  <a:pt x="173" y="28"/>
                  <a:pt x="171" y="31"/>
                  <a:pt x="170" y="31"/>
                </a:cubicBezTo>
                <a:cubicBezTo>
                  <a:pt x="169" y="32"/>
                  <a:pt x="163" y="21"/>
                  <a:pt x="163" y="19"/>
                </a:cubicBezTo>
                <a:cubicBezTo>
                  <a:pt x="161" y="17"/>
                  <a:pt x="160" y="14"/>
                  <a:pt x="157" y="13"/>
                </a:cubicBezTo>
                <a:cubicBezTo>
                  <a:pt x="156" y="12"/>
                  <a:pt x="155" y="11"/>
                  <a:pt x="154" y="11"/>
                </a:cubicBezTo>
                <a:cubicBezTo>
                  <a:pt x="152" y="10"/>
                  <a:pt x="154" y="8"/>
                  <a:pt x="154" y="7"/>
                </a:cubicBezTo>
                <a:cubicBezTo>
                  <a:pt x="154" y="6"/>
                  <a:pt x="147" y="10"/>
                  <a:pt x="146" y="11"/>
                </a:cubicBezTo>
                <a:cubicBezTo>
                  <a:pt x="145" y="11"/>
                  <a:pt x="137" y="14"/>
                  <a:pt x="137" y="13"/>
                </a:cubicBezTo>
                <a:cubicBezTo>
                  <a:pt x="137" y="11"/>
                  <a:pt x="139" y="10"/>
                  <a:pt x="137" y="10"/>
                </a:cubicBezTo>
                <a:cubicBezTo>
                  <a:pt x="136" y="9"/>
                  <a:pt x="135" y="8"/>
                  <a:pt x="134" y="9"/>
                </a:cubicBezTo>
                <a:cubicBezTo>
                  <a:pt x="134" y="9"/>
                  <a:pt x="134" y="10"/>
                  <a:pt x="133" y="9"/>
                </a:cubicBezTo>
                <a:cubicBezTo>
                  <a:pt x="131" y="8"/>
                  <a:pt x="132" y="7"/>
                  <a:pt x="129" y="8"/>
                </a:cubicBezTo>
                <a:cubicBezTo>
                  <a:pt x="126" y="10"/>
                  <a:pt x="126" y="7"/>
                  <a:pt x="126" y="5"/>
                </a:cubicBezTo>
                <a:cubicBezTo>
                  <a:pt x="127" y="1"/>
                  <a:pt x="121" y="0"/>
                  <a:pt x="118" y="0"/>
                </a:cubicBezTo>
                <a:cubicBezTo>
                  <a:pt x="116" y="0"/>
                  <a:pt x="114" y="1"/>
                  <a:pt x="112" y="2"/>
                </a:cubicBezTo>
                <a:cubicBezTo>
                  <a:pt x="110" y="3"/>
                  <a:pt x="108" y="4"/>
                  <a:pt x="105" y="4"/>
                </a:cubicBezTo>
                <a:cubicBezTo>
                  <a:pt x="97" y="6"/>
                  <a:pt x="89" y="9"/>
                  <a:pt x="81" y="9"/>
                </a:cubicBezTo>
                <a:cubicBezTo>
                  <a:pt x="79" y="9"/>
                  <a:pt x="77" y="9"/>
                  <a:pt x="76" y="10"/>
                </a:cubicBezTo>
                <a:cubicBezTo>
                  <a:pt x="75" y="11"/>
                  <a:pt x="77" y="14"/>
                  <a:pt x="79" y="14"/>
                </a:cubicBezTo>
                <a:cubicBezTo>
                  <a:pt x="83" y="17"/>
                  <a:pt x="76" y="16"/>
                  <a:pt x="74" y="17"/>
                </a:cubicBezTo>
                <a:cubicBezTo>
                  <a:pt x="72" y="18"/>
                  <a:pt x="75" y="19"/>
                  <a:pt x="75" y="20"/>
                </a:cubicBezTo>
                <a:cubicBezTo>
                  <a:pt x="75" y="22"/>
                  <a:pt x="71" y="22"/>
                  <a:pt x="71" y="23"/>
                </a:cubicBezTo>
                <a:cubicBezTo>
                  <a:pt x="71" y="26"/>
                  <a:pt x="79" y="25"/>
                  <a:pt x="78" y="29"/>
                </a:cubicBezTo>
                <a:cubicBezTo>
                  <a:pt x="77" y="30"/>
                  <a:pt x="76" y="31"/>
                  <a:pt x="74" y="31"/>
                </a:cubicBezTo>
                <a:cubicBezTo>
                  <a:pt x="73" y="31"/>
                  <a:pt x="70" y="31"/>
                  <a:pt x="69" y="31"/>
                </a:cubicBezTo>
                <a:cubicBezTo>
                  <a:pt x="67" y="32"/>
                  <a:pt x="68" y="33"/>
                  <a:pt x="66" y="32"/>
                </a:cubicBezTo>
                <a:cubicBezTo>
                  <a:pt x="64" y="31"/>
                  <a:pt x="62" y="29"/>
                  <a:pt x="60" y="29"/>
                </a:cubicBezTo>
                <a:cubicBezTo>
                  <a:pt x="59" y="28"/>
                  <a:pt x="57" y="30"/>
                  <a:pt x="56" y="30"/>
                </a:cubicBezTo>
                <a:cubicBezTo>
                  <a:pt x="54" y="29"/>
                  <a:pt x="53" y="29"/>
                  <a:pt x="51" y="30"/>
                </a:cubicBezTo>
                <a:cubicBezTo>
                  <a:pt x="50" y="31"/>
                  <a:pt x="49" y="33"/>
                  <a:pt x="48" y="32"/>
                </a:cubicBezTo>
                <a:cubicBezTo>
                  <a:pt x="47" y="32"/>
                  <a:pt x="44" y="29"/>
                  <a:pt x="43" y="30"/>
                </a:cubicBezTo>
                <a:cubicBezTo>
                  <a:pt x="42" y="30"/>
                  <a:pt x="42" y="33"/>
                  <a:pt x="41" y="31"/>
                </a:cubicBezTo>
                <a:cubicBezTo>
                  <a:pt x="40" y="29"/>
                  <a:pt x="39" y="28"/>
                  <a:pt x="37" y="27"/>
                </a:cubicBezTo>
                <a:cubicBezTo>
                  <a:pt x="35" y="26"/>
                  <a:pt x="33" y="26"/>
                  <a:pt x="32" y="25"/>
                </a:cubicBezTo>
                <a:cubicBezTo>
                  <a:pt x="29" y="24"/>
                  <a:pt x="29" y="26"/>
                  <a:pt x="27" y="26"/>
                </a:cubicBezTo>
                <a:cubicBezTo>
                  <a:pt x="25" y="27"/>
                  <a:pt x="24" y="24"/>
                  <a:pt x="22" y="25"/>
                </a:cubicBezTo>
                <a:cubicBezTo>
                  <a:pt x="21" y="26"/>
                  <a:pt x="21" y="27"/>
                  <a:pt x="20" y="27"/>
                </a:cubicBezTo>
                <a:cubicBezTo>
                  <a:pt x="19" y="28"/>
                  <a:pt x="17" y="28"/>
                  <a:pt x="16" y="28"/>
                </a:cubicBezTo>
                <a:cubicBezTo>
                  <a:pt x="15" y="29"/>
                  <a:pt x="13" y="31"/>
                  <a:pt x="13" y="32"/>
                </a:cubicBezTo>
                <a:cubicBezTo>
                  <a:pt x="12" y="33"/>
                  <a:pt x="14" y="36"/>
                  <a:pt x="12" y="36"/>
                </a:cubicBezTo>
                <a:cubicBezTo>
                  <a:pt x="10" y="37"/>
                  <a:pt x="7" y="31"/>
                  <a:pt x="6" y="34"/>
                </a:cubicBezTo>
                <a:cubicBezTo>
                  <a:pt x="5" y="36"/>
                  <a:pt x="4" y="36"/>
                  <a:pt x="3" y="38"/>
                </a:cubicBezTo>
                <a:cubicBezTo>
                  <a:pt x="2" y="40"/>
                  <a:pt x="6" y="40"/>
                  <a:pt x="4" y="42"/>
                </a:cubicBezTo>
                <a:cubicBezTo>
                  <a:pt x="3" y="43"/>
                  <a:pt x="0" y="45"/>
                  <a:pt x="2" y="46"/>
                </a:cubicBezTo>
                <a:cubicBezTo>
                  <a:pt x="3" y="46"/>
                  <a:pt x="4" y="47"/>
                  <a:pt x="4" y="47"/>
                </a:cubicBezTo>
                <a:cubicBezTo>
                  <a:pt x="5" y="48"/>
                  <a:pt x="4" y="49"/>
                  <a:pt x="5" y="50"/>
                </a:cubicBezTo>
                <a:cubicBezTo>
                  <a:pt x="7" y="51"/>
                  <a:pt x="9" y="49"/>
                  <a:pt x="11" y="51"/>
                </a:cubicBezTo>
                <a:cubicBezTo>
                  <a:pt x="12" y="52"/>
                  <a:pt x="14" y="55"/>
                  <a:pt x="14" y="57"/>
                </a:cubicBezTo>
                <a:cubicBezTo>
                  <a:pt x="13" y="57"/>
                  <a:pt x="10" y="56"/>
                  <a:pt x="13" y="58"/>
                </a:cubicBezTo>
                <a:cubicBezTo>
                  <a:pt x="14" y="59"/>
                  <a:pt x="14" y="60"/>
                  <a:pt x="16" y="58"/>
                </a:cubicBezTo>
                <a:cubicBezTo>
                  <a:pt x="16" y="57"/>
                  <a:pt x="16" y="57"/>
                  <a:pt x="17" y="57"/>
                </a:cubicBezTo>
                <a:cubicBezTo>
                  <a:pt x="22" y="57"/>
                  <a:pt x="24" y="54"/>
                  <a:pt x="29" y="56"/>
                </a:cubicBezTo>
                <a:cubicBezTo>
                  <a:pt x="31" y="57"/>
                  <a:pt x="33" y="54"/>
                  <a:pt x="34" y="56"/>
                </a:cubicBezTo>
                <a:cubicBezTo>
                  <a:pt x="35" y="57"/>
                  <a:pt x="37" y="61"/>
                  <a:pt x="36" y="63"/>
                </a:cubicBezTo>
                <a:cubicBezTo>
                  <a:pt x="35" y="63"/>
                  <a:pt x="33" y="64"/>
                  <a:pt x="35" y="64"/>
                </a:cubicBezTo>
                <a:cubicBezTo>
                  <a:pt x="35" y="65"/>
                  <a:pt x="35" y="65"/>
                  <a:pt x="35" y="65"/>
                </a:cubicBezTo>
                <a:cubicBezTo>
                  <a:pt x="34" y="66"/>
                  <a:pt x="33" y="66"/>
                  <a:pt x="33" y="66"/>
                </a:cubicBezTo>
                <a:cubicBezTo>
                  <a:pt x="30" y="66"/>
                  <a:pt x="22" y="64"/>
                  <a:pt x="24" y="69"/>
                </a:cubicBezTo>
                <a:cubicBezTo>
                  <a:pt x="25" y="71"/>
                  <a:pt x="24" y="71"/>
                  <a:pt x="22" y="70"/>
                </a:cubicBezTo>
                <a:cubicBezTo>
                  <a:pt x="20" y="69"/>
                  <a:pt x="21" y="71"/>
                  <a:pt x="22" y="72"/>
                </a:cubicBezTo>
                <a:cubicBezTo>
                  <a:pt x="24" y="72"/>
                  <a:pt x="24" y="75"/>
                  <a:pt x="25" y="76"/>
                </a:cubicBezTo>
                <a:cubicBezTo>
                  <a:pt x="27" y="77"/>
                  <a:pt x="24" y="79"/>
                  <a:pt x="27" y="79"/>
                </a:cubicBezTo>
                <a:cubicBezTo>
                  <a:pt x="28" y="79"/>
                  <a:pt x="30" y="81"/>
                  <a:pt x="31" y="82"/>
                </a:cubicBezTo>
                <a:cubicBezTo>
                  <a:pt x="34" y="82"/>
                  <a:pt x="31" y="85"/>
                  <a:pt x="31" y="87"/>
                </a:cubicBezTo>
                <a:cubicBezTo>
                  <a:pt x="34" y="85"/>
                  <a:pt x="38" y="82"/>
                  <a:pt x="42" y="85"/>
                </a:cubicBezTo>
                <a:cubicBezTo>
                  <a:pt x="44" y="87"/>
                  <a:pt x="45" y="90"/>
                  <a:pt x="48" y="90"/>
                </a:cubicBezTo>
                <a:cubicBezTo>
                  <a:pt x="50" y="90"/>
                  <a:pt x="49" y="88"/>
                  <a:pt x="49" y="87"/>
                </a:cubicBezTo>
                <a:cubicBezTo>
                  <a:pt x="49" y="84"/>
                  <a:pt x="49" y="81"/>
                  <a:pt x="49" y="78"/>
                </a:cubicBezTo>
                <a:cubicBezTo>
                  <a:pt x="49" y="76"/>
                  <a:pt x="48" y="68"/>
                  <a:pt x="50" y="68"/>
                </a:cubicBezTo>
                <a:cubicBezTo>
                  <a:pt x="52" y="67"/>
                  <a:pt x="55" y="66"/>
                  <a:pt x="57" y="65"/>
                </a:cubicBezTo>
                <a:cubicBezTo>
                  <a:pt x="59" y="65"/>
                  <a:pt x="61" y="64"/>
                  <a:pt x="62" y="64"/>
                </a:cubicBezTo>
                <a:cubicBezTo>
                  <a:pt x="63" y="63"/>
                  <a:pt x="62" y="61"/>
                  <a:pt x="64" y="62"/>
                </a:cubicBezTo>
                <a:cubicBezTo>
                  <a:pt x="65" y="62"/>
                  <a:pt x="68" y="64"/>
                  <a:pt x="68" y="62"/>
                </a:cubicBezTo>
                <a:cubicBezTo>
                  <a:pt x="68" y="61"/>
                  <a:pt x="70" y="60"/>
                  <a:pt x="71" y="62"/>
                </a:cubicBezTo>
                <a:cubicBezTo>
                  <a:pt x="72" y="63"/>
                  <a:pt x="71" y="64"/>
                  <a:pt x="72" y="66"/>
                </a:cubicBezTo>
                <a:cubicBezTo>
                  <a:pt x="72" y="67"/>
                  <a:pt x="73" y="69"/>
                  <a:pt x="72" y="70"/>
                </a:cubicBezTo>
                <a:cubicBezTo>
                  <a:pt x="73" y="71"/>
                  <a:pt x="74" y="71"/>
                  <a:pt x="75" y="72"/>
                </a:cubicBezTo>
                <a:cubicBezTo>
                  <a:pt x="78" y="75"/>
                  <a:pt x="80" y="77"/>
                  <a:pt x="84" y="76"/>
                </a:cubicBezTo>
                <a:cubicBezTo>
                  <a:pt x="86" y="76"/>
                  <a:pt x="88" y="77"/>
                  <a:pt x="90" y="77"/>
                </a:cubicBezTo>
                <a:cubicBezTo>
                  <a:pt x="92" y="77"/>
                  <a:pt x="93" y="75"/>
                  <a:pt x="95" y="75"/>
                </a:cubicBezTo>
                <a:cubicBezTo>
                  <a:pt x="97" y="76"/>
                  <a:pt x="99" y="79"/>
                  <a:pt x="100" y="81"/>
                </a:cubicBezTo>
                <a:cubicBezTo>
                  <a:pt x="101" y="82"/>
                  <a:pt x="100" y="83"/>
                  <a:pt x="100" y="85"/>
                </a:cubicBezTo>
                <a:cubicBezTo>
                  <a:pt x="100" y="87"/>
                  <a:pt x="103" y="88"/>
                  <a:pt x="103" y="90"/>
                </a:cubicBezTo>
                <a:cubicBezTo>
                  <a:pt x="103" y="91"/>
                  <a:pt x="106" y="91"/>
                  <a:pt x="107" y="91"/>
                </a:cubicBezTo>
                <a:cubicBezTo>
                  <a:pt x="109" y="91"/>
                  <a:pt x="109" y="91"/>
                  <a:pt x="110" y="93"/>
                </a:cubicBezTo>
                <a:cubicBezTo>
                  <a:pt x="112" y="97"/>
                  <a:pt x="114" y="92"/>
                  <a:pt x="116" y="90"/>
                </a:cubicBezTo>
                <a:cubicBezTo>
                  <a:pt x="117" y="87"/>
                  <a:pt x="121" y="87"/>
                  <a:pt x="123" y="85"/>
                </a:cubicBezTo>
                <a:cubicBezTo>
                  <a:pt x="125" y="85"/>
                  <a:pt x="125" y="85"/>
                  <a:pt x="126" y="84"/>
                </a:cubicBezTo>
                <a:cubicBezTo>
                  <a:pt x="127" y="81"/>
                  <a:pt x="128" y="82"/>
                  <a:pt x="130" y="82"/>
                </a:cubicBezTo>
                <a:cubicBezTo>
                  <a:pt x="132" y="82"/>
                  <a:pt x="136" y="85"/>
                  <a:pt x="137" y="83"/>
                </a:cubicBezTo>
                <a:cubicBezTo>
                  <a:pt x="137" y="81"/>
                  <a:pt x="137" y="80"/>
                  <a:pt x="139" y="79"/>
                </a:cubicBezTo>
                <a:cubicBezTo>
                  <a:pt x="141" y="78"/>
                  <a:pt x="143" y="80"/>
                  <a:pt x="145" y="80"/>
                </a:cubicBezTo>
                <a:cubicBezTo>
                  <a:pt x="147" y="81"/>
                  <a:pt x="151" y="81"/>
                  <a:pt x="153" y="81"/>
                </a:cubicBezTo>
                <a:cubicBezTo>
                  <a:pt x="159" y="81"/>
                  <a:pt x="164" y="83"/>
                  <a:pt x="170" y="84"/>
                </a:cubicBezTo>
                <a:cubicBezTo>
                  <a:pt x="169" y="82"/>
                  <a:pt x="171" y="81"/>
                  <a:pt x="173" y="79"/>
                </a:cubicBezTo>
                <a:cubicBezTo>
                  <a:pt x="174" y="78"/>
                  <a:pt x="173" y="78"/>
                  <a:pt x="172" y="76"/>
                </a:cubicBezTo>
                <a:cubicBezTo>
                  <a:pt x="171" y="75"/>
                  <a:pt x="171" y="73"/>
                  <a:pt x="171" y="71"/>
                </a:cubicBezTo>
                <a:cubicBezTo>
                  <a:pt x="170" y="71"/>
                  <a:pt x="170" y="67"/>
                  <a:pt x="169" y="68"/>
                </a:cubicBezTo>
                <a:cubicBezTo>
                  <a:pt x="170" y="67"/>
                  <a:pt x="173" y="67"/>
                  <a:pt x="175" y="66"/>
                </a:cubicBezTo>
                <a:cubicBezTo>
                  <a:pt x="178" y="66"/>
                  <a:pt x="180" y="68"/>
                  <a:pt x="182" y="66"/>
                </a:cubicBezTo>
                <a:cubicBezTo>
                  <a:pt x="183" y="66"/>
                  <a:pt x="181" y="65"/>
                  <a:pt x="181" y="64"/>
                </a:cubicBezTo>
                <a:cubicBezTo>
                  <a:pt x="180" y="63"/>
                  <a:pt x="181" y="61"/>
                  <a:pt x="182" y="60"/>
                </a:cubicBezTo>
                <a:cubicBezTo>
                  <a:pt x="183" y="59"/>
                  <a:pt x="184" y="53"/>
                  <a:pt x="185" y="54"/>
                </a:cubicBezTo>
                <a:cubicBezTo>
                  <a:pt x="187" y="55"/>
                  <a:pt x="188" y="56"/>
                  <a:pt x="190" y="56"/>
                </a:cubicBezTo>
                <a:cubicBezTo>
                  <a:pt x="191" y="55"/>
                  <a:pt x="192" y="57"/>
                  <a:pt x="193" y="56"/>
                </a:cubicBezTo>
                <a:cubicBezTo>
                  <a:pt x="194" y="56"/>
                  <a:pt x="196" y="55"/>
                  <a:pt x="197" y="54"/>
                </a:cubicBezTo>
                <a:cubicBezTo>
                  <a:pt x="198" y="53"/>
                  <a:pt x="196" y="51"/>
                  <a:pt x="196" y="49"/>
                </a:cubicBezTo>
                <a:cubicBezTo>
                  <a:pt x="197" y="46"/>
                  <a:pt x="200" y="47"/>
                  <a:pt x="202" y="44"/>
                </a:cubicBezTo>
                <a:cubicBezTo>
                  <a:pt x="202" y="43"/>
                  <a:pt x="202" y="43"/>
                  <a:pt x="203" y="42"/>
                </a:cubicBezTo>
                <a:cubicBezTo>
                  <a:pt x="203" y="41"/>
                  <a:pt x="202" y="40"/>
                  <a:pt x="201" y="39"/>
                </a:cubicBezTo>
                <a:cubicBezTo>
                  <a:pt x="201" y="38"/>
                  <a:pt x="202" y="39"/>
                  <a:pt x="201" y="39"/>
                </a:cubicBezTo>
                <a:close/>
                <a:moveTo>
                  <a:pt x="148" y="58"/>
                </a:moveTo>
                <a:cubicBezTo>
                  <a:pt x="146" y="58"/>
                  <a:pt x="143" y="61"/>
                  <a:pt x="142" y="62"/>
                </a:cubicBezTo>
                <a:cubicBezTo>
                  <a:pt x="141" y="62"/>
                  <a:pt x="140" y="64"/>
                  <a:pt x="140" y="65"/>
                </a:cubicBezTo>
                <a:cubicBezTo>
                  <a:pt x="140" y="66"/>
                  <a:pt x="141" y="67"/>
                  <a:pt x="141" y="67"/>
                </a:cubicBezTo>
                <a:cubicBezTo>
                  <a:pt x="140" y="68"/>
                  <a:pt x="138" y="64"/>
                  <a:pt x="138" y="63"/>
                </a:cubicBezTo>
                <a:cubicBezTo>
                  <a:pt x="138" y="61"/>
                  <a:pt x="139" y="60"/>
                  <a:pt x="141" y="59"/>
                </a:cubicBezTo>
                <a:cubicBezTo>
                  <a:pt x="143" y="58"/>
                  <a:pt x="145" y="57"/>
                  <a:pt x="147" y="57"/>
                </a:cubicBezTo>
                <a:cubicBezTo>
                  <a:pt x="147" y="57"/>
                  <a:pt x="152" y="58"/>
                  <a:pt x="152" y="58"/>
                </a:cubicBezTo>
                <a:cubicBezTo>
                  <a:pt x="151" y="59"/>
                  <a:pt x="148" y="58"/>
                  <a:pt x="148" y="58"/>
                </a:cubicBezTo>
                <a:cubicBezTo>
                  <a:pt x="146" y="58"/>
                  <a:pt x="149" y="58"/>
                  <a:pt x="148" y="58"/>
                </a:cubicBezTo>
                <a:close/>
                <a:moveTo>
                  <a:pt x="165" y="59"/>
                </a:moveTo>
                <a:cubicBezTo>
                  <a:pt x="164" y="61"/>
                  <a:pt x="157" y="60"/>
                  <a:pt x="156" y="58"/>
                </a:cubicBezTo>
                <a:cubicBezTo>
                  <a:pt x="156" y="58"/>
                  <a:pt x="160" y="58"/>
                  <a:pt x="160" y="58"/>
                </a:cubicBezTo>
                <a:cubicBezTo>
                  <a:pt x="162" y="58"/>
                  <a:pt x="163" y="58"/>
                  <a:pt x="165" y="57"/>
                </a:cubicBezTo>
                <a:cubicBezTo>
                  <a:pt x="165" y="57"/>
                  <a:pt x="165" y="59"/>
                  <a:pt x="165" y="59"/>
                </a:cubicBezTo>
                <a:cubicBezTo>
                  <a:pt x="164" y="60"/>
                  <a:pt x="165" y="58"/>
                  <a:pt x="165" y="59"/>
                </a:cubicBezTo>
                <a:close/>
              </a:path>
            </a:pathLst>
          </a:custGeom>
          <a:solidFill>
            <a:schemeClr val="bg1">
              <a:lumMod val="95000"/>
            </a:schemeClr>
          </a:solid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Open Sans Regular" charset="0"/>
            </a:endParaRPr>
          </a:p>
        </p:txBody>
      </p:sp>
      <p:sp>
        <p:nvSpPr>
          <p:cNvPr id="40" name="Google Shape;100;p2"/>
          <p:cNvSpPr/>
          <p:nvPr/>
        </p:nvSpPr>
        <p:spPr>
          <a:xfrm>
            <a:off x="3392533" y="51411"/>
            <a:ext cx="8009122" cy="954067"/>
          </a:xfrm>
          <a:prstGeom prst="rect">
            <a:avLst/>
          </a:prstGeom>
          <a:noFill/>
          <a:ln>
            <a:noFill/>
          </a:ln>
        </p:spPr>
        <p:txBody>
          <a:bodyPr spcFirstLastPara="1" wrap="square" lIns="91425" tIns="45700" rIns="91425" bIns="45700" anchor="ctr" anchorCtr="0">
            <a:spAutoFit/>
          </a:bodyPr>
          <a:lstStyle/>
          <a:p>
            <a:r>
              <a:rPr lang="kk-KZ" sz="3200" b="1" dirty="0" smtClean="0">
                <a:solidFill>
                  <a:schemeClr val="bg1"/>
                </a:solidFill>
                <a:latin typeface="KZ Times New Roman" panose="02020603050405020304" pitchFamily="18" charset="0"/>
              </a:rPr>
              <a:t>Тапсырма 2.</a:t>
            </a:r>
            <a:r>
              <a:rPr lang="en-US" sz="3200" b="1" dirty="0" smtClean="0">
                <a:solidFill>
                  <a:schemeClr val="bg1"/>
                </a:solidFill>
                <a:latin typeface="KZ Times New Roman" panose="02020603050405020304" pitchFamily="18" charset="0"/>
              </a:rPr>
              <a:t> </a:t>
            </a:r>
            <a:endParaRPr lang="ru-RU" sz="2400" b="1" dirty="0">
              <a:solidFill>
                <a:schemeClr val="bg1"/>
              </a:solidFill>
              <a:latin typeface="KZ Times New Roman" panose="02020603050405020304" pitchFamily="18" charset="0"/>
            </a:endParaRPr>
          </a:p>
          <a:p>
            <a:pPr marL="0" marR="0" lvl="0" indent="0" algn="l" rtl="0">
              <a:spcBef>
                <a:spcPts val="0"/>
              </a:spcBef>
              <a:spcAft>
                <a:spcPts val="0"/>
              </a:spcAft>
              <a:buNone/>
            </a:pPr>
            <a:endParaRPr sz="2400" b="1" dirty="0">
              <a:solidFill>
                <a:schemeClr val="lt1"/>
              </a:solidFill>
              <a:latin typeface="Open Sans"/>
              <a:ea typeface="Open Sans"/>
              <a:cs typeface="Open Sans"/>
              <a:sym typeface="Open Sans"/>
            </a:endParaRPr>
          </a:p>
        </p:txBody>
      </p:sp>
      <p:sp>
        <p:nvSpPr>
          <p:cNvPr id="7" name="Заголовок 6"/>
          <p:cNvSpPr>
            <a:spLocks noGrp="1"/>
          </p:cNvSpPr>
          <p:nvPr>
            <p:ph type="title"/>
          </p:nvPr>
        </p:nvSpPr>
        <p:spPr>
          <a:xfrm>
            <a:off x="1005468" y="1508664"/>
            <a:ext cx="10515600" cy="1325563"/>
          </a:xfrm>
        </p:spPr>
        <p:txBody>
          <a:bodyPr>
            <a:normAutofit/>
          </a:bodyPr>
          <a:lstStyle/>
          <a:p>
            <a:r>
              <a:rPr lang="kk-KZ" sz="2000" dirty="0" smtClean="0">
                <a:latin typeface="Times New Roman" pitchFamily="18" charset="0"/>
                <a:cs typeface="Times New Roman" pitchFamily="18" charset="0"/>
              </a:rPr>
              <a:t>Фишбоун әдісін пайдаланып, «геоэкология»пәнін,міндетін,мазмұнын,бағытын,геоэкологиялық зерттеулердің санаттарын сызба түрінде көрсет.</a:t>
            </a:r>
            <a:endParaRPr lang="ru-RU" sz="2000" dirty="0">
              <a:latin typeface="Times New Roman" pitchFamily="18" charset="0"/>
              <a:cs typeface="Times New Roman" pitchFamily="18" charset="0"/>
            </a:endParaRPr>
          </a:p>
        </p:txBody>
      </p:sp>
      <p:pic>
        <p:nvPicPr>
          <p:cNvPr id="2051" name="Picture 3" descr="C:\Users\User\Downloads\72771529.jpg"/>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3392533" y="2569774"/>
            <a:ext cx="5128236" cy="3607189"/>
          </a:xfrm>
          <a:prstGeom prst="rect">
            <a:avLst/>
          </a:prstGeom>
          <a:noFill/>
          <a:extLst>
            <a:ext uri="{909E8E84-426E-40DD-AFC4-6F175D3DCCD1}">
              <a14:hiddenFill xmlns:a14="http://schemas.microsoft.com/office/drawing/2010/main">
                <a:solidFill>
                  <a:srgbClr val="FFFFFF"/>
                </a:solidFill>
              </a14:hiddenFill>
            </a:ext>
          </a:extLst>
        </p:spPr>
      </p:pic>
      <p:pic>
        <p:nvPicPr>
          <p:cNvPr id="3" name="Звук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82476057"/>
      </p:ext>
    </p:extLst>
  </p:cSld>
  <p:clrMapOvr>
    <a:masterClrMapping/>
  </p:clrMapOvr>
  <p:transition spd="med" advTm="1828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5040351" y="1580413"/>
            <a:ext cx="4983746" cy="3747958"/>
          </a:xfrm>
        </p:spPr>
        <p:txBody>
          <a:bodyPr>
            <a:normAutofit/>
          </a:bodyPr>
          <a:lstStyle/>
          <a:p>
            <a:pPr algn="l"/>
            <a:r>
              <a:rPr lang="kk-KZ" dirty="0" smtClean="0">
                <a:latin typeface="Times New Roman" panose="02020603050405020304" pitchFamily="18" charset="0"/>
                <a:cs typeface="Times New Roman" panose="02020603050405020304" pitchFamily="18" charset="0"/>
              </a:rPr>
              <a:t>   </a:t>
            </a:r>
            <a:endParaRPr lang="ru-RU" dirty="0"/>
          </a:p>
        </p:txBody>
      </p:sp>
      <p:sp>
        <p:nvSpPr>
          <p:cNvPr id="12" name="Прямоугольник 11"/>
          <p:cNvSpPr/>
          <p:nvPr/>
        </p:nvSpPr>
        <p:spPr>
          <a:xfrm>
            <a:off x="0" y="1"/>
            <a:ext cx="12192000" cy="9405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4400" dirty="0" smtClean="0">
                <a:latin typeface="Times New Roman" pitchFamily="18" charset="0"/>
                <a:cs typeface="Times New Roman" pitchFamily="18" charset="0"/>
              </a:rPr>
              <a:t>Кері байланыс</a:t>
            </a:r>
            <a:endParaRPr lang="ru-RU" sz="4400" dirty="0">
              <a:latin typeface="Times New Roman" pitchFamily="18" charset="0"/>
              <a:cs typeface="Times New Roman" pitchFamily="18" charset="0"/>
            </a:endParaRPr>
          </a:p>
        </p:txBody>
      </p:sp>
      <p:sp>
        <p:nvSpPr>
          <p:cNvPr id="13" name="Google Shape;100;p2"/>
          <p:cNvSpPr/>
          <p:nvPr/>
        </p:nvSpPr>
        <p:spPr>
          <a:xfrm>
            <a:off x="1147866" y="263664"/>
            <a:ext cx="10556454" cy="738623"/>
          </a:xfrm>
          <a:prstGeom prst="rect">
            <a:avLst/>
          </a:prstGeom>
          <a:noFill/>
          <a:ln>
            <a:noFill/>
          </a:ln>
        </p:spPr>
        <p:txBody>
          <a:bodyPr spcFirstLastPara="1" wrap="square" lIns="91425" tIns="45700" rIns="91425" bIns="45700" anchor="ctr" anchorCtr="0">
            <a:spAutoFit/>
          </a:bodyPr>
          <a:lstStyle/>
          <a:p>
            <a:endParaRPr lang="ru-RU" dirty="0">
              <a:solidFill>
                <a:schemeClr val="bg1"/>
              </a:solidFill>
              <a:latin typeface="Times New Roman" panose="02020603050405020304" pitchFamily="18" charset="0"/>
              <a:cs typeface="Times New Roman" panose="02020603050405020304" pitchFamily="18" charset="0"/>
            </a:endParaRPr>
          </a:p>
          <a:p>
            <a:endParaRPr sz="2400" b="1" dirty="0">
              <a:solidFill>
                <a:schemeClr val="lt1"/>
              </a:solidFill>
              <a:latin typeface="Open Sans"/>
              <a:ea typeface="Open Sans"/>
              <a:cs typeface="Open Sans"/>
              <a:sym typeface="Open Sans"/>
            </a:endParaRPr>
          </a:p>
        </p:txBody>
      </p:sp>
      <p:sp>
        <p:nvSpPr>
          <p:cNvPr id="14" name="Freeform 700">
            <a:extLst>
              <a:ext uri="{FF2B5EF4-FFF2-40B4-BE49-F238E27FC236}">
                <a16:creationId xmlns="" xmlns:a16="http://schemas.microsoft.com/office/drawing/2014/main" id="{573DE054-6322-5A49-99EC-681A43974E95}"/>
              </a:ext>
            </a:extLst>
          </p:cNvPr>
          <p:cNvSpPr>
            <a:spLocks noEditPoints="1"/>
          </p:cNvSpPr>
          <p:nvPr/>
        </p:nvSpPr>
        <p:spPr bwMode="auto">
          <a:xfrm>
            <a:off x="9878555" y="470264"/>
            <a:ext cx="2069605" cy="1110149"/>
          </a:xfrm>
          <a:custGeom>
            <a:avLst/>
            <a:gdLst>
              <a:gd name="T0" fmla="*/ 194 w 203"/>
              <a:gd name="T1" fmla="*/ 37 h 97"/>
              <a:gd name="T2" fmla="*/ 177 w 203"/>
              <a:gd name="T3" fmla="*/ 31 h 97"/>
              <a:gd name="T4" fmla="*/ 163 w 203"/>
              <a:gd name="T5" fmla="*/ 19 h 97"/>
              <a:gd name="T6" fmla="*/ 154 w 203"/>
              <a:gd name="T7" fmla="*/ 7 h 97"/>
              <a:gd name="T8" fmla="*/ 137 w 203"/>
              <a:gd name="T9" fmla="*/ 10 h 97"/>
              <a:gd name="T10" fmla="*/ 129 w 203"/>
              <a:gd name="T11" fmla="*/ 8 h 97"/>
              <a:gd name="T12" fmla="*/ 112 w 203"/>
              <a:gd name="T13" fmla="*/ 2 h 97"/>
              <a:gd name="T14" fmla="*/ 76 w 203"/>
              <a:gd name="T15" fmla="*/ 10 h 97"/>
              <a:gd name="T16" fmla="*/ 75 w 203"/>
              <a:gd name="T17" fmla="*/ 20 h 97"/>
              <a:gd name="T18" fmla="*/ 74 w 203"/>
              <a:gd name="T19" fmla="*/ 31 h 97"/>
              <a:gd name="T20" fmla="*/ 60 w 203"/>
              <a:gd name="T21" fmla="*/ 29 h 97"/>
              <a:gd name="T22" fmla="*/ 48 w 203"/>
              <a:gd name="T23" fmla="*/ 32 h 97"/>
              <a:gd name="T24" fmla="*/ 37 w 203"/>
              <a:gd name="T25" fmla="*/ 27 h 97"/>
              <a:gd name="T26" fmla="*/ 22 w 203"/>
              <a:gd name="T27" fmla="*/ 25 h 97"/>
              <a:gd name="T28" fmla="*/ 13 w 203"/>
              <a:gd name="T29" fmla="*/ 32 h 97"/>
              <a:gd name="T30" fmla="*/ 3 w 203"/>
              <a:gd name="T31" fmla="*/ 38 h 97"/>
              <a:gd name="T32" fmla="*/ 4 w 203"/>
              <a:gd name="T33" fmla="*/ 47 h 97"/>
              <a:gd name="T34" fmla="*/ 14 w 203"/>
              <a:gd name="T35" fmla="*/ 57 h 97"/>
              <a:gd name="T36" fmla="*/ 17 w 203"/>
              <a:gd name="T37" fmla="*/ 57 h 97"/>
              <a:gd name="T38" fmla="*/ 36 w 203"/>
              <a:gd name="T39" fmla="*/ 63 h 97"/>
              <a:gd name="T40" fmla="*/ 33 w 203"/>
              <a:gd name="T41" fmla="*/ 66 h 97"/>
              <a:gd name="T42" fmla="*/ 22 w 203"/>
              <a:gd name="T43" fmla="*/ 72 h 97"/>
              <a:gd name="T44" fmla="*/ 31 w 203"/>
              <a:gd name="T45" fmla="*/ 82 h 97"/>
              <a:gd name="T46" fmla="*/ 48 w 203"/>
              <a:gd name="T47" fmla="*/ 90 h 97"/>
              <a:gd name="T48" fmla="*/ 50 w 203"/>
              <a:gd name="T49" fmla="*/ 68 h 97"/>
              <a:gd name="T50" fmla="*/ 64 w 203"/>
              <a:gd name="T51" fmla="*/ 62 h 97"/>
              <a:gd name="T52" fmla="*/ 72 w 203"/>
              <a:gd name="T53" fmla="*/ 66 h 97"/>
              <a:gd name="T54" fmla="*/ 84 w 203"/>
              <a:gd name="T55" fmla="*/ 76 h 97"/>
              <a:gd name="T56" fmla="*/ 100 w 203"/>
              <a:gd name="T57" fmla="*/ 81 h 97"/>
              <a:gd name="T58" fmla="*/ 107 w 203"/>
              <a:gd name="T59" fmla="*/ 91 h 97"/>
              <a:gd name="T60" fmla="*/ 123 w 203"/>
              <a:gd name="T61" fmla="*/ 85 h 97"/>
              <a:gd name="T62" fmla="*/ 137 w 203"/>
              <a:gd name="T63" fmla="*/ 83 h 97"/>
              <a:gd name="T64" fmla="*/ 153 w 203"/>
              <a:gd name="T65" fmla="*/ 81 h 97"/>
              <a:gd name="T66" fmla="*/ 172 w 203"/>
              <a:gd name="T67" fmla="*/ 76 h 97"/>
              <a:gd name="T68" fmla="*/ 175 w 203"/>
              <a:gd name="T69" fmla="*/ 66 h 97"/>
              <a:gd name="T70" fmla="*/ 182 w 203"/>
              <a:gd name="T71" fmla="*/ 60 h 97"/>
              <a:gd name="T72" fmla="*/ 193 w 203"/>
              <a:gd name="T73" fmla="*/ 56 h 97"/>
              <a:gd name="T74" fmla="*/ 202 w 203"/>
              <a:gd name="T75" fmla="*/ 44 h 97"/>
              <a:gd name="T76" fmla="*/ 201 w 203"/>
              <a:gd name="T77" fmla="*/ 39 h 97"/>
              <a:gd name="T78" fmla="*/ 140 w 203"/>
              <a:gd name="T79" fmla="*/ 65 h 97"/>
              <a:gd name="T80" fmla="*/ 141 w 203"/>
              <a:gd name="T81" fmla="*/ 59 h 97"/>
              <a:gd name="T82" fmla="*/ 148 w 203"/>
              <a:gd name="T83" fmla="*/ 58 h 97"/>
              <a:gd name="T84" fmla="*/ 156 w 203"/>
              <a:gd name="T85" fmla="*/ 58 h 97"/>
              <a:gd name="T86" fmla="*/ 165 w 203"/>
              <a:gd name="T87" fmla="*/ 59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 h="97">
                <a:moveTo>
                  <a:pt x="201" y="39"/>
                </a:moveTo>
                <a:cubicBezTo>
                  <a:pt x="201" y="38"/>
                  <a:pt x="197" y="39"/>
                  <a:pt x="197" y="39"/>
                </a:cubicBezTo>
                <a:cubicBezTo>
                  <a:pt x="195" y="39"/>
                  <a:pt x="194" y="38"/>
                  <a:pt x="194" y="37"/>
                </a:cubicBezTo>
                <a:cubicBezTo>
                  <a:pt x="193" y="35"/>
                  <a:pt x="191" y="35"/>
                  <a:pt x="191" y="34"/>
                </a:cubicBezTo>
                <a:cubicBezTo>
                  <a:pt x="190" y="33"/>
                  <a:pt x="189" y="30"/>
                  <a:pt x="186" y="30"/>
                </a:cubicBezTo>
                <a:cubicBezTo>
                  <a:pt x="183" y="30"/>
                  <a:pt x="180" y="33"/>
                  <a:pt x="177" y="31"/>
                </a:cubicBezTo>
                <a:cubicBezTo>
                  <a:pt x="176" y="30"/>
                  <a:pt x="175" y="29"/>
                  <a:pt x="174" y="28"/>
                </a:cubicBezTo>
                <a:cubicBezTo>
                  <a:pt x="173" y="28"/>
                  <a:pt x="171" y="31"/>
                  <a:pt x="170" y="31"/>
                </a:cubicBezTo>
                <a:cubicBezTo>
                  <a:pt x="169" y="32"/>
                  <a:pt x="163" y="21"/>
                  <a:pt x="163" y="19"/>
                </a:cubicBezTo>
                <a:cubicBezTo>
                  <a:pt x="161" y="17"/>
                  <a:pt x="160" y="14"/>
                  <a:pt x="157" y="13"/>
                </a:cubicBezTo>
                <a:cubicBezTo>
                  <a:pt x="156" y="12"/>
                  <a:pt x="155" y="11"/>
                  <a:pt x="154" y="11"/>
                </a:cubicBezTo>
                <a:cubicBezTo>
                  <a:pt x="152" y="10"/>
                  <a:pt x="154" y="8"/>
                  <a:pt x="154" y="7"/>
                </a:cubicBezTo>
                <a:cubicBezTo>
                  <a:pt x="154" y="6"/>
                  <a:pt x="147" y="10"/>
                  <a:pt x="146" y="11"/>
                </a:cubicBezTo>
                <a:cubicBezTo>
                  <a:pt x="145" y="11"/>
                  <a:pt x="137" y="14"/>
                  <a:pt x="137" y="13"/>
                </a:cubicBezTo>
                <a:cubicBezTo>
                  <a:pt x="137" y="11"/>
                  <a:pt x="139" y="10"/>
                  <a:pt x="137" y="10"/>
                </a:cubicBezTo>
                <a:cubicBezTo>
                  <a:pt x="136" y="9"/>
                  <a:pt x="135" y="8"/>
                  <a:pt x="134" y="9"/>
                </a:cubicBezTo>
                <a:cubicBezTo>
                  <a:pt x="134" y="9"/>
                  <a:pt x="134" y="10"/>
                  <a:pt x="133" y="9"/>
                </a:cubicBezTo>
                <a:cubicBezTo>
                  <a:pt x="131" y="8"/>
                  <a:pt x="132" y="7"/>
                  <a:pt x="129" y="8"/>
                </a:cubicBezTo>
                <a:cubicBezTo>
                  <a:pt x="126" y="10"/>
                  <a:pt x="126" y="7"/>
                  <a:pt x="126" y="5"/>
                </a:cubicBezTo>
                <a:cubicBezTo>
                  <a:pt x="127" y="1"/>
                  <a:pt x="121" y="0"/>
                  <a:pt x="118" y="0"/>
                </a:cubicBezTo>
                <a:cubicBezTo>
                  <a:pt x="116" y="0"/>
                  <a:pt x="114" y="1"/>
                  <a:pt x="112" y="2"/>
                </a:cubicBezTo>
                <a:cubicBezTo>
                  <a:pt x="110" y="3"/>
                  <a:pt x="108" y="4"/>
                  <a:pt x="105" y="4"/>
                </a:cubicBezTo>
                <a:cubicBezTo>
                  <a:pt x="97" y="6"/>
                  <a:pt x="89" y="9"/>
                  <a:pt x="81" y="9"/>
                </a:cubicBezTo>
                <a:cubicBezTo>
                  <a:pt x="79" y="9"/>
                  <a:pt x="77" y="9"/>
                  <a:pt x="76" y="10"/>
                </a:cubicBezTo>
                <a:cubicBezTo>
                  <a:pt x="75" y="11"/>
                  <a:pt x="77" y="14"/>
                  <a:pt x="79" y="14"/>
                </a:cubicBezTo>
                <a:cubicBezTo>
                  <a:pt x="83" y="17"/>
                  <a:pt x="76" y="16"/>
                  <a:pt x="74" y="17"/>
                </a:cubicBezTo>
                <a:cubicBezTo>
                  <a:pt x="72" y="18"/>
                  <a:pt x="75" y="19"/>
                  <a:pt x="75" y="20"/>
                </a:cubicBezTo>
                <a:cubicBezTo>
                  <a:pt x="75" y="22"/>
                  <a:pt x="71" y="22"/>
                  <a:pt x="71" y="23"/>
                </a:cubicBezTo>
                <a:cubicBezTo>
                  <a:pt x="71" y="26"/>
                  <a:pt x="79" y="25"/>
                  <a:pt x="78" y="29"/>
                </a:cubicBezTo>
                <a:cubicBezTo>
                  <a:pt x="77" y="30"/>
                  <a:pt x="76" y="31"/>
                  <a:pt x="74" y="31"/>
                </a:cubicBezTo>
                <a:cubicBezTo>
                  <a:pt x="73" y="31"/>
                  <a:pt x="70" y="31"/>
                  <a:pt x="69" y="31"/>
                </a:cubicBezTo>
                <a:cubicBezTo>
                  <a:pt x="67" y="32"/>
                  <a:pt x="68" y="33"/>
                  <a:pt x="66" y="32"/>
                </a:cubicBezTo>
                <a:cubicBezTo>
                  <a:pt x="64" y="31"/>
                  <a:pt x="62" y="29"/>
                  <a:pt x="60" y="29"/>
                </a:cubicBezTo>
                <a:cubicBezTo>
                  <a:pt x="59" y="28"/>
                  <a:pt x="57" y="30"/>
                  <a:pt x="56" y="30"/>
                </a:cubicBezTo>
                <a:cubicBezTo>
                  <a:pt x="54" y="29"/>
                  <a:pt x="53" y="29"/>
                  <a:pt x="51" y="30"/>
                </a:cubicBezTo>
                <a:cubicBezTo>
                  <a:pt x="50" y="31"/>
                  <a:pt x="49" y="33"/>
                  <a:pt x="48" y="32"/>
                </a:cubicBezTo>
                <a:cubicBezTo>
                  <a:pt x="47" y="32"/>
                  <a:pt x="44" y="29"/>
                  <a:pt x="43" y="30"/>
                </a:cubicBezTo>
                <a:cubicBezTo>
                  <a:pt x="42" y="30"/>
                  <a:pt x="42" y="33"/>
                  <a:pt x="41" y="31"/>
                </a:cubicBezTo>
                <a:cubicBezTo>
                  <a:pt x="40" y="29"/>
                  <a:pt x="39" y="28"/>
                  <a:pt x="37" y="27"/>
                </a:cubicBezTo>
                <a:cubicBezTo>
                  <a:pt x="35" y="26"/>
                  <a:pt x="33" y="26"/>
                  <a:pt x="32" y="25"/>
                </a:cubicBezTo>
                <a:cubicBezTo>
                  <a:pt x="29" y="24"/>
                  <a:pt x="29" y="26"/>
                  <a:pt x="27" y="26"/>
                </a:cubicBezTo>
                <a:cubicBezTo>
                  <a:pt x="25" y="27"/>
                  <a:pt x="24" y="24"/>
                  <a:pt x="22" y="25"/>
                </a:cubicBezTo>
                <a:cubicBezTo>
                  <a:pt x="21" y="26"/>
                  <a:pt x="21" y="27"/>
                  <a:pt x="20" y="27"/>
                </a:cubicBezTo>
                <a:cubicBezTo>
                  <a:pt x="19" y="28"/>
                  <a:pt x="17" y="28"/>
                  <a:pt x="16" y="28"/>
                </a:cubicBezTo>
                <a:cubicBezTo>
                  <a:pt x="15" y="29"/>
                  <a:pt x="13" y="31"/>
                  <a:pt x="13" y="32"/>
                </a:cubicBezTo>
                <a:cubicBezTo>
                  <a:pt x="12" y="33"/>
                  <a:pt x="14" y="36"/>
                  <a:pt x="12" y="36"/>
                </a:cubicBezTo>
                <a:cubicBezTo>
                  <a:pt x="10" y="37"/>
                  <a:pt x="7" y="31"/>
                  <a:pt x="6" y="34"/>
                </a:cubicBezTo>
                <a:cubicBezTo>
                  <a:pt x="5" y="36"/>
                  <a:pt x="4" y="36"/>
                  <a:pt x="3" y="38"/>
                </a:cubicBezTo>
                <a:cubicBezTo>
                  <a:pt x="2" y="40"/>
                  <a:pt x="6" y="40"/>
                  <a:pt x="4" y="42"/>
                </a:cubicBezTo>
                <a:cubicBezTo>
                  <a:pt x="3" y="43"/>
                  <a:pt x="0" y="45"/>
                  <a:pt x="2" y="46"/>
                </a:cubicBezTo>
                <a:cubicBezTo>
                  <a:pt x="3" y="46"/>
                  <a:pt x="4" y="47"/>
                  <a:pt x="4" y="47"/>
                </a:cubicBezTo>
                <a:cubicBezTo>
                  <a:pt x="5" y="48"/>
                  <a:pt x="4" y="49"/>
                  <a:pt x="5" y="50"/>
                </a:cubicBezTo>
                <a:cubicBezTo>
                  <a:pt x="7" y="51"/>
                  <a:pt x="9" y="49"/>
                  <a:pt x="11" y="51"/>
                </a:cubicBezTo>
                <a:cubicBezTo>
                  <a:pt x="12" y="52"/>
                  <a:pt x="14" y="55"/>
                  <a:pt x="14" y="57"/>
                </a:cubicBezTo>
                <a:cubicBezTo>
                  <a:pt x="13" y="57"/>
                  <a:pt x="10" y="56"/>
                  <a:pt x="13" y="58"/>
                </a:cubicBezTo>
                <a:cubicBezTo>
                  <a:pt x="14" y="59"/>
                  <a:pt x="14" y="60"/>
                  <a:pt x="16" y="58"/>
                </a:cubicBezTo>
                <a:cubicBezTo>
                  <a:pt x="16" y="57"/>
                  <a:pt x="16" y="57"/>
                  <a:pt x="17" y="57"/>
                </a:cubicBezTo>
                <a:cubicBezTo>
                  <a:pt x="22" y="57"/>
                  <a:pt x="24" y="54"/>
                  <a:pt x="29" y="56"/>
                </a:cubicBezTo>
                <a:cubicBezTo>
                  <a:pt x="31" y="57"/>
                  <a:pt x="33" y="54"/>
                  <a:pt x="34" y="56"/>
                </a:cubicBezTo>
                <a:cubicBezTo>
                  <a:pt x="35" y="57"/>
                  <a:pt x="37" y="61"/>
                  <a:pt x="36" y="63"/>
                </a:cubicBezTo>
                <a:cubicBezTo>
                  <a:pt x="35" y="63"/>
                  <a:pt x="33" y="64"/>
                  <a:pt x="35" y="64"/>
                </a:cubicBezTo>
                <a:cubicBezTo>
                  <a:pt x="35" y="65"/>
                  <a:pt x="35" y="65"/>
                  <a:pt x="35" y="65"/>
                </a:cubicBezTo>
                <a:cubicBezTo>
                  <a:pt x="34" y="66"/>
                  <a:pt x="33" y="66"/>
                  <a:pt x="33" y="66"/>
                </a:cubicBezTo>
                <a:cubicBezTo>
                  <a:pt x="30" y="66"/>
                  <a:pt x="22" y="64"/>
                  <a:pt x="24" y="69"/>
                </a:cubicBezTo>
                <a:cubicBezTo>
                  <a:pt x="25" y="71"/>
                  <a:pt x="24" y="71"/>
                  <a:pt x="22" y="70"/>
                </a:cubicBezTo>
                <a:cubicBezTo>
                  <a:pt x="20" y="69"/>
                  <a:pt x="21" y="71"/>
                  <a:pt x="22" y="72"/>
                </a:cubicBezTo>
                <a:cubicBezTo>
                  <a:pt x="24" y="72"/>
                  <a:pt x="24" y="75"/>
                  <a:pt x="25" y="76"/>
                </a:cubicBezTo>
                <a:cubicBezTo>
                  <a:pt x="27" y="77"/>
                  <a:pt x="24" y="79"/>
                  <a:pt x="27" y="79"/>
                </a:cubicBezTo>
                <a:cubicBezTo>
                  <a:pt x="28" y="79"/>
                  <a:pt x="30" y="81"/>
                  <a:pt x="31" y="82"/>
                </a:cubicBezTo>
                <a:cubicBezTo>
                  <a:pt x="34" y="82"/>
                  <a:pt x="31" y="85"/>
                  <a:pt x="31" y="87"/>
                </a:cubicBezTo>
                <a:cubicBezTo>
                  <a:pt x="34" y="85"/>
                  <a:pt x="38" y="82"/>
                  <a:pt x="42" y="85"/>
                </a:cubicBezTo>
                <a:cubicBezTo>
                  <a:pt x="44" y="87"/>
                  <a:pt x="45" y="90"/>
                  <a:pt x="48" y="90"/>
                </a:cubicBezTo>
                <a:cubicBezTo>
                  <a:pt x="50" y="90"/>
                  <a:pt x="49" y="88"/>
                  <a:pt x="49" y="87"/>
                </a:cubicBezTo>
                <a:cubicBezTo>
                  <a:pt x="49" y="84"/>
                  <a:pt x="49" y="81"/>
                  <a:pt x="49" y="78"/>
                </a:cubicBezTo>
                <a:cubicBezTo>
                  <a:pt x="49" y="76"/>
                  <a:pt x="48" y="68"/>
                  <a:pt x="50" y="68"/>
                </a:cubicBezTo>
                <a:cubicBezTo>
                  <a:pt x="52" y="67"/>
                  <a:pt x="55" y="66"/>
                  <a:pt x="57" y="65"/>
                </a:cubicBezTo>
                <a:cubicBezTo>
                  <a:pt x="59" y="65"/>
                  <a:pt x="61" y="64"/>
                  <a:pt x="62" y="64"/>
                </a:cubicBezTo>
                <a:cubicBezTo>
                  <a:pt x="63" y="63"/>
                  <a:pt x="62" y="61"/>
                  <a:pt x="64" y="62"/>
                </a:cubicBezTo>
                <a:cubicBezTo>
                  <a:pt x="65" y="62"/>
                  <a:pt x="68" y="64"/>
                  <a:pt x="68" y="62"/>
                </a:cubicBezTo>
                <a:cubicBezTo>
                  <a:pt x="68" y="61"/>
                  <a:pt x="70" y="60"/>
                  <a:pt x="71" y="62"/>
                </a:cubicBezTo>
                <a:cubicBezTo>
                  <a:pt x="72" y="63"/>
                  <a:pt x="71" y="64"/>
                  <a:pt x="72" y="66"/>
                </a:cubicBezTo>
                <a:cubicBezTo>
                  <a:pt x="72" y="67"/>
                  <a:pt x="73" y="69"/>
                  <a:pt x="72" y="70"/>
                </a:cubicBezTo>
                <a:cubicBezTo>
                  <a:pt x="73" y="71"/>
                  <a:pt x="74" y="71"/>
                  <a:pt x="75" y="72"/>
                </a:cubicBezTo>
                <a:cubicBezTo>
                  <a:pt x="78" y="75"/>
                  <a:pt x="80" y="77"/>
                  <a:pt x="84" y="76"/>
                </a:cubicBezTo>
                <a:cubicBezTo>
                  <a:pt x="86" y="76"/>
                  <a:pt x="88" y="77"/>
                  <a:pt x="90" y="77"/>
                </a:cubicBezTo>
                <a:cubicBezTo>
                  <a:pt x="92" y="77"/>
                  <a:pt x="93" y="75"/>
                  <a:pt x="95" y="75"/>
                </a:cubicBezTo>
                <a:cubicBezTo>
                  <a:pt x="97" y="76"/>
                  <a:pt x="99" y="79"/>
                  <a:pt x="100" y="81"/>
                </a:cubicBezTo>
                <a:cubicBezTo>
                  <a:pt x="101" y="82"/>
                  <a:pt x="100" y="83"/>
                  <a:pt x="100" y="85"/>
                </a:cubicBezTo>
                <a:cubicBezTo>
                  <a:pt x="100" y="87"/>
                  <a:pt x="103" y="88"/>
                  <a:pt x="103" y="90"/>
                </a:cubicBezTo>
                <a:cubicBezTo>
                  <a:pt x="103" y="91"/>
                  <a:pt x="106" y="91"/>
                  <a:pt x="107" y="91"/>
                </a:cubicBezTo>
                <a:cubicBezTo>
                  <a:pt x="109" y="91"/>
                  <a:pt x="109" y="91"/>
                  <a:pt x="110" y="93"/>
                </a:cubicBezTo>
                <a:cubicBezTo>
                  <a:pt x="112" y="97"/>
                  <a:pt x="114" y="92"/>
                  <a:pt x="116" y="90"/>
                </a:cubicBezTo>
                <a:cubicBezTo>
                  <a:pt x="117" y="87"/>
                  <a:pt x="121" y="87"/>
                  <a:pt x="123" y="85"/>
                </a:cubicBezTo>
                <a:cubicBezTo>
                  <a:pt x="125" y="85"/>
                  <a:pt x="125" y="85"/>
                  <a:pt x="126" y="84"/>
                </a:cubicBezTo>
                <a:cubicBezTo>
                  <a:pt x="127" y="81"/>
                  <a:pt x="128" y="82"/>
                  <a:pt x="130" y="82"/>
                </a:cubicBezTo>
                <a:cubicBezTo>
                  <a:pt x="132" y="82"/>
                  <a:pt x="136" y="85"/>
                  <a:pt x="137" y="83"/>
                </a:cubicBezTo>
                <a:cubicBezTo>
                  <a:pt x="137" y="81"/>
                  <a:pt x="137" y="80"/>
                  <a:pt x="139" y="79"/>
                </a:cubicBezTo>
                <a:cubicBezTo>
                  <a:pt x="141" y="78"/>
                  <a:pt x="143" y="80"/>
                  <a:pt x="145" y="80"/>
                </a:cubicBezTo>
                <a:cubicBezTo>
                  <a:pt x="147" y="81"/>
                  <a:pt x="151" y="81"/>
                  <a:pt x="153" y="81"/>
                </a:cubicBezTo>
                <a:cubicBezTo>
                  <a:pt x="159" y="81"/>
                  <a:pt x="164" y="83"/>
                  <a:pt x="170" y="84"/>
                </a:cubicBezTo>
                <a:cubicBezTo>
                  <a:pt x="169" y="82"/>
                  <a:pt x="171" y="81"/>
                  <a:pt x="173" y="79"/>
                </a:cubicBezTo>
                <a:cubicBezTo>
                  <a:pt x="174" y="78"/>
                  <a:pt x="173" y="78"/>
                  <a:pt x="172" y="76"/>
                </a:cubicBezTo>
                <a:cubicBezTo>
                  <a:pt x="171" y="75"/>
                  <a:pt x="171" y="73"/>
                  <a:pt x="171" y="71"/>
                </a:cubicBezTo>
                <a:cubicBezTo>
                  <a:pt x="170" y="71"/>
                  <a:pt x="170" y="67"/>
                  <a:pt x="169" y="68"/>
                </a:cubicBezTo>
                <a:cubicBezTo>
                  <a:pt x="170" y="67"/>
                  <a:pt x="173" y="67"/>
                  <a:pt x="175" y="66"/>
                </a:cubicBezTo>
                <a:cubicBezTo>
                  <a:pt x="178" y="66"/>
                  <a:pt x="180" y="68"/>
                  <a:pt x="182" y="66"/>
                </a:cubicBezTo>
                <a:cubicBezTo>
                  <a:pt x="183" y="66"/>
                  <a:pt x="181" y="65"/>
                  <a:pt x="181" y="64"/>
                </a:cubicBezTo>
                <a:cubicBezTo>
                  <a:pt x="180" y="63"/>
                  <a:pt x="181" y="61"/>
                  <a:pt x="182" y="60"/>
                </a:cubicBezTo>
                <a:cubicBezTo>
                  <a:pt x="183" y="59"/>
                  <a:pt x="184" y="53"/>
                  <a:pt x="185" y="54"/>
                </a:cubicBezTo>
                <a:cubicBezTo>
                  <a:pt x="187" y="55"/>
                  <a:pt x="188" y="56"/>
                  <a:pt x="190" y="56"/>
                </a:cubicBezTo>
                <a:cubicBezTo>
                  <a:pt x="191" y="55"/>
                  <a:pt x="192" y="57"/>
                  <a:pt x="193" y="56"/>
                </a:cubicBezTo>
                <a:cubicBezTo>
                  <a:pt x="194" y="56"/>
                  <a:pt x="196" y="55"/>
                  <a:pt x="197" y="54"/>
                </a:cubicBezTo>
                <a:cubicBezTo>
                  <a:pt x="198" y="53"/>
                  <a:pt x="196" y="51"/>
                  <a:pt x="196" y="49"/>
                </a:cubicBezTo>
                <a:cubicBezTo>
                  <a:pt x="197" y="46"/>
                  <a:pt x="200" y="47"/>
                  <a:pt x="202" y="44"/>
                </a:cubicBezTo>
                <a:cubicBezTo>
                  <a:pt x="202" y="43"/>
                  <a:pt x="202" y="43"/>
                  <a:pt x="203" y="42"/>
                </a:cubicBezTo>
                <a:cubicBezTo>
                  <a:pt x="203" y="41"/>
                  <a:pt x="202" y="40"/>
                  <a:pt x="201" y="39"/>
                </a:cubicBezTo>
                <a:cubicBezTo>
                  <a:pt x="201" y="38"/>
                  <a:pt x="202" y="39"/>
                  <a:pt x="201" y="39"/>
                </a:cubicBezTo>
                <a:close/>
                <a:moveTo>
                  <a:pt x="148" y="58"/>
                </a:moveTo>
                <a:cubicBezTo>
                  <a:pt x="146" y="58"/>
                  <a:pt x="143" y="61"/>
                  <a:pt x="142" y="62"/>
                </a:cubicBezTo>
                <a:cubicBezTo>
                  <a:pt x="141" y="62"/>
                  <a:pt x="140" y="64"/>
                  <a:pt x="140" y="65"/>
                </a:cubicBezTo>
                <a:cubicBezTo>
                  <a:pt x="140" y="66"/>
                  <a:pt x="141" y="67"/>
                  <a:pt x="141" y="67"/>
                </a:cubicBezTo>
                <a:cubicBezTo>
                  <a:pt x="140" y="68"/>
                  <a:pt x="138" y="64"/>
                  <a:pt x="138" y="63"/>
                </a:cubicBezTo>
                <a:cubicBezTo>
                  <a:pt x="138" y="61"/>
                  <a:pt x="139" y="60"/>
                  <a:pt x="141" y="59"/>
                </a:cubicBezTo>
                <a:cubicBezTo>
                  <a:pt x="143" y="58"/>
                  <a:pt x="145" y="57"/>
                  <a:pt x="147" y="57"/>
                </a:cubicBezTo>
                <a:cubicBezTo>
                  <a:pt x="147" y="57"/>
                  <a:pt x="152" y="58"/>
                  <a:pt x="152" y="58"/>
                </a:cubicBezTo>
                <a:cubicBezTo>
                  <a:pt x="151" y="59"/>
                  <a:pt x="148" y="58"/>
                  <a:pt x="148" y="58"/>
                </a:cubicBezTo>
                <a:cubicBezTo>
                  <a:pt x="146" y="58"/>
                  <a:pt x="149" y="58"/>
                  <a:pt x="148" y="58"/>
                </a:cubicBezTo>
                <a:close/>
                <a:moveTo>
                  <a:pt x="165" y="59"/>
                </a:moveTo>
                <a:cubicBezTo>
                  <a:pt x="164" y="61"/>
                  <a:pt x="157" y="60"/>
                  <a:pt x="156" y="58"/>
                </a:cubicBezTo>
                <a:cubicBezTo>
                  <a:pt x="156" y="58"/>
                  <a:pt x="160" y="58"/>
                  <a:pt x="160" y="58"/>
                </a:cubicBezTo>
                <a:cubicBezTo>
                  <a:pt x="162" y="58"/>
                  <a:pt x="163" y="58"/>
                  <a:pt x="165" y="57"/>
                </a:cubicBezTo>
                <a:cubicBezTo>
                  <a:pt x="165" y="57"/>
                  <a:pt x="165" y="59"/>
                  <a:pt x="165" y="59"/>
                </a:cubicBezTo>
                <a:cubicBezTo>
                  <a:pt x="164" y="60"/>
                  <a:pt x="165" y="58"/>
                  <a:pt x="165" y="59"/>
                </a:cubicBezTo>
                <a:close/>
              </a:path>
            </a:pathLst>
          </a:custGeom>
          <a:solidFill>
            <a:schemeClr val="bg1">
              <a:lumMod val="95000"/>
            </a:schemeClr>
          </a:solidFill>
          <a:ln w="4763" cap="flat">
            <a:solidFill>
              <a:schemeClr val="bg1"/>
            </a:solidFill>
            <a:prstDash val="solid"/>
            <a:round/>
            <a:headEnd/>
            <a:tailEnd/>
          </a:ln>
        </p:spPr>
        <p:txBody>
          <a:bodyPr vert="horz" wrap="square" lIns="45720" tIns="22860" rIns="45720" bIns="22860" numCol="1" anchor="t" anchorCtr="0" compatLnSpc="1">
            <a:prstTxWarp prst="textNoShape">
              <a:avLst/>
            </a:prstTxWarp>
          </a:bodyPr>
          <a:lstStyle/>
          <a:p>
            <a:endParaRPr lang="id-ID" sz="900" dirty="0">
              <a:latin typeface="Open Sans Regular" charset="0"/>
            </a:endParaRPr>
          </a:p>
        </p:txBody>
      </p:sp>
      <p:pic>
        <p:nvPicPr>
          <p:cNvPr id="6" name="Picture 2" descr="ÐÐ¾ÑÐ¾Ð¶ÐµÐµ Ð¸Ð·Ð¾Ð±ÑÐ°Ð¶ÐµÐ½Ð¸Ðµ"/>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9684" y="1580413"/>
            <a:ext cx="4777183" cy="3997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Звук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09156934"/>
      </p:ext>
    </p:extLst>
  </p:cSld>
  <p:clrMapOvr>
    <a:masterClrMapping/>
  </p:clrMapOvr>
  <mc:AlternateContent xmlns:mc="http://schemas.openxmlformats.org/markup-compatibility/2006">
    <mc:Choice xmlns:p14="http://schemas.microsoft.com/office/powerpoint/2010/main" Requires="p14">
      <p:transition spd="slow" p14:dur="2000" advTm="3879"/>
    </mc:Choice>
    <mc:Fallback>
      <p:transition spd="slow" advTm="38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5.2|1"/>
</p:tagLst>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946</TotalTime>
  <Words>190</Words>
  <Application>Microsoft Office PowerPoint</Application>
  <PresentationFormat>Произвольный</PresentationFormat>
  <Paragraphs>30</Paragraphs>
  <Slides>8</Slides>
  <Notes>2</Notes>
  <HiddenSlides>0</HiddenSlides>
  <MMClips>9</MMClips>
  <ScaleCrop>false</ScaleCrop>
  <HeadingPairs>
    <vt:vector size="4" baseType="variant">
      <vt:variant>
        <vt:lpstr>Тема</vt:lpstr>
      </vt:variant>
      <vt:variant>
        <vt:i4>1</vt:i4>
      </vt:variant>
      <vt:variant>
        <vt:lpstr>Заголовки слайдов</vt:lpstr>
      </vt:variant>
      <vt:variant>
        <vt:i4>8</vt:i4>
      </vt:variant>
    </vt:vector>
  </HeadingPairs>
  <TitlesOfParts>
    <vt:vector size="9" baseType="lpstr">
      <vt:lpstr>Тема Office</vt:lpstr>
      <vt:lpstr>Сабақтың тақырыбы</vt:lpstr>
      <vt:lpstr>Презентация PowerPoint</vt:lpstr>
      <vt:lpstr> Қоғам өзінің қажеттілігін қанағаттандыру үшін табиғат ресурстарын пайдаланады.Табиғатты тиімсіз пайдалану жайылымдық жерлер мен орман көлемінің қысқаруына,биоалуантүрліліктің түрі мен санының азаюына алып келеді,ауа атмосферасы,өзендер,көлдер,мұхиттар, т.б.ластанады.Сондықтан қоғамның табиғат ресурстарын тиімді пайдалануы толық зерттеуді талап етеді. Геоэкология-экосфераны қоғаммен интеграция процесінде зерттейтін ғылым. Экосфера-тірі организмдер мен олардың қоршаған ортасын біртұтас қамтитын биологиялық жүйе. </vt:lpstr>
      <vt:lpstr>Презентация PowerPoint</vt:lpstr>
      <vt:lpstr>Презентация PowerPoint</vt:lpstr>
      <vt:lpstr>Презентация PowerPoint</vt:lpstr>
      <vt:lpstr>Фишбоун әдісін пайдаланып, «геоэкология»пәнін,міндетін,мазмұнын,бағытын,геоэкологиялық зерттеулердің санаттарын сызба түрінде көрсет.</vt:lpstr>
      <vt:lpstr>Презентация PowerPoint</vt:lpstr>
    </vt:vector>
  </TitlesOfParts>
  <Company>HP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Пользователь</cp:lastModifiedBy>
  <cp:revision>79</cp:revision>
  <dcterms:created xsi:type="dcterms:W3CDTF">2020-07-07T17:11:51Z</dcterms:created>
  <dcterms:modified xsi:type="dcterms:W3CDTF">2020-08-29T22:24:43Z</dcterms:modified>
</cp:coreProperties>
</file>