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Lst>
  <p:sldIdLst>
    <p:sldId id="256" r:id="rId3"/>
    <p:sldId id="266" r:id="rId4"/>
    <p:sldId id="257" r:id="rId5"/>
    <p:sldId id="258" r:id="rId6"/>
    <p:sldId id="259" r:id="rId7"/>
    <p:sldId id="269" r:id="rId8"/>
    <p:sldId id="261" r:id="rId9"/>
    <p:sldId id="262" r:id="rId10"/>
    <p:sldId id="263" r:id="rId11"/>
    <p:sldId id="267" r:id="rId12"/>
    <p:sldId id="268"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3C3E98-DA84-4E1A-BBF5-B635E2440A5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73A84A9A-07A4-479C-B189-31A7A3B2C6B2}">
      <dgm:prSet phldrT="[Текст]"/>
      <dgm:spPr/>
      <dgm:t>
        <a:bodyPr/>
        <a:lstStyle/>
        <a:p>
          <a:r>
            <a:rPr lang="kk-KZ" dirty="0"/>
            <a:t>Адамзат қоғамы қашан және қалай пайда болды?</a:t>
          </a:r>
          <a:endParaRPr lang="ru-RU" dirty="0"/>
        </a:p>
      </dgm:t>
    </dgm:pt>
    <dgm:pt modelId="{AE0A0181-7818-48A7-A23A-775FF6481A56}" type="parTrans" cxnId="{DC5B7DCA-5740-45F9-B056-BAF8C2D029B8}">
      <dgm:prSet/>
      <dgm:spPr/>
      <dgm:t>
        <a:bodyPr/>
        <a:lstStyle/>
        <a:p>
          <a:endParaRPr lang="ru-RU"/>
        </a:p>
      </dgm:t>
    </dgm:pt>
    <dgm:pt modelId="{013599D7-15CC-4460-8ACB-2FD0D46F22D7}" type="sibTrans" cxnId="{DC5B7DCA-5740-45F9-B056-BAF8C2D029B8}">
      <dgm:prSet/>
      <dgm:spPr/>
      <dgm:t>
        <a:bodyPr/>
        <a:lstStyle/>
        <a:p>
          <a:endParaRPr lang="ru-RU"/>
        </a:p>
      </dgm:t>
    </dgm:pt>
    <dgm:pt modelId="{BB4D2F11-30F5-49A5-B8D4-6D55C8E99DE4}">
      <dgm:prSet phldrT="[Текст]"/>
      <dgm:spPr/>
      <dgm:t>
        <a:bodyPr/>
        <a:lstStyle/>
        <a:p>
          <a:r>
            <a:rPr lang="kk-KZ" dirty="0"/>
            <a:t>Ол қандай жолмен дамиды?</a:t>
          </a:r>
          <a:endParaRPr lang="ru-RU" dirty="0"/>
        </a:p>
      </dgm:t>
    </dgm:pt>
    <dgm:pt modelId="{17CB270B-41DD-47C5-A650-016497880134}" type="parTrans" cxnId="{763418F8-5890-4809-8835-B9E72793B5DC}">
      <dgm:prSet/>
      <dgm:spPr/>
      <dgm:t>
        <a:bodyPr/>
        <a:lstStyle/>
        <a:p>
          <a:endParaRPr lang="ru-RU"/>
        </a:p>
      </dgm:t>
    </dgm:pt>
    <dgm:pt modelId="{F35573DC-CCF5-4507-8FC9-98F9E634CB29}" type="sibTrans" cxnId="{763418F8-5890-4809-8835-B9E72793B5DC}">
      <dgm:prSet/>
      <dgm:spPr/>
      <dgm:t>
        <a:bodyPr/>
        <a:lstStyle/>
        <a:p>
          <a:endParaRPr lang="ru-RU"/>
        </a:p>
      </dgm:t>
    </dgm:pt>
    <dgm:pt modelId="{91E3F56C-C2C1-40FB-9E94-AECADE9514A3}">
      <dgm:prSet phldrT="[Текст]"/>
      <dgm:spPr/>
      <dgm:t>
        <a:bodyPr/>
        <a:lstStyle/>
        <a:p>
          <a:r>
            <a:rPr lang="kk-KZ" dirty="0"/>
            <a:t>Барлық адамзат баласына ортақ даму заңы бар ма?</a:t>
          </a:r>
          <a:endParaRPr lang="ru-RU" dirty="0"/>
        </a:p>
      </dgm:t>
    </dgm:pt>
    <dgm:pt modelId="{86B7916C-E364-4058-881D-C8969697ABC4}" type="parTrans" cxnId="{81490135-3767-4E3B-9C96-717B5F062336}">
      <dgm:prSet/>
      <dgm:spPr/>
      <dgm:t>
        <a:bodyPr/>
        <a:lstStyle/>
        <a:p>
          <a:endParaRPr lang="ru-RU"/>
        </a:p>
      </dgm:t>
    </dgm:pt>
    <dgm:pt modelId="{81C0CE52-DCEF-4CFE-A9E4-B8E482E736E0}" type="sibTrans" cxnId="{81490135-3767-4E3B-9C96-717B5F062336}">
      <dgm:prSet/>
      <dgm:spPr/>
      <dgm:t>
        <a:bodyPr/>
        <a:lstStyle/>
        <a:p>
          <a:endParaRPr lang="ru-RU"/>
        </a:p>
      </dgm:t>
    </dgm:pt>
    <dgm:pt modelId="{BB988316-1D7E-404C-A3AF-20C11266530E}" type="pres">
      <dgm:prSet presAssocID="{5F3C3E98-DA84-4E1A-BBF5-B635E2440A57}" presName="linear" presStyleCnt="0">
        <dgm:presLayoutVars>
          <dgm:dir/>
          <dgm:animLvl val="lvl"/>
          <dgm:resizeHandles val="exact"/>
        </dgm:presLayoutVars>
      </dgm:prSet>
      <dgm:spPr/>
      <dgm:t>
        <a:bodyPr/>
        <a:lstStyle/>
        <a:p>
          <a:endParaRPr lang="ru-RU"/>
        </a:p>
      </dgm:t>
    </dgm:pt>
    <dgm:pt modelId="{C43E9556-6A75-4636-A8D1-0CE4642C1672}" type="pres">
      <dgm:prSet presAssocID="{73A84A9A-07A4-479C-B189-31A7A3B2C6B2}" presName="parentLin" presStyleCnt="0"/>
      <dgm:spPr/>
    </dgm:pt>
    <dgm:pt modelId="{BDE5DDEE-248C-4741-87A5-A6E0EA2F16CB}" type="pres">
      <dgm:prSet presAssocID="{73A84A9A-07A4-479C-B189-31A7A3B2C6B2}" presName="parentLeftMargin" presStyleLbl="node1" presStyleIdx="0" presStyleCnt="3"/>
      <dgm:spPr/>
      <dgm:t>
        <a:bodyPr/>
        <a:lstStyle/>
        <a:p>
          <a:endParaRPr lang="ru-RU"/>
        </a:p>
      </dgm:t>
    </dgm:pt>
    <dgm:pt modelId="{6D338494-B6E7-4910-90A5-8D1C57B8F98D}" type="pres">
      <dgm:prSet presAssocID="{73A84A9A-07A4-479C-B189-31A7A3B2C6B2}" presName="parentText" presStyleLbl="node1" presStyleIdx="0" presStyleCnt="3" custLinFactNeighborX="7421">
        <dgm:presLayoutVars>
          <dgm:chMax val="0"/>
          <dgm:bulletEnabled val="1"/>
        </dgm:presLayoutVars>
      </dgm:prSet>
      <dgm:spPr/>
      <dgm:t>
        <a:bodyPr/>
        <a:lstStyle/>
        <a:p>
          <a:endParaRPr lang="ru-RU"/>
        </a:p>
      </dgm:t>
    </dgm:pt>
    <dgm:pt modelId="{34AE75F0-1D04-4BFA-90A1-9945CBB878B1}" type="pres">
      <dgm:prSet presAssocID="{73A84A9A-07A4-479C-B189-31A7A3B2C6B2}" presName="negativeSpace" presStyleCnt="0"/>
      <dgm:spPr/>
    </dgm:pt>
    <dgm:pt modelId="{C772FE38-255E-4984-A308-315CA7E1D2E2}" type="pres">
      <dgm:prSet presAssocID="{73A84A9A-07A4-479C-B189-31A7A3B2C6B2}" presName="childText" presStyleLbl="conFgAcc1" presStyleIdx="0" presStyleCnt="3">
        <dgm:presLayoutVars>
          <dgm:bulletEnabled val="1"/>
        </dgm:presLayoutVars>
      </dgm:prSet>
      <dgm:spPr/>
    </dgm:pt>
    <dgm:pt modelId="{2F0950D0-E63F-4537-B5F6-B1AE02E94CDC}" type="pres">
      <dgm:prSet presAssocID="{013599D7-15CC-4460-8ACB-2FD0D46F22D7}" presName="spaceBetweenRectangles" presStyleCnt="0"/>
      <dgm:spPr/>
    </dgm:pt>
    <dgm:pt modelId="{3A3874AC-E1B0-46FD-8D8A-9B21FFB361D2}" type="pres">
      <dgm:prSet presAssocID="{BB4D2F11-30F5-49A5-B8D4-6D55C8E99DE4}" presName="parentLin" presStyleCnt="0"/>
      <dgm:spPr/>
    </dgm:pt>
    <dgm:pt modelId="{758363A6-BADE-4474-AC28-2A28E6F4F24C}" type="pres">
      <dgm:prSet presAssocID="{BB4D2F11-30F5-49A5-B8D4-6D55C8E99DE4}" presName="parentLeftMargin" presStyleLbl="node1" presStyleIdx="0" presStyleCnt="3"/>
      <dgm:spPr/>
      <dgm:t>
        <a:bodyPr/>
        <a:lstStyle/>
        <a:p>
          <a:endParaRPr lang="ru-RU"/>
        </a:p>
      </dgm:t>
    </dgm:pt>
    <dgm:pt modelId="{57A0A985-47C1-4965-ABD0-3AAAA708D845}" type="pres">
      <dgm:prSet presAssocID="{BB4D2F11-30F5-49A5-B8D4-6D55C8E99DE4}" presName="parentText" presStyleLbl="node1" presStyleIdx="1" presStyleCnt="3">
        <dgm:presLayoutVars>
          <dgm:chMax val="0"/>
          <dgm:bulletEnabled val="1"/>
        </dgm:presLayoutVars>
      </dgm:prSet>
      <dgm:spPr/>
      <dgm:t>
        <a:bodyPr/>
        <a:lstStyle/>
        <a:p>
          <a:endParaRPr lang="ru-RU"/>
        </a:p>
      </dgm:t>
    </dgm:pt>
    <dgm:pt modelId="{69871C40-9382-4AA8-9418-7AADD50A2CA0}" type="pres">
      <dgm:prSet presAssocID="{BB4D2F11-30F5-49A5-B8D4-6D55C8E99DE4}" presName="negativeSpace" presStyleCnt="0"/>
      <dgm:spPr/>
    </dgm:pt>
    <dgm:pt modelId="{C43ACD10-59B8-4662-A761-1B7F4CE67D8C}" type="pres">
      <dgm:prSet presAssocID="{BB4D2F11-30F5-49A5-B8D4-6D55C8E99DE4}" presName="childText" presStyleLbl="conFgAcc1" presStyleIdx="1" presStyleCnt="3">
        <dgm:presLayoutVars>
          <dgm:bulletEnabled val="1"/>
        </dgm:presLayoutVars>
      </dgm:prSet>
      <dgm:spPr/>
    </dgm:pt>
    <dgm:pt modelId="{D6F17FC7-D8EF-4754-87A2-47BE5F77DDFC}" type="pres">
      <dgm:prSet presAssocID="{F35573DC-CCF5-4507-8FC9-98F9E634CB29}" presName="spaceBetweenRectangles" presStyleCnt="0"/>
      <dgm:spPr/>
    </dgm:pt>
    <dgm:pt modelId="{43A69C40-D614-4DF4-AEE1-220B028D7D02}" type="pres">
      <dgm:prSet presAssocID="{91E3F56C-C2C1-40FB-9E94-AECADE9514A3}" presName="parentLin" presStyleCnt="0"/>
      <dgm:spPr/>
    </dgm:pt>
    <dgm:pt modelId="{737FE49A-BAF3-47CD-9544-2F7A7CE93E5E}" type="pres">
      <dgm:prSet presAssocID="{91E3F56C-C2C1-40FB-9E94-AECADE9514A3}" presName="parentLeftMargin" presStyleLbl="node1" presStyleIdx="1" presStyleCnt="3"/>
      <dgm:spPr/>
      <dgm:t>
        <a:bodyPr/>
        <a:lstStyle/>
        <a:p>
          <a:endParaRPr lang="ru-RU"/>
        </a:p>
      </dgm:t>
    </dgm:pt>
    <dgm:pt modelId="{D755B3D6-4D1E-4BFB-B0B4-84342C68244D}" type="pres">
      <dgm:prSet presAssocID="{91E3F56C-C2C1-40FB-9E94-AECADE9514A3}" presName="parentText" presStyleLbl="node1" presStyleIdx="2" presStyleCnt="3">
        <dgm:presLayoutVars>
          <dgm:chMax val="0"/>
          <dgm:bulletEnabled val="1"/>
        </dgm:presLayoutVars>
      </dgm:prSet>
      <dgm:spPr/>
      <dgm:t>
        <a:bodyPr/>
        <a:lstStyle/>
        <a:p>
          <a:endParaRPr lang="ru-RU"/>
        </a:p>
      </dgm:t>
    </dgm:pt>
    <dgm:pt modelId="{1D093C38-9FA5-4894-BB6D-888ABEB4F6A2}" type="pres">
      <dgm:prSet presAssocID="{91E3F56C-C2C1-40FB-9E94-AECADE9514A3}" presName="negativeSpace" presStyleCnt="0"/>
      <dgm:spPr/>
    </dgm:pt>
    <dgm:pt modelId="{CF3F63AD-CF11-4584-9154-D81B968EA127}" type="pres">
      <dgm:prSet presAssocID="{91E3F56C-C2C1-40FB-9E94-AECADE9514A3}" presName="childText" presStyleLbl="conFgAcc1" presStyleIdx="2" presStyleCnt="3">
        <dgm:presLayoutVars>
          <dgm:bulletEnabled val="1"/>
        </dgm:presLayoutVars>
      </dgm:prSet>
      <dgm:spPr/>
    </dgm:pt>
  </dgm:ptLst>
  <dgm:cxnLst>
    <dgm:cxn modelId="{DC5B7DCA-5740-45F9-B056-BAF8C2D029B8}" srcId="{5F3C3E98-DA84-4E1A-BBF5-B635E2440A57}" destId="{73A84A9A-07A4-479C-B189-31A7A3B2C6B2}" srcOrd="0" destOrd="0" parTransId="{AE0A0181-7818-48A7-A23A-775FF6481A56}" sibTransId="{013599D7-15CC-4460-8ACB-2FD0D46F22D7}"/>
    <dgm:cxn modelId="{2CABEECF-C6BF-4D59-8515-314865E2B24C}" type="presOf" srcId="{73A84A9A-07A4-479C-B189-31A7A3B2C6B2}" destId="{BDE5DDEE-248C-4741-87A5-A6E0EA2F16CB}" srcOrd="0" destOrd="0" presId="urn:microsoft.com/office/officeart/2005/8/layout/list1"/>
    <dgm:cxn modelId="{763418F8-5890-4809-8835-B9E72793B5DC}" srcId="{5F3C3E98-DA84-4E1A-BBF5-B635E2440A57}" destId="{BB4D2F11-30F5-49A5-B8D4-6D55C8E99DE4}" srcOrd="1" destOrd="0" parTransId="{17CB270B-41DD-47C5-A650-016497880134}" sibTransId="{F35573DC-CCF5-4507-8FC9-98F9E634CB29}"/>
    <dgm:cxn modelId="{6818EAF2-9820-4BC9-A650-62926BC47E9E}" type="presOf" srcId="{BB4D2F11-30F5-49A5-B8D4-6D55C8E99DE4}" destId="{758363A6-BADE-4474-AC28-2A28E6F4F24C}" srcOrd="0" destOrd="0" presId="urn:microsoft.com/office/officeart/2005/8/layout/list1"/>
    <dgm:cxn modelId="{86E8858F-549D-456D-9518-B34F5ED999A8}" type="presOf" srcId="{91E3F56C-C2C1-40FB-9E94-AECADE9514A3}" destId="{D755B3D6-4D1E-4BFB-B0B4-84342C68244D}" srcOrd="1" destOrd="0" presId="urn:microsoft.com/office/officeart/2005/8/layout/list1"/>
    <dgm:cxn modelId="{BD034DB9-4C6C-42AA-B260-8359A875915F}" type="presOf" srcId="{5F3C3E98-DA84-4E1A-BBF5-B635E2440A57}" destId="{BB988316-1D7E-404C-A3AF-20C11266530E}" srcOrd="0" destOrd="0" presId="urn:microsoft.com/office/officeart/2005/8/layout/list1"/>
    <dgm:cxn modelId="{B9A6906C-27F6-483B-8C20-8EC161F38E6A}" type="presOf" srcId="{91E3F56C-C2C1-40FB-9E94-AECADE9514A3}" destId="{737FE49A-BAF3-47CD-9544-2F7A7CE93E5E}" srcOrd="0" destOrd="0" presId="urn:microsoft.com/office/officeart/2005/8/layout/list1"/>
    <dgm:cxn modelId="{460B1986-4459-4B5E-948F-F1A5C2A6412F}" type="presOf" srcId="{73A84A9A-07A4-479C-B189-31A7A3B2C6B2}" destId="{6D338494-B6E7-4910-90A5-8D1C57B8F98D}" srcOrd="1" destOrd="0" presId="urn:microsoft.com/office/officeart/2005/8/layout/list1"/>
    <dgm:cxn modelId="{9D6DC32F-239E-4260-B1BF-9DA68B61E3DC}" type="presOf" srcId="{BB4D2F11-30F5-49A5-B8D4-6D55C8E99DE4}" destId="{57A0A985-47C1-4965-ABD0-3AAAA708D845}" srcOrd="1" destOrd="0" presId="urn:microsoft.com/office/officeart/2005/8/layout/list1"/>
    <dgm:cxn modelId="{81490135-3767-4E3B-9C96-717B5F062336}" srcId="{5F3C3E98-DA84-4E1A-BBF5-B635E2440A57}" destId="{91E3F56C-C2C1-40FB-9E94-AECADE9514A3}" srcOrd="2" destOrd="0" parTransId="{86B7916C-E364-4058-881D-C8969697ABC4}" sibTransId="{81C0CE52-DCEF-4CFE-A9E4-B8E482E736E0}"/>
    <dgm:cxn modelId="{F25316CD-3BCB-4491-AC45-515F02658A0B}" type="presParOf" srcId="{BB988316-1D7E-404C-A3AF-20C11266530E}" destId="{C43E9556-6A75-4636-A8D1-0CE4642C1672}" srcOrd="0" destOrd="0" presId="urn:microsoft.com/office/officeart/2005/8/layout/list1"/>
    <dgm:cxn modelId="{8D723471-175A-4877-8B08-BC58F2783079}" type="presParOf" srcId="{C43E9556-6A75-4636-A8D1-0CE4642C1672}" destId="{BDE5DDEE-248C-4741-87A5-A6E0EA2F16CB}" srcOrd="0" destOrd="0" presId="urn:microsoft.com/office/officeart/2005/8/layout/list1"/>
    <dgm:cxn modelId="{36729BBF-0939-47C2-AC01-ECE751C8769F}" type="presParOf" srcId="{C43E9556-6A75-4636-A8D1-0CE4642C1672}" destId="{6D338494-B6E7-4910-90A5-8D1C57B8F98D}" srcOrd="1" destOrd="0" presId="urn:microsoft.com/office/officeart/2005/8/layout/list1"/>
    <dgm:cxn modelId="{2D8AE3B2-C7AF-4B65-BB93-414057026DDD}" type="presParOf" srcId="{BB988316-1D7E-404C-A3AF-20C11266530E}" destId="{34AE75F0-1D04-4BFA-90A1-9945CBB878B1}" srcOrd="1" destOrd="0" presId="urn:microsoft.com/office/officeart/2005/8/layout/list1"/>
    <dgm:cxn modelId="{75715E41-DC7E-40AF-865D-17BB3461EE1C}" type="presParOf" srcId="{BB988316-1D7E-404C-A3AF-20C11266530E}" destId="{C772FE38-255E-4984-A308-315CA7E1D2E2}" srcOrd="2" destOrd="0" presId="urn:microsoft.com/office/officeart/2005/8/layout/list1"/>
    <dgm:cxn modelId="{C3ABC0E1-9F18-4C40-88E0-9F6624F0389A}" type="presParOf" srcId="{BB988316-1D7E-404C-A3AF-20C11266530E}" destId="{2F0950D0-E63F-4537-B5F6-B1AE02E94CDC}" srcOrd="3" destOrd="0" presId="urn:microsoft.com/office/officeart/2005/8/layout/list1"/>
    <dgm:cxn modelId="{CCC2E520-A28B-44B1-B2DB-5E1B5758C55A}" type="presParOf" srcId="{BB988316-1D7E-404C-A3AF-20C11266530E}" destId="{3A3874AC-E1B0-46FD-8D8A-9B21FFB361D2}" srcOrd="4" destOrd="0" presId="urn:microsoft.com/office/officeart/2005/8/layout/list1"/>
    <dgm:cxn modelId="{2DB34CA8-59E6-4598-AE94-FEC997A57655}" type="presParOf" srcId="{3A3874AC-E1B0-46FD-8D8A-9B21FFB361D2}" destId="{758363A6-BADE-4474-AC28-2A28E6F4F24C}" srcOrd="0" destOrd="0" presId="urn:microsoft.com/office/officeart/2005/8/layout/list1"/>
    <dgm:cxn modelId="{6936E05B-F72E-4826-BB04-2595BD4F7F1E}" type="presParOf" srcId="{3A3874AC-E1B0-46FD-8D8A-9B21FFB361D2}" destId="{57A0A985-47C1-4965-ABD0-3AAAA708D845}" srcOrd="1" destOrd="0" presId="urn:microsoft.com/office/officeart/2005/8/layout/list1"/>
    <dgm:cxn modelId="{77FA4F2A-3119-427B-8816-EA01C3151A2C}" type="presParOf" srcId="{BB988316-1D7E-404C-A3AF-20C11266530E}" destId="{69871C40-9382-4AA8-9418-7AADD50A2CA0}" srcOrd="5" destOrd="0" presId="urn:microsoft.com/office/officeart/2005/8/layout/list1"/>
    <dgm:cxn modelId="{80C1569B-5194-472C-9FCE-271979A6F85C}" type="presParOf" srcId="{BB988316-1D7E-404C-A3AF-20C11266530E}" destId="{C43ACD10-59B8-4662-A761-1B7F4CE67D8C}" srcOrd="6" destOrd="0" presId="urn:microsoft.com/office/officeart/2005/8/layout/list1"/>
    <dgm:cxn modelId="{440E5821-B11C-4C27-9E12-89787F4A0362}" type="presParOf" srcId="{BB988316-1D7E-404C-A3AF-20C11266530E}" destId="{D6F17FC7-D8EF-4754-87A2-47BE5F77DDFC}" srcOrd="7" destOrd="0" presId="urn:microsoft.com/office/officeart/2005/8/layout/list1"/>
    <dgm:cxn modelId="{C7800B67-1E1A-41F6-8BC2-CD7213173590}" type="presParOf" srcId="{BB988316-1D7E-404C-A3AF-20C11266530E}" destId="{43A69C40-D614-4DF4-AEE1-220B028D7D02}" srcOrd="8" destOrd="0" presId="urn:microsoft.com/office/officeart/2005/8/layout/list1"/>
    <dgm:cxn modelId="{EDF0F75E-7EEC-4D2B-A067-3516CCC8D25F}" type="presParOf" srcId="{43A69C40-D614-4DF4-AEE1-220B028D7D02}" destId="{737FE49A-BAF3-47CD-9544-2F7A7CE93E5E}" srcOrd="0" destOrd="0" presId="urn:microsoft.com/office/officeart/2005/8/layout/list1"/>
    <dgm:cxn modelId="{D23EB51E-5E67-4F66-974C-913C1862DB0F}" type="presParOf" srcId="{43A69C40-D614-4DF4-AEE1-220B028D7D02}" destId="{D755B3D6-4D1E-4BFB-B0B4-84342C68244D}" srcOrd="1" destOrd="0" presId="urn:microsoft.com/office/officeart/2005/8/layout/list1"/>
    <dgm:cxn modelId="{368383BE-9686-45A2-9BE1-66938BA5CE1B}" type="presParOf" srcId="{BB988316-1D7E-404C-A3AF-20C11266530E}" destId="{1D093C38-9FA5-4894-BB6D-888ABEB4F6A2}" srcOrd="9" destOrd="0" presId="urn:microsoft.com/office/officeart/2005/8/layout/list1"/>
    <dgm:cxn modelId="{F5315FAE-AEB9-417D-A2CC-9FCCD3248BA9}" type="presParOf" srcId="{BB988316-1D7E-404C-A3AF-20C11266530E}" destId="{CF3F63AD-CF11-4584-9154-D81B968EA12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2796C3-2728-4376-9E68-88F9500F8C8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ru-RU"/>
        </a:p>
      </dgm:t>
    </dgm:pt>
    <dgm:pt modelId="{3B108F43-C891-4F45-ACE0-97514E2B5631}">
      <dgm:prSet phldrT="[Текст]" custT="1"/>
      <dgm:spPr/>
      <dgm:t>
        <a:bodyPr/>
        <a:lstStyle/>
        <a:p>
          <a:r>
            <a:rPr lang="kk-KZ" sz="1600" dirty="0"/>
            <a:t>Алғашқы </a:t>
          </a:r>
        </a:p>
        <a:p>
          <a:r>
            <a:rPr lang="kk-KZ" sz="1600" dirty="0"/>
            <a:t>қауымдастық</a:t>
          </a:r>
          <a:endParaRPr lang="ru-RU" sz="1600" dirty="0"/>
        </a:p>
      </dgm:t>
    </dgm:pt>
    <dgm:pt modelId="{1A6B5D77-8A43-440B-911B-4896DE588238}" type="parTrans" cxnId="{00169C66-704F-464A-8FA3-9F9C3AC0B9D5}">
      <dgm:prSet/>
      <dgm:spPr/>
      <dgm:t>
        <a:bodyPr/>
        <a:lstStyle/>
        <a:p>
          <a:endParaRPr lang="ru-RU"/>
        </a:p>
      </dgm:t>
    </dgm:pt>
    <dgm:pt modelId="{ED32C457-9CBF-4642-84BD-3B005B56A70B}" type="sibTrans" cxnId="{00169C66-704F-464A-8FA3-9F9C3AC0B9D5}">
      <dgm:prSet/>
      <dgm:spPr/>
      <dgm:t>
        <a:bodyPr/>
        <a:lstStyle/>
        <a:p>
          <a:endParaRPr lang="ru-RU"/>
        </a:p>
      </dgm:t>
    </dgm:pt>
    <dgm:pt modelId="{3F251032-F928-40CF-B7AB-3E6042E4E901}">
      <dgm:prSet phldrT="[Текст]" custT="1"/>
      <dgm:spPr/>
      <dgm:t>
        <a:bodyPr/>
        <a:lstStyle/>
        <a:p>
          <a:r>
            <a:rPr lang="kk-KZ" sz="2000" dirty="0"/>
            <a:t>Құлиеленушілік</a:t>
          </a:r>
          <a:endParaRPr lang="ru-RU" sz="2000" dirty="0"/>
        </a:p>
      </dgm:t>
    </dgm:pt>
    <dgm:pt modelId="{EA2BEA0C-BD4B-41F9-826F-14E53F6A6A26}" type="parTrans" cxnId="{1D4D034A-BCE1-42F7-84FA-989B638F95AC}">
      <dgm:prSet/>
      <dgm:spPr/>
      <dgm:t>
        <a:bodyPr/>
        <a:lstStyle/>
        <a:p>
          <a:endParaRPr lang="ru-RU"/>
        </a:p>
      </dgm:t>
    </dgm:pt>
    <dgm:pt modelId="{168BCC38-A9C6-4F16-92C9-7685C2971E8F}" type="sibTrans" cxnId="{1D4D034A-BCE1-42F7-84FA-989B638F95AC}">
      <dgm:prSet/>
      <dgm:spPr/>
      <dgm:t>
        <a:bodyPr/>
        <a:lstStyle/>
        <a:p>
          <a:endParaRPr lang="ru-RU"/>
        </a:p>
      </dgm:t>
    </dgm:pt>
    <dgm:pt modelId="{5B16C364-19F5-468B-B721-9F9ABEA2EDCA}">
      <dgm:prSet phldrT="[Текст]"/>
      <dgm:spPr/>
      <dgm:t>
        <a:bodyPr/>
        <a:lstStyle/>
        <a:p>
          <a:r>
            <a:rPr lang="kk-KZ" dirty="0"/>
            <a:t>Феодалдық</a:t>
          </a:r>
          <a:endParaRPr lang="ru-RU" dirty="0"/>
        </a:p>
      </dgm:t>
    </dgm:pt>
    <dgm:pt modelId="{2DDFF2CA-4247-4A48-B876-DEA2462613EC}" type="parTrans" cxnId="{E84446F2-9EAE-4A92-B91E-84EB45AB0EAB}">
      <dgm:prSet/>
      <dgm:spPr/>
      <dgm:t>
        <a:bodyPr/>
        <a:lstStyle/>
        <a:p>
          <a:endParaRPr lang="ru-RU"/>
        </a:p>
      </dgm:t>
    </dgm:pt>
    <dgm:pt modelId="{F5E0D4D5-A37E-46E4-A0CF-6D2D4F644554}" type="sibTrans" cxnId="{E84446F2-9EAE-4A92-B91E-84EB45AB0EAB}">
      <dgm:prSet/>
      <dgm:spPr/>
      <dgm:t>
        <a:bodyPr/>
        <a:lstStyle/>
        <a:p>
          <a:endParaRPr lang="ru-RU"/>
        </a:p>
      </dgm:t>
    </dgm:pt>
    <dgm:pt modelId="{937DA294-1044-446C-9A6A-7CD96365857A}">
      <dgm:prSet phldrT="[Текст]"/>
      <dgm:spPr/>
      <dgm:t>
        <a:bodyPr/>
        <a:lstStyle/>
        <a:p>
          <a:r>
            <a:rPr lang="kk-KZ" dirty="0"/>
            <a:t>Капиталистік</a:t>
          </a:r>
          <a:endParaRPr lang="ru-RU" dirty="0"/>
        </a:p>
      </dgm:t>
    </dgm:pt>
    <dgm:pt modelId="{70535054-0AB8-4985-8B2D-D89F5217BC1E}" type="parTrans" cxnId="{2A2588B7-83ED-4694-9485-C710149341EB}">
      <dgm:prSet/>
      <dgm:spPr/>
      <dgm:t>
        <a:bodyPr/>
        <a:lstStyle/>
        <a:p>
          <a:endParaRPr lang="ru-RU"/>
        </a:p>
      </dgm:t>
    </dgm:pt>
    <dgm:pt modelId="{D3767527-2D78-4CB4-8633-C743C2250218}" type="sibTrans" cxnId="{2A2588B7-83ED-4694-9485-C710149341EB}">
      <dgm:prSet/>
      <dgm:spPr/>
      <dgm:t>
        <a:bodyPr/>
        <a:lstStyle/>
        <a:p>
          <a:endParaRPr lang="ru-RU"/>
        </a:p>
      </dgm:t>
    </dgm:pt>
    <dgm:pt modelId="{3155F90A-516E-4F44-8647-35F0C8BC7D49}">
      <dgm:prSet phldrT="[Текст]"/>
      <dgm:spPr/>
      <dgm:t>
        <a:bodyPr/>
        <a:lstStyle/>
        <a:p>
          <a:r>
            <a:rPr lang="kk-KZ" dirty="0"/>
            <a:t>Коммунистік</a:t>
          </a:r>
          <a:endParaRPr lang="ru-RU" dirty="0"/>
        </a:p>
      </dgm:t>
    </dgm:pt>
    <dgm:pt modelId="{99231A42-2BE4-48BF-B56A-A96478D34372}" type="parTrans" cxnId="{9D8B7BC6-1D97-4395-A09E-A343C2ABF4F1}">
      <dgm:prSet/>
      <dgm:spPr/>
      <dgm:t>
        <a:bodyPr/>
        <a:lstStyle/>
        <a:p>
          <a:endParaRPr lang="ru-RU"/>
        </a:p>
      </dgm:t>
    </dgm:pt>
    <dgm:pt modelId="{744C898B-4C66-4FBC-919C-B28C6E8E5159}" type="sibTrans" cxnId="{9D8B7BC6-1D97-4395-A09E-A343C2ABF4F1}">
      <dgm:prSet/>
      <dgm:spPr/>
      <dgm:t>
        <a:bodyPr/>
        <a:lstStyle/>
        <a:p>
          <a:endParaRPr lang="ru-RU"/>
        </a:p>
      </dgm:t>
    </dgm:pt>
    <dgm:pt modelId="{714FA5D2-8AB8-4269-9DFF-404BEA8FF8FB}" type="pres">
      <dgm:prSet presAssocID="{202796C3-2728-4376-9E68-88F9500F8C82}" presName="Name0" presStyleCnt="0">
        <dgm:presLayoutVars>
          <dgm:dir/>
          <dgm:resizeHandles val="exact"/>
        </dgm:presLayoutVars>
      </dgm:prSet>
      <dgm:spPr/>
      <dgm:t>
        <a:bodyPr/>
        <a:lstStyle/>
        <a:p>
          <a:endParaRPr lang="ru-RU"/>
        </a:p>
      </dgm:t>
    </dgm:pt>
    <dgm:pt modelId="{89DB2205-B3CB-4DE7-A1C4-A7E37770AE59}" type="pres">
      <dgm:prSet presAssocID="{3B108F43-C891-4F45-ACE0-97514E2B5631}" presName="node" presStyleLbl="node1" presStyleIdx="0" presStyleCnt="5" custScaleY="199829" custLinFactNeighborX="3469" custLinFactNeighborY="-4512">
        <dgm:presLayoutVars>
          <dgm:bulletEnabled val="1"/>
        </dgm:presLayoutVars>
      </dgm:prSet>
      <dgm:spPr/>
      <dgm:t>
        <a:bodyPr/>
        <a:lstStyle/>
        <a:p>
          <a:endParaRPr lang="ru-RU"/>
        </a:p>
      </dgm:t>
    </dgm:pt>
    <dgm:pt modelId="{94163C35-E4FA-4455-9C46-2D9EEE6D9BE6}" type="pres">
      <dgm:prSet presAssocID="{ED32C457-9CBF-4642-84BD-3B005B56A70B}" presName="sibTrans" presStyleLbl="sibTrans2D1" presStyleIdx="0" presStyleCnt="4"/>
      <dgm:spPr/>
      <dgm:t>
        <a:bodyPr/>
        <a:lstStyle/>
        <a:p>
          <a:endParaRPr lang="ru-RU"/>
        </a:p>
      </dgm:t>
    </dgm:pt>
    <dgm:pt modelId="{A4EFE6FB-A6CF-4081-951A-EA975FFCEA39}" type="pres">
      <dgm:prSet presAssocID="{ED32C457-9CBF-4642-84BD-3B005B56A70B}" presName="connectorText" presStyleLbl="sibTrans2D1" presStyleIdx="0" presStyleCnt="4"/>
      <dgm:spPr/>
      <dgm:t>
        <a:bodyPr/>
        <a:lstStyle/>
        <a:p>
          <a:endParaRPr lang="ru-RU"/>
        </a:p>
      </dgm:t>
    </dgm:pt>
    <dgm:pt modelId="{5A1C059B-7D74-4169-B90D-4CE9BDB99160}" type="pres">
      <dgm:prSet presAssocID="{3F251032-F928-40CF-B7AB-3E6042E4E901}" presName="node" presStyleLbl="node1" presStyleIdx="1" presStyleCnt="5" custScaleY="188278">
        <dgm:presLayoutVars>
          <dgm:bulletEnabled val="1"/>
        </dgm:presLayoutVars>
      </dgm:prSet>
      <dgm:spPr/>
      <dgm:t>
        <a:bodyPr/>
        <a:lstStyle/>
        <a:p>
          <a:endParaRPr lang="ru-RU"/>
        </a:p>
      </dgm:t>
    </dgm:pt>
    <dgm:pt modelId="{D25A42A9-7128-452B-B459-DF2170D80455}" type="pres">
      <dgm:prSet presAssocID="{168BCC38-A9C6-4F16-92C9-7685C2971E8F}" presName="sibTrans" presStyleLbl="sibTrans2D1" presStyleIdx="1" presStyleCnt="4"/>
      <dgm:spPr/>
      <dgm:t>
        <a:bodyPr/>
        <a:lstStyle/>
        <a:p>
          <a:endParaRPr lang="ru-RU"/>
        </a:p>
      </dgm:t>
    </dgm:pt>
    <dgm:pt modelId="{2E5F6AEE-F58D-4D81-97C6-88E2530DB041}" type="pres">
      <dgm:prSet presAssocID="{168BCC38-A9C6-4F16-92C9-7685C2971E8F}" presName="connectorText" presStyleLbl="sibTrans2D1" presStyleIdx="1" presStyleCnt="4"/>
      <dgm:spPr/>
      <dgm:t>
        <a:bodyPr/>
        <a:lstStyle/>
        <a:p>
          <a:endParaRPr lang="ru-RU"/>
        </a:p>
      </dgm:t>
    </dgm:pt>
    <dgm:pt modelId="{D4635B84-7B9C-454A-9843-8B99D0687D42}" type="pres">
      <dgm:prSet presAssocID="{5B16C364-19F5-468B-B721-9F9ABEA2EDCA}" presName="node" presStyleLbl="node1" presStyleIdx="2" presStyleCnt="5" custScaleY="195208">
        <dgm:presLayoutVars>
          <dgm:bulletEnabled val="1"/>
        </dgm:presLayoutVars>
      </dgm:prSet>
      <dgm:spPr/>
      <dgm:t>
        <a:bodyPr/>
        <a:lstStyle/>
        <a:p>
          <a:endParaRPr lang="ru-RU"/>
        </a:p>
      </dgm:t>
    </dgm:pt>
    <dgm:pt modelId="{82DA1B37-C6B5-45FC-B18B-810598EEDC93}" type="pres">
      <dgm:prSet presAssocID="{F5E0D4D5-A37E-46E4-A0CF-6D2D4F644554}" presName="sibTrans" presStyleLbl="sibTrans2D1" presStyleIdx="2" presStyleCnt="4"/>
      <dgm:spPr/>
      <dgm:t>
        <a:bodyPr/>
        <a:lstStyle/>
        <a:p>
          <a:endParaRPr lang="ru-RU"/>
        </a:p>
      </dgm:t>
    </dgm:pt>
    <dgm:pt modelId="{397B5E68-686E-4908-BD3B-13542D92A402}" type="pres">
      <dgm:prSet presAssocID="{F5E0D4D5-A37E-46E4-A0CF-6D2D4F644554}" presName="connectorText" presStyleLbl="sibTrans2D1" presStyleIdx="2" presStyleCnt="4"/>
      <dgm:spPr/>
      <dgm:t>
        <a:bodyPr/>
        <a:lstStyle/>
        <a:p>
          <a:endParaRPr lang="ru-RU"/>
        </a:p>
      </dgm:t>
    </dgm:pt>
    <dgm:pt modelId="{1C7AC09E-7708-4E2B-A27D-CF61C52824C3}" type="pres">
      <dgm:prSet presAssocID="{937DA294-1044-446C-9A6A-7CD96365857A}" presName="node" presStyleLbl="node1" presStyleIdx="3" presStyleCnt="5" custScaleY="202139">
        <dgm:presLayoutVars>
          <dgm:bulletEnabled val="1"/>
        </dgm:presLayoutVars>
      </dgm:prSet>
      <dgm:spPr/>
      <dgm:t>
        <a:bodyPr/>
        <a:lstStyle/>
        <a:p>
          <a:endParaRPr lang="ru-RU"/>
        </a:p>
      </dgm:t>
    </dgm:pt>
    <dgm:pt modelId="{9EC045BC-DECB-4E66-9FEA-74C674ABCB8C}" type="pres">
      <dgm:prSet presAssocID="{D3767527-2D78-4CB4-8633-C743C2250218}" presName="sibTrans" presStyleLbl="sibTrans2D1" presStyleIdx="3" presStyleCnt="4"/>
      <dgm:spPr/>
      <dgm:t>
        <a:bodyPr/>
        <a:lstStyle/>
        <a:p>
          <a:endParaRPr lang="ru-RU"/>
        </a:p>
      </dgm:t>
    </dgm:pt>
    <dgm:pt modelId="{943140DD-D6CF-495E-B74D-055D2A3412E5}" type="pres">
      <dgm:prSet presAssocID="{D3767527-2D78-4CB4-8633-C743C2250218}" presName="connectorText" presStyleLbl="sibTrans2D1" presStyleIdx="3" presStyleCnt="4"/>
      <dgm:spPr/>
      <dgm:t>
        <a:bodyPr/>
        <a:lstStyle/>
        <a:p>
          <a:endParaRPr lang="ru-RU"/>
        </a:p>
      </dgm:t>
    </dgm:pt>
    <dgm:pt modelId="{458B7579-CEB2-466B-B032-579965266BA7}" type="pres">
      <dgm:prSet presAssocID="{3155F90A-516E-4F44-8647-35F0C8BC7D49}" presName="node" presStyleLbl="node1" presStyleIdx="4" presStyleCnt="5" custScaleY="202139">
        <dgm:presLayoutVars>
          <dgm:bulletEnabled val="1"/>
        </dgm:presLayoutVars>
      </dgm:prSet>
      <dgm:spPr/>
      <dgm:t>
        <a:bodyPr/>
        <a:lstStyle/>
        <a:p>
          <a:endParaRPr lang="ru-RU"/>
        </a:p>
      </dgm:t>
    </dgm:pt>
  </dgm:ptLst>
  <dgm:cxnLst>
    <dgm:cxn modelId="{A9E1AF72-C577-44D4-B223-43CF5F00EE98}" type="presOf" srcId="{D3767527-2D78-4CB4-8633-C743C2250218}" destId="{9EC045BC-DECB-4E66-9FEA-74C674ABCB8C}" srcOrd="0" destOrd="0" presId="urn:microsoft.com/office/officeart/2005/8/layout/process1"/>
    <dgm:cxn modelId="{878445D9-379E-41C0-BC5D-0737FD821DA0}" type="presOf" srcId="{168BCC38-A9C6-4F16-92C9-7685C2971E8F}" destId="{D25A42A9-7128-452B-B459-DF2170D80455}" srcOrd="0" destOrd="0" presId="urn:microsoft.com/office/officeart/2005/8/layout/process1"/>
    <dgm:cxn modelId="{005B7CE6-DBE8-4BB9-A01A-FC823BC48A77}" type="presOf" srcId="{5B16C364-19F5-468B-B721-9F9ABEA2EDCA}" destId="{D4635B84-7B9C-454A-9843-8B99D0687D42}" srcOrd="0" destOrd="0" presId="urn:microsoft.com/office/officeart/2005/8/layout/process1"/>
    <dgm:cxn modelId="{00169C66-704F-464A-8FA3-9F9C3AC0B9D5}" srcId="{202796C3-2728-4376-9E68-88F9500F8C82}" destId="{3B108F43-C891-4F45-ACE0-97514E2B5631}" srcOrd="0" destOrd="0" parTransId="{1A6B5D77-8A43-440B-911B-4896DE588238}" sibTransId="{ED32C457-9CBF-4642-84BD-3B005B56A70B}"/>
    <dgm:cxn modelId="{A16BF294-F2EF-48C9-8B52-E438F1258C86}" type="presOf" srcId="{168BCC38-A9C6-4F16-92C9-7685C2971E8F}" destId="{2E5F6AEE-F58D-4D81-97C6-88E2530DB041}" srcOrd="1" destOrd="0" presId="urn:microsoft.com/office/officeart/2005/8/layout/process1"/>
    <dgm:cxn modelId="{B902A0D3-E0D7-4EB1-9B3F-D855E32D4D77}" type="presOf" srcId="{D3767527-2D78-4CB4-8633-C743C2250218}" destId="{943140DD-D6CF-495E-B74D-055D2A3412E5}" srcOrd="1" destOrd="0" presId="urn:microsoft.com/office/officeart/2005/8/layout/process1"/>
    <dgm:cxn modelId="{D278771D-D56B-44C0-B631-B9F0DA4508BB}" type="presOf" srcId="{202796C3-2728-4376-9E68-88F9500F8C82}" destId="{714FA5D2-8AB8-4269-9DFF-404BEA8FF8FB}" srcOrd="0" destOrd="0" presId="urn:microsoft.com/office/officeart/2005/8/layout/process1"/>
    <dgm:cxn modelId="{7AAAC4E2-CDE9-4C6C-9110-A59E5DAF53AE}" type="presOf" srcId="{ED32C457-9CBF-4642-84BD-3B005B56A70B}" destId="{94163C35-E4FA-4455-9C46-2D9EEE6D9BE6}" srcOrd="0" destOrd="0" presId="urn:microsoft.com/office/officeart/2005/8/layout/process1"/>
    <dgm:cxn modelId="{1D4D034A-BCE1-42F7-84FA-989B638F95AC}" srcId="{202796C3-2728-4376-9E68-88F9500F8C82}" destId="{3F251032-F928-40CF-B7AB-3E6042E4E901}" srcOrd="1" destOrd="0" parTransId="{EA2BEA0C-BD4B-41F9-826F-14E53F6A6A26}" sibTransId="{168BCC38-A9C6-4F16-92C9-7685C2971E8F}"/>
    <dgm:cxn modelId="{6C473364-801C-468B-99FC-CC753A5BF028}" type="presOf" srcId="{3B108F43-C891-4F45-ACE0-97514E2B5631}" destId="{89DB2205-B3CB-4DE7-A1C4-A7E37770AE59}" srcOrd="0" destOrd="0" presId="urn:microsoft.com/office/officeart/2005/8/layout/process1"/>
    <dgm:cxn modelId="{06501E45-CE92-494A-A3F9-3C307C85C13E}" type="presOf" srcId="{937DA294-1044-446C-9A6A-7CD96365857A}" destId="{1C7AC09E-7708-4E2B-A27D-CF61C52824C3}" srcOrd="0" destOrd="0" presId="urn:microsoft.com/office/officeart/2005/8/layout/process1"/>
    <dgm:cxn modelId="{E84446F2-9EAE-4A92-B91E-84EB45AB0EAB}" srcId="{202796C3-2728-4376-9E68-88F9500F8C82}" destId="{5B16C364-19F5-468B-B721-9F9ABEA2EDCA}" srcOrd="2" destOrd="0" parTransId="{2DDFF2CA-4247-4A48-B876-DEA2462613EC}" sibTransId="{F5E0D4D5-A37E-46E4-A0CF-6D2D4F644554}"/>
    <dgm:cxn modelId="{2A2588B7-83ED-4694-9485-C710149341EB}" srcId="{202796C3-2728-4376-9E68-88F9500F8C82}" destId="{937DA294-1044-446C-9A6A-7CD96365857A}" srcOrd="3" destOrd="0" parTransId="{70535054-0AB8-4985-8B2D-D89F5217BC1E}" sibTransId="{D3767527-2D78-4CB4-8633-C743C2250218}"/>
    <dgm:cxn modelId="{C993C162-1899-4104-B2B6-500E8FA9102F}" type="presOf" srcId="{3F251032-F928-40CF-B7AB-3E6042E4E901}" destId="{5A1C059B-7D74-4169-B90D-4CE9BDB99160}" srcOrd="0" destOrd="0" presId="urn:microsoft.com/office/officeart/2005/8/layout/process1"/>
    <dgm:cxn modelId="{9D8B7BC6-1D97-4395-A09E-A343C2ABF4F1}" srcId="{202796C3-2728-4376-9E68-88F9500F8C82}" destId="{3155F90A-516E-4F44-8647-35F0C8BC7D49}" srcOrd="4" destOrd="0" parTransId="{99231A42-2BE4-48BF-B56A-A96478D34372}" sibTransId="{744C898B-4C66-4FBC-919C-B28C6E8E5159}"/>
    <dgm:cxn modelId="{22A3B48A-2EA2-4269-B315-B3F8D2BB10E6}" type="presOf" srcId="{F5E0D4D5-A37E-46E4-A0CF-6D2D4F644554}" destId="{82DA1B37-C6B5-45FC-B18B-810598EEDC93}" srcOrd="0" destOrd="0" presId="urn:microsoft.com/office/officeart/2005/8/layout/process1"/>
    <dgm:cxn modelId="{67222CCF-931C-4ED8-979B-055F08396F52}" type="presOf" srcId="{3155F90A-516E-4F44-8647-35F0C8BC7D49}" destId="{458B7579-CEB2-466B-B032-579965266BA7}" srcOrd="0" destOrd="0" presId="urn:microsoft.com/office/officeart/2005/8/layout/process1"/>
    <dgm:cxn modelId="{DD874CD4-B8ED-4D01-82FD-719FD9E0851A}" type="presOf" srcId="{F5E0D4D5-A37E-46E4-A0CF-6D2D4F644554}" destId="{397B5E68-686E-4908-BD3B-13542D92A402}" srcOrd="1" destOrd="0" presId="urn:microsoft.com/office/officeart/2005/8/layout/process1"/>
    <dgm:cxn modelId="{7F1BB062-225C-4E4E-91AF-40777364CCD4}" type="presOf" srcId="{ED32C457-9CBF-4642-84BD-3B005B56A70B}" destId="{A4EFE6FB-A6CF-4081-951A-EA975FFCEA39}" srcOrd="1" destOrd="0" presId="urn:microsoft.com/office/officeart/2005/8/layout/process1"/>
    <dgm:cxn modelId="{204B167F-88DE-4F8B-93A1-ADDA05C170AC}" type="presParOf" srcId="{714FA5D2-8AB8-4269-9DFF-404BEA8FF8FB}" destId="{89DB2205-B3CB-4DE7-A1C4-A7E37770AE59}" srcOrd="0" destOrd="0" presId="urn:microsoft.com/office/officeart/2005/8/layout/process1"/>
    <dgm:cxn modelId="{7C044F86-D55C-4464-BC73-52EC27FC533C}" type="presParOf" srcId="{714FA5D2-8AB8-4269-9DFF-404BEA8FF8FB}" destId="{94163C35-E4FA-4455-9C46-2D9EEE6D9BE6}" srcOrd="1" destOrd="0" presId="urn:microsoft.com/office/officeart/2005/8/layout/process1"/>
    <dgm:cxn modelId="{5EF9D9B7-C565-49C6-85A2-208E733FDBA5}" type="presParOf" srcId="{94163C35-E4FA-4455-9C46-2D9EEE6D9BE6}" destId="{A4EFE6FB-A6CF-4081-951A-EA975FFCEA39}" srcOrd="0" destOrd="0" presId="urn:microsoft.com/office/officeart/2005/8/layout/process1"/>
    <dgm:cxn modelId="{8C47FABC-D83B-4A51-B9C2-FC1C2DCC2BE9}" type="presParOf" srcId="{714FA5D2-8AB8-4269-9DFF-404BEA8FF8FB}" destId="{5A1C059B-7D74-4169-B90D-4CE9BDB99160}" srcOrd="2" destOrd="0" presId="urn:microsoft.com/office/officeart/2005/8/layout/process1"/>
    <dgm:cxn modelId="{F41AEDC7-80D6-4794-BBA6-3B5FEEF4E35A}" type="presParOf" srcId="{714FA5D2-8AB8-4269-9DFF-404BEA8FF8FB}" destId="{D25A42A9-7128-452B-B459-DF2170D80455}" srcOrd="3" destOrd="0" presId="urn:microsoft.com/office/officeart/2005/8/layout/process1"/>
    <dgm:cxn modelId="{F995BE4D-6027-46CE-99C1-F085A659747E}" type="presParOf" srcId="{D25A42A9-7128-452B-B459-DF2170D80455}" destId="{2E5F6AEE-F58D-4D81-97C6-88E2530DB041}" srcOrd="0" destOrd="0" presId="urn:microsoft.com/office/officeart/2005/8/layout/process1"/>
    <dgm:cxn modelId="{9B587B3F-9110-47C2-A799-2226D306E656}" type="presParOf" srcId="{714FA5D2-8AB8-4269-9DFF-404BEA8FF8FB}" destId="{D4635B84-7B9C-454A-9843-8B99D0687D42}" srcOrd="4" destOrd="0" presId="urn:microsoft.com/office/officeart/2005/8/layout/process1"/>
    <dgm:cxn modelId="{EFD35F6B-01C2-40FD-B244-2AEFBDC0C9CE}" type="presParOf" srcId="{714FA5D2-8AB8-4269-9DFF-404BEA8FF8FB}" destId="{82DA1B37-C6B5-45FC-B18B-810598EEDC93}" srcOrd="5" destOrd="0" presId="urn:microsoft.com/office/officeart/2005/8/layout/process1"/>
    <dgm:cxn modelId="{C91D2E30-9710-48D0-8A0F-4B65E9927EC2}" type="presParOf" srcId="{82DA1B37-C6B5-45FC-B18B-810598EEDC93}" destId="{397B5E68-686E-4908-BD3B-13542D92A402}" srcOrd="0" destOrd="0" presId="urn:microsoft.com/office/officeart/2005/8/layout/process1"/>
    <dgm:cxn modelId="{CDED670B-8C2D-492E-80E7-05693DA804BB}" type="presParOf" srcId="{714FA5D2-8AB8-4269-9DFF-404BEA8FF8FB}" destId="{1C7AC09E-7708-4E2B-A27D-CF61C52824C3}" srcOrd="6" destOrd="0" presId="urn:microsoft.com/office/officeart/2005/8/layout/process1"/>
    <dgm:cxn modelId="{77BDDD6A-65B3-414C-89A4-CDAD601D2B8E}" type="presParOf" srcId="{714FA5D2-8AB8-4269-9DFF-404BEA8FF8FB}" destId="{9EC045BC-DECB-4E66-9FEA-74C674ABCB8C}" srcOrd="7" destOrd="0" presId="urn:microsoft.com/office/officeart/2005/8/layout/process1"/>
    <dgm:cxn modelId="{722AAFD2-A143-401A-8709-86869DF0E55D}" type="presParOf" srcId="{9EC045BC-DECB-4E66-9FEA-74C674ABCB8C}" destId="{943140DD-D6CF-495E-B74D-055D2A3412E5}" srcOrd="0" destOrd="0" presId="urn:microsoft.com/office/officeart/2005/8/layout/process1"/>
    <dgm:cxn modelId="{6ABF1970-8F46-4751-A35A-9A8AC244861C}" type="presParOf" srcId="{714FA5D2-8AB8-4269-9DFF-404BEA8FF8FB}" destId="{458B7579-CEB2-466B-B032-579965266BA7}"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E2B1BF-0515-40AD-A1D0-7F04BE1AE5E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85BC9E71-C1DC-447E-94F6-16550078D0CC}">
      <dgm:prSet phldrT="[Текст]" custT="1"/>
      <dgm:spPr/>
      <dgm:t>
        <a:bodyPr/>
        <a:lstStyle/>
        <a:p>
          <a:r>
            <a:rPr lang="kk-KZ" sz="1800" dirty="0">
              <a:latin typeface="Times New Roman" panose="02020603050405020304" pitchFamily="18" charset="0"/>
              <a:cs typeface="Times New Roman" panose="02020603050405020304" pitchFamily="18" charset="0"/>
            </a:rPr>
            <a:t>1.  Дәстүрлі аграрлы қоғамның белгілері.</a:t>
          </a:r>
          <a:endParaRPr lang="ru-RU" sz="1800" dirty="0">
            <a:latin typeface="Times New Roman" panose="02020603050405020304" pitchFamily="18" charset="0"/>
            <a:cs typeface="Times New Roman" panose="02020603050405020304" pitchFamily="18" charset="0"/>
          </a:endParaRPr>
        </a:p>
      </dgm:t>
    </dgm:pt>
    <dgm:pt modelId="{0E160C32-AA40-4592-862D-00D6D39201D4}" type="parTrans" cxnId="{EB54BB4D-2F3F-4AC5-B6A6-E5BA18EC9BE8}">
      <dgm:prSet/>
      <dgm:spPr/>
      <dgm:t>
        <a:bodyPr/>
        <a:lstStyle/>
        <a:p>
          <a:endParaRPr lang="ru-RU"/>
        </a:p>
      </dgm:t>
    </dgm:pt>
    <dgm:pt modelId="{1A48B166-F2B7-4742-9423-EECF90C655C2}" type="sibTrans" cxnId="{EB54BB4D-2F3F-4AC5-B6A6-E5BA18EC9BE8}">
      <dgm:prSet/>
      <dgm:spPr/>
      <dgm:t>
        <a:bodyPr/>
        <a:lstStyle/>
        <a:p>
          <a:endParaRPr lang="ru-RU"/>
        </a:p>
      </dgm:t>
    </dgm:pt>
    <dgm:pt modelId="{63772086-E55B-475D-B97A-BF2B72FD0C9E}">
      <dgm:prSet phldrT="[Текст]" custT="1"/>
      <dgm:spPr/>
      <dgm:t>
        <a:bodyPr/>
        <a:lstStyle/>
        <a:p>
          <a:r>
            <a:rPr lang="kk-KZ" sz="1800" dirty="0">
              <a:latin typeface="Times New Roman" panose="02020603050405020304" pitchFamily="18" charset="0"/>
              <a:cs typeface="Times New Roman" panose="02020603050405020304" pitchFamily="18" charset="0"/>
            </a:rPr>
            <a:t>2. Өтпелі қоғам.</a:t>
          </a:r>
          <a:endParaRPr lang="ru-RU" sz="1800" dirty="0">
            <a:latin typeface="Times New Roman" panose="02020603050405020304" pitchFamily="18" charset="0"/>
            <a:cs typeface="Times New Roman" panose="02020603050405020304" pitchFamily="18" charset="0"/>
          </a:endParaRPr>
        </a:p>
      </dgm:t>
    </dgm:pt>
    <dgm:pt modelId="{8A7B2CE7-58DF-4748-A151-C683A02167A2}" type="parTrans" cxnId="{B54BDE65-E5D0-4A76-8B94-6112803AE69E}">
      <dgm:prSet/>
      <dgm:spPr/>
      <dgm:t>
        <a:bodyPr/>
        <a:lstStyle/>
        <a:p>
          <a:endParaRPr lang="ru-RU"/>
        </a:p>
      </dgm:t>
    </dgm:pt>
    <dgm:pt modelId="{19AFF7BD-FA9F-42CE-B97F-712EBDB0DF81}" type="sibTrans" cxnId="{B54BDE65-E5D0-4A76-8B94-6112803AE69E}">
      <dgm:prSet/>
      <dgm:spPr/>
      <dgm:t>
        <a:bodyPr/>
        <a:lstStyle/>
        <a:p>
          <a:endParaRPr lang="ru-RU"/>
        </a:p>
      </dgm:t>
    </dgm:pt>
    <dgm:pt modelId="{C08404C7-3BE7-4838-AC53-F93B0915AD45}">
      <dgm:prSet phldrT="[Текст]" custT="1"/>
      <dgm:spPr/>
      <dgm:t>
        <a:bodyPr/>
        <a:lstStyle/>
        <a:p>
          <a:r>
            <a:rPr lang="kk-KZ" sz="1800" dirty="0">
              <a:latin typeface="Times New Roman" panose="02020603050405020304" pitchFamily="18" charset="0"/>
              <a:cs typeface="Times New Roman" panose="02020603050405020304" pitchFamily="18" charset="0"/>
            </a:rPr>
            <a:t>3. Қозғалыс кезеңі.</a:t>
          </a:r>
          <a:endParaRPr lang="ru-RU" sz="1800" dirty="0">
            <a:latin typeface="Times New Roman" panose="02020603050405020304" pitchFamily="18" charset="0"/>
            <a:cs typeface="Times New Roman" panose="02020603050405020304" pitchFamily="18" charset="0"/>
          </a:endParaRPr>
        </a:p>
      </dgm:t>
    </dgm:pt>
    <dgm:pt modelId="{E074EA73-6E61-42AF-A68A-7679357750B7}" type="parTrans" cxnId="{BC462689-6147-4E30-8E48-2A7555ACCEBC}">
      <dgm:prSet/>
      <dgm:spPr/>
      <dgm:t>
        <a:bodyPr/>
        <a:lstStyle/>
        <a:p>
          <a:endParaRPr lang="ru-RU"/>
        </a:p>
      </dgm:t>
    </dgm:pt>
    <dgm:pt modelId="{225EFBDA-A6B7-4D5C-8590-552B7417F54F}" type="sibTrans" cxnId="{BC462689-6147-4E30-8E48-2A7555ACCEBC}">
      <dgm:prSet/>
      <dgm:spPr/>
      <dgm:t>
        <a:bodyPr/>
        <a:lstStyle/>
        <a:p>
          <a:endParaRPr lang="ru-RU"/>
        </a:p>
      </dgm:t>
    </dgm:pt>
    <dgm:pt modelId="{668120DF-C041-44D5-8CB3-C6C6C9349C05}">
      <dgm:prSet phldrT="[Текст]" custT="1"/>
      <dgm:spPr/>
      <dgm:t>
        <a:bodyPr/>
        <a:lstStyle/>
        <a:p>
          <a:r>
            <a:rPr lang="kk-KZ" sz="1800" dirty="0">
              <a:latin typeface="Times New Roman" panose="02020603050405020304" pitchFamily="18" charset="0"/>
              <a:cs typeface="Times New Roman" panose="02020603050405020304" pitchFamily="18" charset="0"/>
            </a:rPr>
            <a:t>4. Жетілу кезеңі.</a:t>
          </a:r>
          <a:endParaRPr lang="ru-RU" sz="1800" dirty="0">
            <a:latin typeface="Times New Roman" panose="02020603050405020304" pitchFamily="18" charset="0"/>
            <a:cs typeface="Times New Roman" panose="02020603050405020304" pitchFamily="18" charset="0"/>
          </a:endParaRPr>
        </a:p>
      </dgm:t>
    </dgm:pt>
    <dgm:pt modelId="{B5A235E9-539D-48E8-A85E-8A3A08308259}" type="parTrans" cxnId="{C6B9174A-AC03-4023-A755-A1CB9DC8CA9B}">
      <dgm:prSet/>
      <dgm:spPr/>
      <dgm:t>
        <a:bodyPr/>
        <a:lstStyle/>
        <a:p>
          <a:endParaRPr lang="ru-RU"/>
        </a:p>
      </dgm:t>
    </dgm:pt>
    <dgm:pt modelId="{3E07848A-85D3-41B1-A199-D3E84525BD9B}" type="sibTrans" cxnId="{C6B9174A-AC03-4023-A755-A1CB9DC8CA9B}">
      <dgm:prSet/>
      <dgm:spPr/>
      <dgm:t>
        <a:bodyPr/>
        <a:lstStyle/>
        <a:p>
          <a:endParaRPr lang="ru-RU"/>
        </a:p>
      </dgm:t>
    </dgm:pt>
    <dgm:pt modelId="{28C5366B-5496-41D6-9621-9C93C204E5C9}">
      <dgm:prSet phldrT="[Текст]" custT="1"/>
      <dgm:spPr/>
      <dgm:t>
        <a:bodyPr/>
        <a:lstStyle/>
        <a:p>
          <a:r>
            <a:rPr lang="kk-KZ" sz="1800" dirty="0">
              <a:latin typeface="Times New Roman" panose="02020603050405020304" pitchFamily="18" charset="0"/>
              <a:cs typeface="Times New Roman" panose="02020603050405020304" pitchFamily="18" charset="0"/>
            </a:rPr>
            <a:t>5. Ауқымдық жаппай тұтыну дәуірі.</a:t>
          </a:r>
          <a:endParaRPr lang="ru-RU" sz="1800" dirty="0">
            <a:latin typeface="Times New Roman" panose="02020603050405020304" pitchFamily="18" charset="0"/>
            <a:cs typeface="Times New Roman" panose="02020603050405020304" pitchFamily="18" charset="0"/>
          </a:endParaRPr>
        </a:p>
      </dgm:t>
    </dgm:pt>
    <dgm:pt modelId="{5AC84DA1-8E0E-41E7-B414-1A642AFB732E}" type="parTrans" cxnId="{2B834CA3-0CF8-402D-828E-8A8835026773}">
      <dgm:prSet/>
      <dgm:spPr/>
      <dgm:t>
        <a:bodyPr/>
        <a:lstStyle/>
        <a:p>
          <a:endParaRPr lang="ru-RU"/>
        </a:p>
      </dgm:t>
    </dgm:pt>
    <dgm:pt modelId="{B19845C0-19B1-4231-B763-875B898634DE}" type="sibTrans" cxnId="{2B834CA3-0CF8-402D-828E-8A8835026773}">
      <dgm:prSet/>
      <dgm:spPr/>
      <dgm:t>
        <a:bodyPr/>
        <a:lstStyle/>
        <a:p>
          <a:endParaRPr lang="ru-RU"/>
        </a:p>
      </dgm:t>
    </dgm:pt>
    <dgm:pt modelId="{39C841C8-A108-4CA1-8B26-960AC8544EEB}" type="pres">
      <dgm:prSet presAssocID="{D5E2B1BF-0515-40AD-A1D0-7F04BE1AE5ED}" presName="linear" presStyleCnt="0">
        <dgm:presLayoutVars>
          <dgm:dir/>
          <dgm:animLvl val="lvl"/>
          <dgm:resizeHandles val="exact"/>
        </dgm:presLayoutVars>
      </dgm:prSet>
      <dgm:spPr/>
      <dgm:t>
        <a:bodyPr/>
        <a:lstStyle/>
        <a:p>
          <a:endParaRPr lang="ru-RU"/>
        </a:p>
      </dgm:t>
    </dgm:pt>
    <dgm:pt modelId="{E9427409-FC45-4AD8-BC8A-5D193ED42126}" type="pres">
      <dgm:prSet presAssocID="{85BC9E71-C1DC-447E-94F6-16550078D0CC}" presName="parentLin" presStyleCnt="0"/>
      <dgm:spPr/>
    </dgm:pt>
    <dgm:pt modelId="{13C8B4E9-4693-4D76-BBAF-FFDBBAE89CFC}" type="pres">
      <dgm:prSet presAssocID="{85BC9E71-C1DC-447E-94F6-16550078D0CC}" presName="parentLeftMargin" presStyleLbl="node1" presStyleIdx="0" presStyleCnt="5"/>
      <dgm:spPr/>
      <dgm:t>
        <a:bodyPr/>
        <a:lstStyle/>
        <a:p>
          <a:endParaRPr lang="ru-RU"/>
        </a:p>
      </dgm:t>
    </dgm:pt>
    <dgm:pt modelId="{3AF3E7E9-71E5-49D9-88BD-E24F95915301}" type="pres">
      <dgm:prSet presAssocID="{85BC9E71-C1DC-447E-94F6-16550078D0CC}" presName="parentText" presStyleLbl="node1" presStyleIdx="0" presStyleCnt="5">
        <dgm:presLayoutVars>
          <dgm:chMax val="0"/>
          <dgm:bulletEnabled val="1"/>
        </dgm:presLayoutVars>
      </dgm:prSet>
      <dgm:spPr/>
      <dgm:t>
        <a:bodyPr/>
        <a:lstStyle/>
        <a:p>
          <a:endParaRPr lang="ru-RU"/>
        </a:p>
      </dgm:t>
    </dgm:pt>
    <dgm:pt modelId="{F5A3C5B5-3312-4B05-A4A7-1F2B93E25916}" type="pres">
      <dgm:prSet presAssocID="{85BC9E71-C1DC-447E-94F6-16550078D0CC}" presName="negativeSpace" presStyleCnt="0"/>
      <dgm:spPr/>
    </dgm:pt>
    <dgm:pt modelId="{BDE48AB1-85EA-4699-9D53-D94E814F4EC7}" type="pres">
      <dgm:prSet presAssocID="{85BC9E71-C1DC-447E-94F6-16550078D0CC}" presName="childText" presStyleLbl="conFgAcc1" presStyleIdx="0" presStyleCnt="5">
        <dgm:presLayoutVars>
          <dgm:bulletEnabled val="1"/>
        </dgm:presLayoutVars>
      </dgm:prSet>
      <dgm:spPr/>
    </dgm:pt>
    <dgm:pt modelId="{65020438-8CEA-4280-8506-4C1D7AEA92CA}" type="pres">
      <dgm:prSet presAssocID="{1A48B166-F2B7-4742-9423-EECF90C655C2}" presName="spaceBetweenRectangles" presStyleCnt="0"/>
      <dgm:spPr/>
    </dgm:pt>
    <dgm:pt modelId="{F97826AA-B40F-4975-8EA2-A59657E066A5}" type="pres">
      <dgm:prSet presAssocID="{63772086-E55B-475D-B97A-BF2B72FD0C9E}" presName="parentLin" presStyleCnt="0"/>
      <dgm:spPr/>
    </dgm:pt>
    <dgm:pt modelId="{8A7ED619-0A9D-4AE4-928C-69DC665C0C7A}" type="pres">
      <dgm:prSet presAssocID="{63772086-E55B-475D-B97A-BF2B72FD0C9E}" presName="parentLeftMargin" presStyleLbl="node1" presStyleIdx="0" presStyleCnt="5"/>
      <dgm:spPr/>
      <dgm:t>
        <a:bodyPr/>
        <a:lstStyle/>
        <a:p>
          <a:endParaRPr lang="ru-RU"/>
        </a:p>
      </dgm:t>
    </dgm:pt>
    <dgm:pt modelId="{E4923E30-04D7-42F1-B2EE-DA2AB0AD922C}" type="pres">
      <dgm:prSet presAssocID="{63772086-E55B-475D-B97A-BF2B72FD0C9E}" presName="parentText" presStyleLbl="node1" presStyleIdx="1" presStyleCnt="5">
        <dgm:presLayoutVars>
          <dgm:chMax val="0"/>
          <dgm:bulletEnabled val="1"/>
        </dgm:presLayoutVars>
      </dgm:prSet>
      <dgm:spPr/>
      <dgm:t>
        <a:bodyPr/>
        <a:lstStyle/>
        <a:p>
          <a:endParaRPr lang="ru-RU"/>
        </a:p>
      </dgm:t>
    </dgm:pt>
    <dgm:pt modelId="{BB21CA5E-6FB9-40F0-9A65-36C13C14EEA9}" type="pres">
      <dgm:prSet presAssocID="{63772086-E55B-475D-B97A-BF2B72FD0C9E}" presName="negativeSpace" presStyleCnt="0"/>
      <dgm:spPr/>
    </dgm:pt>
    <dgm:pt modelId="{99A5D2A3-1AB9-4515-960C-A264FF155340}" type="pres">
      <dgm:prSet presAssocID="{63772086-E55B-475D-B97A-BF2B72FD0C9E}" presName="childText" presStyleLbl="conFgAcc1" presStyleIdx="1" presStyleCnt="5">
        <dgm:presLayoutVars>
          <dgm:bulletEnabled val="1"/>
        </dgm:presLayoutVars>
      </dgm:prSet>
      <dgm:spPr/>
    </dgm:pt>
    <dgm:pt modelId="{1C63328C-8E44-4F68-B19B-AF1EF33197EB}" type="pres">
      <dgm:prSet presAssocID="{19AFF7BD-FA9F-42CE-B97F-712EBDB0DF81}" presName="spaceBetweenRectangles" presStyleCnt="0"/>
      <dgm:spPr/>
    </dgm:pt>
    <dgm:pt modelId="{E00B4AB7-5A71-4559-9CB6-AAED20708647}" type="pres">
      <dgm:prSet presAssocID="{C08404C7-3BE7-4838-AC53-F93B0915AD45}" presName="parentLin" presStyleCnt="0"/>
      <dgm:spPr/>
    </dgm:pt>
    <dgm:pt modelId="{C70BA708-A010-48DA-BD85-3E8C4E36AEAF}" type="pres">
      <dgm:prSet presAssocID="{C08404C7-3BE7-4838-AC53-F93B0915AD45}" presName="parentLeftMargin" presStyleLbl="node1" presStyleIdx="1" presStyleCnt="5"/>
      <dgm:spPr/>
      <dgm:t>
        <a:bodyPr/>
        <a:lstStyle/>
        <a:p>
          <a:endParaRPr lang="ru-RU"/>
        </a:p>
      </dgm:t>
    </dgm:pt>
    <dgm:pt modelId="{69B3CEE4-10F6-4831-B4DE-5B10D4E312ED}" type="pres">
      <dgm:prSet presAssocID="{C08404C7-3BE7-4838-AC53-F93B0915AD45}" presName="parentText" presStyleLbl="node1" presStyleIdx="2" presStyleCnt="5">
        <dgm:presLayoutVars>
          <dgm:chMax val="0"/>
          <dgm:bulletEnabled val="1"/>
        </dgm:presLayoutVars>
      </dgm:prSet>
      <dgm:spPr/>
      <dgm:t>
        <a:bodyPr/>
        <a:lstStyle/>
        <a:p>
          <a:endParaRPr lang="ru-RU"/>
        </a:p>
      </dgm:t>
    </dgm:pt>
    <dgm:pt modelId="{3C5C9E41-32F5-433C-AFA4-0766DF9D23B4}" type="pres">
      <dgm:prSet presAssocID="{C08404C7-3BE7-4838-AC53-F93B0915AD45}" presName="negativeSpace" presStyleCnt="0"/>
      <dgm:spPr/>
    </dgm:pt>
    <dgm:pt modelId="{8D850035-1705-4263-8AA6-355724F0E85F}" type="pres">
      <dgm:prSet presAssocID="{C08404C7-3BE7-4838-AC53-F93B0915AD45}" presName="childText" presStyleLbl="conFgAcc1" presStyleIdx="2" presStyleCnt="5" custLinFactNeighborX="-9" custLinFactNeighborY="55229">
        <dgm:presLayoutVars>
          <dgm:bulletEnabled val="1"/>
        </dgm:presLayoutVars>
      </dgm:prSet>
      <dgm:spPr/>
    </dgm:pt>
    <dgm:pt modelId="{87E4D611-D40C-432A-A80F-42F74BD6D61A}" type="pres">
      <dgm:prSet presAssocID="{225EFBDA-A6B7-4D5C-8590-552B7417F54F}" presName="spaceBetweenRectangles" presStyleCnt="0"/>
      <dgm:spPr/>
    </dgm:pt>
    <dgm:pt modelId="{7B3BB4AA-3459-4E20-AF58-28837133E5AF}" type="pres">
      <dgm:prSet presAssocID="{668120DF-C041-44D5-8CB3-C6C6C9349C05}" presName="parentLin" presStyleCnt="0"/>
      <dgm:spPr/>
    </dgm:pt>
    <dgm:pt modelId="{167F86AE-E95C-46FD-98AF-B186BC9986DD}" type="pres">
      <dgm:prSet presAssocID="{668120DF-C041-44D5-8CB3-C6C6C9349C05}" presName="parentLeftMargin" presStyleLbl="node1" presStyleIdx="2" presStyleCnt="5"/>
      <dgm:spPr/>
      <dgm:t>
        <a:bodyPr/>
        <a:lstStyle/>
        <a:p>
          <a:endParaRPr lang="ru-RU"/>
        </a:p>
      </dgm:t>
    </dgm:pt>
    <dgm:pt modelId="{283FD894-B1D6-4B98-B1D8-FBF12D6336FA}" type="pres">
      <dgm:prSet presAssocID="{668120DF-C041-44D5-8CB3-C6C6C9349C05}" presName="parentText" presStyleLbl="node1" presStyleIdx="3" presStyleCnt="5">
        <dgm:presLayoutVars>
          <dgm:chMax val="0"/>
          <dgm:bulletEnabled val="1"/>
        </dgm:presLayoutVars>
      </dgm:prSet>
      <dgm:spPr/>
      <dgm:t>
        <a:bodyPr/>
        <a:lstStyle/>
        <a:p>
          <a:endParaRPr lang="ru-RU"/>
        </a:p>
      </dgm:t>
    </dgm:pt>
    <dgm:pt modelId="{B0ACFC60-F619-4700-B94A-6135AD243E6D}" type="pres">
      <dgm:prSet presAssocID="{668120DF-C041-44D5-8CB3-C6C6C9349C05}" presName="negativeSpace" presStyleCnt="0"/>
      <dgm:spPr/>
    </dgm:pt>
    <dgm:pt modelId="{81EB28AA-6147-43B9-8134-D16A9F4CEF36}" type="pres">
      <dgm:prSet presAssocID="{668120DF-C041-44D5-8CB3-C6C6C9349C05}" presName="childText" presStyleLbl="conFgAcc1" presStyleIdx="3" presStyleCnt="5">
        <dgm:presLayoutVars>
          <dgm:bulletEnabled val="1"/>
        </dgm:presLayoutVars>
      </dgm:prSet>
      <dgm:spPr/>
    </dgm:pt>
    <dgm:pt modelId="{95CECB78-2C29-4FB7-A29B-DFB8C3F236DF}" type="pres">
      <dgm:prSet presAssocID="{3E07848A-85D3-41B1-A199-D3E84525BD9B}" presName="spaceBetweenRectangles" presStyleCnt="0"/>
      <dgm:spPr/>
    </dgm:pt>
    <dgm:pt modelId="{691A424D-71B0-4BA1-9941-1595FFC14F30}" type="pres">
      <dgm:prSet presAssocID="{28C5366B-5496-41D6-9621-9C93C204E5C9}" presName="parentLin" presStyleCnt="0"/>
      <dgm:spPr/>
    </dgm:pt>
    <dgm:pt modelId="{42696149-E905-4FB9-A24C-4A7F7584A76C}" type="pres">
      <dgm:prSet presAssocID="{28C5366B-5496-41D6-9621-9C93C204E5C9}" presName="parentLeftMargin" presStyleLbl="node1" presStyleIdx="3" presStyleCnt="5"/>
      <dgm:spPr/>
      <dgm:t>
        <a:bodyPr/>
        <a:lstStyle/>
        <a:p>
          <a:endParaRPr lang="ru-RU"/>
        </a:p>
      </dgm:t>
    </dgm:pt>
    <dgm:pt modelId="{0E0ADC17-0338-4F96-9CDF-8336FAA6A192}" type="pres">
      <dgm:prSet presAssocID="{28C5366B-5496-41D6-9621-9C93C204E5C9}" presName="parentText" presStyleLbl="node1" presStyleIdx="4" presStyleCnt="5">
        <dgm:presLayoutVars>
          <dgm:chMax val="0"/>
          <dgm:bulletEnabled val="1"/>
        </dgm:presLayoutVars>
      </dgm:prSet>
      <dgm:spPr/>
      <dgm:t>
        <a:bodyPr/>
        <a:lstStyle/>
        <a:p>
          <a:endParaRPr lang="ru-RU"/>
        </a:p>
      </dgm:t>
    </dgm:pt>
    <dgm:pt modelId="{8A255B28-3D87-4CFF-BA99-6CD600941642}" type="pres">
      <dgm:prSet presAssocID="{28C5366B-5496-41D6-9621-9C93C204E5C9}" presName="negativeSpace" presStyleCnt="0"/>
      <dgm:spPr/>
    </dgm:pt>
    <dgm:pt modelId="{050AC3A4-FE98-4464-9815-FEFCC1923CCF}" type="pres">
      <dgm:prSet presAssocID="{28C5366B-5496-41D6-9621-9C93C204E5C9}" presName="childText" presStyleLbl="conFgAcc1" presStyleIdx="4" presStyleCnt="5">
        <dgm:presLayoutVars>
          <dgm:bulletEnabled val="1"/>
        </dgm:presLayoutVars>
      </dgm:prSet>
      <dgm:spPr/>
    </dgm:pt>
  </dgm:ptLst>
  <dgm:cxnLst>
    <dgm:cxn modelId="{C6B9174A-AC03-4023-A755-A1CB9DC8CA9B}" srcId="{D5E2B1BF-0515-40AD-A1D0-7F04BE1AE5ED}" destId="{668120DF-C041-44D5-8CB3-C6C6C9349C05}" srcOrd="3" destOrd="0" parTransId="{B5A235E9-539D-48E8-A85E-8A3A08308259}" sibTransId="{3E07848A-85D3-41B1-A199-D3E84525BD9B}"/>
    <dgm:cxn modelId="{EB54BB4D-2F3F-4AC5-B6A6-E5BA18EC9BE8}" srcId="{D5E2B1BF-0515-40AD-A1D0-7F04BE1AE5ED}" destId="{85BC9E71-C1DC-447E-94F6-16550078D0CC}" srcOrd="0" destOrd="0" parTransId="{0E160C32-AA40-4592-862D-00D6D39201D4}" sibTransId="{1A48B166-F2B7-4742-9423-EECF90C655C2}"/>
    <dgm:cxn modelId="{B54BDE65-E5D0-4A76-8B94-6112803AE69E}" srcId="{D5E2B1BF-0515-40AD-A1D0-7F04BE1AE5ED}" destId="{63772086-E55B-475D-B97A-BF2B72FD0C9E}" srcOrd="1" destOrd="0" parTransId="{8A7B2CE7-58DF-4748-A151-C683A02167A2}" sibTransId="{19AFF7BD-FA9F-42CE-B97F-712EBDB0DF81}"/>
    <dgm:cxn modelId="{91FEF503-4AA0-4E2B-84D3-B30A24B78F44}" type="presOf" srcId="{63772086-E55B-475D-B97A-BF2B72FD0C9E}" destId="{8A7ED619-0A9D-4AE4-928C-69DC665C0C7A}" srcOrd="0" destOrd="0" presId="urn:microsoft.com/office/officeart/2005/8/layout/list1"/>
    <dgm:cxn modelId="{EB3FEAB0-BD96-4D7A-82E8-61F4C61186D6}" type="presOf" srcId="{28C5366B-5496-41D6-9621-9C93C204E5C9}" destId="{42696149-E905-4FB9-A24C-4A7F7584A76C}" srcOrd="0" destOrd="0" presId="urn:microsoft.com/office/officeart/2005/8/layout/list1"/>
    <dgm:cxn modelId="{AEE27B12-4929-49E9-B083-D9E2B2C593FC}" type="presOf" srcId="{85BC9E71-C1DC-447E-94F6-16550078D0CC}" destId="{13C8B4E9-4693-4D76-BBAF-FFDBBAE89CFC}" srcOrd="0" destOrd="0" presId="urn:microsoft.com/office/officeart/2005/8/layout/list1"/>
    <dgm:cxn modelId="{2B834CA3-0CF8-402D-828E-8A8835026773}" srcId="{D5E2B1BF-0515-40AD-A1D0-7F04BE1AE5ED}" destId="{28C5366B-5496-41D6-9621-9C93C204E5C9}" srcOrd="4" destOrd="0" parTransId="{5AC84DA1-8E0E-41E7-B414-1A642AFB732E}" sibTransId="{B19845C0-19B1-4231-B763-875B898634DE}"/>
    <dgm:cxn modelId="{A5FFA78A-FB93-45CC-B386-2CBC0FF454E6}" type="presOf" srcId="{63772086-E55B-475D-B97A-BF2B72FD0C9E}" destId="{E4923E30-04D7-42F1-B2EE-DA2AB0AD922C}" srcOrd="1" destOrd="0" presId="urn:microsoft.com/office/officeart/2005/8/layout/list1"/>
    <dgm:cxn modelId="{8CA8743A-093A-41F4-A7FF-31DE990DC8A6}" type="presOf" srcId="{28C5366B-5496-41D6-9621-9C93C204E5C9}" destId="{0E0ADC17-0338-4F96-9CDF-8336FAA6A192}" srcOrd="1" destOrd="0" presId="urn:microsoft.com/office/officeart/2005/8/layout/list1"/>
    <dgm:cxn modelId="{DE7136D1-DDE5-49C7-BEEE-C75BCFCB7C7A}" type="presOf" srcId="{85BC9E71-C1DC-447E-94F6-16550078D0CC}" destId="{3AF3E7E9-71E5-49D9-88BD-E24F95915301}" srcOrd="1" destOrd="0" presId="urn:microsoft.com/office/officeart/2005/8/layout/list1"/>
    <dgm:cxn modelId="{8C0278AE-FA0A-47EF-B2E7-319E7FE1B6D5}" type="presOf" srcId="{D5E2B1BF-0515-40AD-A1D0-7F04BE1AE5ED}" destId="{39C841C8-A108-4CA1-8B26-960AC8544EEB}" srcOrd="0" destOrd="0" presId="urn:microsoft.com/office/officeart/2005/8/layout/list1"/>
    <dgm:cxn modelId="{BB67D727-DFDB-4481-BD9B-AE3DEF7CDFB9}" type="presOf" srcId="{C08404C7-3BE7-4838-AC53-F93B0915AD45}" destId="{C70BA708-A010-48DA-BD85-3E8C4E36AEAF}" srcOrd="0" destOrd="0" presId="urn:microsoft.com/office/officeart/2005/8/layout/list1"/>
    <dgm:cxn modelId="{96C82F62-6493-47B2-B696-D763A62DFF83}" type="presOf" srcId="{668120DF-C041-44D5-8CB3-C6C6C9349C05}" destId="{283FD894-B1D6-4B98-B1D8-FBF12D6336FA}" srcOrd="1" destOrd="0" presId="urn:microsoft.com/office/officeart/2005/8/layout/list1"/>
    <dgm:cxn modelId="{246156C0-3704-42D7-9E60-5B976D4D8EBA}" type="presOf" srcId="{C08404C7-3BE7-4838-AC53-F93B0915AD45}" destId="{69B3CEE4-10F6-4831-B4DE-5B10D4E312ED}" srcOrd="1" destOrd="0" presId="urn:microsoft.com/office/officeart/2005/8/layout/list1"/>
    <dgm:cxn modelId="{BC462689-6147-4E30-8E48-2A7555ACCEBC}" srcId="{D5E2B1BF-0515-40AD-A1D0-7F04BE1AE5ED}" destId="{C08404C7-3BE7-4838-AC53-F93B0915AD45}" srcOrd="2" destOrd="0" parTransId="{E074EA73-6E61-42AF-A68A-7679357750B7}" sibTransId="{225EFBDA-A6B7-4D5C-8590-552B7417F54F}"/>
    <dgm:cxn modelId="{01EA4BD1-6E1F-4BCC-940A-D2A76A8229E0}" type="presOf" srcId="{668120DF-C041-44D5-8CB3-C6C6C9349C05}" destId="{167F86AE-E95C-46FD-98AF-B186BC9986DD}" srcOrd="0" destOrd="0" presId="urn:microsoft.com/office/officeart/2005/8/layout/list1"/>
    <dgm:cxn modelId="{9940F577-62AC-42EA-B5B9-9E723CA95004}" type="presParOf" srcId="{39C841C8-A108-4CA1-8B26-960AC8544EEB}" destId="{E9427409-FC45-4AD8-BC8A-5D193ED42126}" srcOrd="0" destOrd="0" presId="urn:microsoft.com/office/officeart/2005/8/layout/list1"/>
    <dgm:cxn modelId="{E2906460-CD3B-44B5-B26A-CB8665FE89F9}" type="presParOf" srcId="{E9427409-FC45-4AD8-BC8A-5D193ED42126}" destId="{13C8B4E9-4693-4D76-BBAF-FFDBBAE89CFC}" srcOrd="0" destOrd="0" presId="urn:microsoft.com/office/officeart/2005/8/layout/list1"/>
    <dgm:cxn modelId="{F77D43F1-3F2D-40A4-A5AC-B04CD61EC1E5}" type="presParOf" srcId="{E9427409-FC45-4AD8-BC8A-5D193ED42126}" destId="{3AF3E7E9-71E5-49D9-88BD-E24F95915301}" srcOrd="1" destOrd="0" presId="urn:microsoft.com/office/officeart/2005/8/layout/list1"/>
    <dgm:cxn modelId="{0C25AFD8-BFEA-4DD7-8B71-E810AE043EA4}" type="presParOf" srcId="{39C841C8-A108-4CA1-8B26-960AC8544EEB}" destId="{F5A3C5B5-3312-4B05-A4A7-1F2B93E25916}" srcOrd="1" destOrd="0" presId="urn:microsoft.com/office/officeart/2005/8/layout/list1"/>
    <dgm:cxn modelId="{9CF46CB4-A74F-476B-8A8B-1833D4135F80}" type="presParOf" srcId="{39C841C8-A108-4CA1-8B26-960AC8544EEB}" destId="{BDE48AB1-85EA-4699-9D53-D94E814F4EC7}" srcOrd="2" destOrd="0" presId="urn:microsoft.com/office/officeart/2005/8/layout/list1"/>
    <dgm:cxn modelId="{3D5D14EF-7C6D-423B-A737-2D744A2D7A4B}" type="presParOf" srcId="{39C841C8-A108-4CA1-8B26-960AC8544EEB}" destId="{65020438-8CEA-4280-8506-4C1D7AEA92CA}" srcOrd="3" destOrd="0" presId="urn:microsoft.com/office/officeart/2005/8/layout/list1"/>
    <dgm:cxn modelId="{9053464E-4A1D-4888-B8C8-5D30A3AE55D3}" type="presParOf" srcId="{39C841C8-A108-4CA1-8B26-960AC8544EEB}" destId="{F97826AA-B40F-4975-8EA2-A59657E066A5}" srcOrd="4" destOrd="0" presId="urn:microsoft.com/office/officeart/2005/8/layout/list1"/>
    <dgm:cxn modelId="{5E66AB46-FCE6-48EA-9787-3A0BCDF1A97F}" type="presParOf" srcId="{F97826AA-B40F-4975-8EA2-A59657E066A5}" destId="{8A7ED619-0A9D-4AE4-928C-69DC665C0C7A}" srcOrd="0" destOrd="0" presId="urn:microsoft.com/office/officeart/2005/8/layout/list1"/>
    <dgm:cxn modelId="{A1D1814E-0C22-4672-B235-3065B8AC4C88}" type="presParOf" srcId="{F97826AA-B40F-4975-8EA2-A59657E066A5}" destId="{E4923E30-04D7-42F1-B2EE-DA2AB0AD922C}" srcOrd="1" destOrd="0" presId="urn:microsoft.com/office/officeart/2005/8/layout/list1"/>
    <dgm:cxn modelId="{BB684768-3561-4B69-83A7-825792732E81}" type="presParOf" srcId="{39C841C8-A108-4CA1-8B26-960AC8544EEB}" destId="{BB21CA5E-6FB9-40F0-9A65-36C13C14EEA9}" srcOrd="5" destOrd="0" presId="urn:microsoft.com/office/officeart/2005/8/layout/list1"/>
    <dgm:cxn modelId="{B5937F3B-C5B8-41A6-B513-6DDAE961EB79}" type="presParOf" srcId="{39C841C8-A108-4CA1-8B26-960AC8544EEB}" destId="{99A5D2A3-1AB9-4515-960C-A264FF155340}" srcOrd="6" destOrd="0" presId="urn:microsoft.com/office/officeart/2005/8/layout/list1"/>
    <dgm:cxn modelId="{B193C4FF-D999-412F-8955-476E935081EE}" type="presParOf" srcId="{39C841C8-A108-4CA1-8B26-960AC8544EEB}" destId="{1C63328C-8E44-4F68-B19B-AF1EF33197EB}" srcOrd="7" destOrd="0" presId="urn:microsoft.com/office/officeart/2005/8/layout/list1"/>
    <dgm:cxn modelId="{0AAB1514-D35C-4BF9-BA97-68A848E82A2B}" type="presParOf" srcId="{39C841C8-A108-4CA1-8B26-960AC8544EEB}" destId="{E00B4AB7-5A71-4559-9CB6-AAED20708647}" srcOrd="8" destOrd="0" presId="urn:microsoft.com/office/officeart/2005/8/layout/list1"/>
    <dgm:cxn modelId="{1CD9F027-BED1-4B9D-B58B-B39D1BF56D78}" type="presParOf" srcId="{E00B4AB7-5A71-4559-9CB6-AAED20708647}" destId="{C70BA708-A010-48DA-BD85-3E8C4E36AEAF}" srcOrd="0" destOrd="0" presId="urn:microsoft.com/office/officeart/2005/8/layout/list1"/>
    <dgm:cxn modelId="{66B8CE04-873A-47F8-B6EA-59E84390848F}" type="presParOf" srcId="{E00B4AB7-5A71-4559-9CB6-AAED20708647}" destId="{69B3CEE4-10F6-4831-B4DE-5B10D4E312ED}" srcOrd="1" destOrd="0" presId="urn:microsoft.com/office/officeart/2005/8/layout/list1"/>
    <dgm:cxn modelId="{CA72171D-0D5E-46C7-8D98-264B43F6159B}" type="presParOf" srcId="{39C841C8-A108-4CA1-8B26-960AC8544EEB}" destId="{3C5C9E41-32F5-433C-AFA4-0766DF9D23B4}" srcOrd="9" destOrd="0" presId="urn:microsoft.com/office/officeart/2005/8/layout/list1"/>
    <dgm:cxn modelId="{0F60BC33-73B5-462C-9659-775F89332649}" type="presParOf" srcId="{39C841C8-A108-4CA1-8B26-960AC8544EEB}" destId="{8D850035-1705-4263-8AA6-355724F0E85F}" srcOrd="10" destOrd="0" presId="urn:microsoft.com/office/officeart/2005/8/layout/list1"/>
    <dgm:cxn modelId="{0AB136A4-58DC-4324-96EE-D1E51A653181}" type="presParOf" srcId="{39C841C8-A108-4CA1-8B26-960AC8544EEB}" destId="{87E4D611-D40C-432A-A80F-42F74BD6D61A}" srcOrd="11" destOrd="0" presId="urn:microsoft.com/office/officeart/2005/8/layout/list1"/>
    <dgm:cxn modelId="{3FF923E9-B035-4FE6-9D1B-344AF332C797}" type="presParOf" srcId="{39C841C8-A108-4CA1-8B26-960AC8544EEB}" destId="{7B3BB4AA-3459-4E20-AF58-28837133E5AF}" srcOrd="12" destOrd="0" presId="urn:microsoft.com/office/officeart/2005/8/layout/list1"/>
    <dgm:cxn modelId="{4C43EE08-FEE6-4304-9D95-9AFB23F37A40}" type="presParOf" srcId="{7B3BB4AA-3459-4E20-AF58-28837133E5AF}" destId="{167F86AE-E95C-46FD-98AF-B186BC9986DD}" srcOrd="0" destOrd="0" presId="urn:microsoft.com/office/officeart/2005/8/layout/list1"/>
    <dgm:cxn modelId="{1A5D9D56-2C50-4834-B067-73F37CFD895E}" type="presParOf" srcId="{7B3BB4AA-3459-4E20-AF58-28837133E5AF}" destId="{283FD894-B1D6-4B98-B1D8-FBF12D6336FA}" srcOrd="1" destOrd="0" presId="urn:microsoft.com/office/officeart/2005/8/layout/list1"/>
    <dgm:cxn modelId="{F42FE8E4-F68D-4EF6-AC00-AEA4FA21DA5E}" type="presParOf" srcId="{39C841C8-A108-4CA1-8B26-960AC8544EEB}" destId="{B0ACFC60-F619-4700-B94A-6135AD243E6D}" srcOrd="13" destOrd="0" presId="urn:microsoft.com/office/officeart/2005/8/layout/list1"/>
    <dgm:cxn modelId="{F4C51E4D-CFC8-46D6-9987-230CA969FC3F}" type="presParOf" srcId="{39C841C8-A108-4CA1-8B26-960AC8544EEB}" destId="{81EB28AA-6147-43B9-8134-D16A9F4CEF36}" srcOrd="14" destOrd="0" presId="urn:microsoft.com/office/officeart/2005/8/layout/list1"/>
    <dgm:cxn modelId="{97515540-2C1C-49A0-9061-BF389B233167}" type="presParOf" srcId="{39C841C8-A108-4CA1-8B26-960AC8544EEB}" destId="{95CECB78-2C29-4FB7-A29B-DFB8C3F236DF}" srcOrd="15" destOrd="0" presId="urn:microsoft.com/office/officeart/2005/8/layout/list1"/>
    <dgm:cxn modelId="{75EBD7CB-AE67-4BBA-82A9-56D6B0DC8AD6}" type="presParOf" srcId="{39C841C8-A108-4CA1-8B26-960AC8544EEB}" destId="{691A424D-71B0-4BA1-9941-1595FFC14F30}" srcOrd="16" destOrd="0" presId="urn:microsoft.com/office/officeart/2005/8/layout/list1"/>
    <dgm:cxn modelId="{1A8E4002-E715-4D44-8F30-131F08C0D26C}" type="presParOf" srcId="{691A424D-71B0-4BA1-9941-1595FFC14F30}" destId="{42696149-E905-4FB9-A24C-4A7F7584A76C}" srcOrd="0" destOrd="0" presId="urn:microsoft.com/office/officeart/2005/8/layout/list1"/>
    <dgm:cxn modelId="{446A7342-1A3D-46CF-83BF-0AF3334BF14C}" type="presParOf" srcId="{691A424D-71B0-4BA1-9941-1595FFC14F30}" destId="{0E0ADC17-0338-4F96-9CDF-8336FAA6A192}" srcOrd="1" destOrd="0" presId="urn:microsoft.com/office/officeart/2005/8/layout/list1"/>
    <dgm:cxn modelId="{A890D26B-F138-4CAF-B7E2-917347D842F6}" type="presParOf" srcId="{39C841C8-A108-4CA1-8B26-960AC8544EEB}" destId="{8A255B28-3D87-4CFF-BA99-6CD600941642}" srcOrd="17" destOrd="0" presId="urn:microsoft.com/office/officeart/2005/8/layout/list1"/>
    <dgm:cxn modelId="{5DB233FF-8E7D-4E89-9EE9-2C757A51A7FE}" type="presParOf" srcId="{39C841C8-A108-4CA1-8B26-960AC8544EEB}" destId="{050AC3A4-FE98-4464-9815-FEFCC1923CC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2FE38-255E-4984-A308-315CA7E1D2E2}">
      <dsp:nvSpPr>
        <dsp:cNvPr id="0" name=""/>
        <dsp:cNvSpPr/>
      </dsp:nvSpPr>
      <dsp:spPr>
        <a:xfrm>
          <a:off x="0" y="1030278"/>
          <a:ext cx="8596312"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338494-B6E7-4910-90A5-8D1C57B8F98D}">
      <dsp:nvSpPr>
        <dsp:cNvPr id="0" name=""/>
        <dsp:cNvSpPr/>
      </dsp:nvSpPr>
      <dsp:spPr>
        <a:xfrm>
          <a:off x="461712" y="764598"/>
          <a:ext cx="6017418" cy="531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l" defTabSz="800100">
            <a:lnSpc>
              <a:spcPct val="90000"/>
            </a:lnSpc>
            <a:spcBef>
              <a:spcPct val="0"/>
            </a:spcBef>
            <a:spcAft>
              <a:spcPct val="35000"/>
            </a:spcAft>
          </a:pPr>
          <a:r>
            <a:rPr lang="kk-KZ" sz="1800" kern="1200" dirty="0"/>
            <a:t>Адамзат қоғамы қашан және қалай пайда болды?</a:t>
          </a:r>
          <a:endParaRPr lang="ru-RU" sz="1800" kern="1200" dirty="0"/>
        </a:p>
      </dsp:txBody>
      <dsp:txXfrm>
        <a:off x="487651" y="790537"/>
        <a:ext cx="5965540" cy="479482"/>
      </dsp:txXfrm>
    </dsp:sp>
    <dsp:sp modelId="{C43ACD10-59B8-4662-A761-1B7F4CE67D8C}">
      <dsp:nvSpPr>
        <dsp:cNvPr id="0" name=""/>
        <dsp:cNvSpPr/>
      </dsp:nvSpPr>
      <dsp:spPr>
        <a:xfrm>
          <a:off x="0" y="1846758"/>
          <a:ext cx="8596312"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A0A985-47C1-4965-ABD0-3AAAA708D845}">
      <dsp:nvSpPr>
        <dsp:cNvPr id="0" name=""/>
        <dsp:cNvSpPr/>
      </dsp:nvSpPr>
      <dsp:spPr>
        <a:xfrm>
          <a:off x="429815" y="1581078"/>
          <a:ext cx="6017418" cy="531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l" defTabSz="800100">
            <a:lnSpc>
              <a:spcPct val="90000"/>
            </a:lnSpc>
            <a:spcBef>
              <a:spcPct val="0"/>
            </a:spcBef>
            <a:spcAft>
              <a:spcPct val="35000"/>
            </a:spcAft>
          </a:pPr>
          <a:r>
            <a:rPr lang="kk-KZ" sz="1800" kern="1200" dirty="0"/>
            <a:t>Ол қандай жолмен дамиды?</a:t>
          </a:r>
          <a:endParaRPr lang="ru-RU" sz="1800" kern="1200" dirty="0"/>
        </a:p>
      </dsp:txBody>
      <dsp:txXfrm>
        <a:off x="455754" y="1607017"/>
        <a:ext cx="5965540" cy="479482"/>
      </dsp:txXfrm>
    </dsp:sp>
    <dsp:sp modelId="{CF3F63AD-CF11-4584-9154-D81B968EA127}">
      <dsp:nvSpPr>
        <dsp:cNvPr id="0" name=""/>
        <dsp:cNvSpPr/>
      </dsp:nvSpPr>
      <dsp:spPr>
        <a:xfrm>
          <a:off x="0" y="2663238"/>
          <a:ext cx="8596312"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55B3D6-4D1E-4BFB-B0B4-84342C68244D}">
      <dsp:nvSpPr>
        <dsp:cNvPr id="0" name=""/>
        <dsp:cNvSpPr/>
      </dsp:nvSpPr>
      <dsp:spPr>
        <a:xfrm>
          <a:off x="429815" y="2397558"/>
          <a:ext cx="6017418" cy="531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l" defTabSz="800100">
            <a:lnSpc>
              <a:spcPct val="90000"/>
            </a:lnSpc>
            <a:spcBef>
              <a:spcPct val="0"/>
            </a:spcBef>
            <a:spcAft>
              <a:spcPct val="35000"/>
            </a:spcAft>
          </a:pPr>
          <a:r>
            <a:rPr lang="kk-KZ" sz="1800" kern="1200" dirty="0"/>
            <a:t>Барлық адамзат баласына ортақ даму заңы бар ма?</a:t>
          </a:r>
          <a:endParaRPr lang="ru-RU" sz="1800" kern="1200" dirty="0"/>
        </a:p>
      </dsp:txBody>
      <dsp:txXfrm>
        <a:off x="455754" y="2423497"/>
        <a:ext cx="5965540"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B2205-B3CB-4DE7-A1C4-A7E37770AE59}">
      <dsp:nvSpPr>
        <dsp:cNvPr id="0" name=""/>
        <dsp:cNvSpPr/>
      </dsp:nvSpPr>
      <dsp:spPr>
        <a:xfrm>
          <a:off x="31160" y="1745673"/>
          <a:ext cx="1532676" cy="18376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kern="1200" dirty="0"/>
            <a:t>Алғашқы </a:t>
          </a:r>
        </a:p>
        <a:p>
          <a:pPr lvl="0" algn="ctr" defTabSz="711200">
            <a:lnSpc>
              <a:spcPct val="90000"/>
            </a:lnSpc>
            <a:spcBef>
              <a:spcPct val="0"/>
            </a:spcBef>
            <a:spcAft>
              <a:spcPct val="35000"/>
            </a:spcAft>
          </a:pPr>
          <a:r>
            <a:rPr lang="kk-KZ" sz="1600" kern="1200" dirty="0"/>
            <a:t>қауымдастық</a:t>
          </a:r>
          <a:endParaRPr lang="ru-RU" sz="1600" kern="1200" dirty="0"/>
        </a:p>
      </dsp:txBody>
      <dsp:txXfrm>
        <a:off x="76051" y="1790564"/>
        <a:ext cx="1442894" cy="1747856"/>
      </dsp:txXfrm>
    </dsp:sp>
    <dsp:sp modelId="{94163C35-E4FA-4455-9C46-2D9EEE6D9BE6}">
      <dsp:nvSpPr>
        <dsp:cNvPr id="0" name=""/>
        <dsp:cNvSpPr/>
      </dsp:nvSpPr>
      <dsp:spPr>
        <a:xfrm rot="67133">
          <a:off x="1711757" y="2495360"/>
          <a:ext cx="313715" cy="3801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1711766" y="2570462"/>
        <a:ext cx="219601" cy="228061"/>
      </dsp:txXfrm>
    </dsp:sp>
    <dsp:sp modelId="{5A1C059B-7D74-4169-B90D-4CE9BDB99160}">
      <dsp:nvSpPr>
        <dsp:cNvPr id="0" name=""/>
        <dsp:cNvSpPr/>
      </dsp:nvSpPr>
      <dsp:spPr>
        <a:xfrm>
          <a:off x="2155639" y="1840277"/>
          <a:ext cx="1532676" cy="173141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a:t>Құлиеленушілік</a:t>
          </a:r>
          <a:endParaRPr lang="ru-RU" sz="2000" kern="1200" dirty="0"/>
        </a:p>
      </dsp:txBody>
      <dsp:txXfrm>
        <a:off x="2200530" y="1885168"/>
        <a:ext cx="1442894" cy="1641633"/>
      </dsp:txXfrm>
    </dsp:sp>
    <dsp:sp modelId="{D25A42A9-7128-452B-B459-DF2170D80455}">
      <dsp:nvSpPr>
        <dsp:cNvPr id="0" name=""/>
        <dsp:cNvSpPr/>
      </dsp:nvSpPr>
      <dsp:spPr>
        <a:xfrm>
          <a:off x="3841583" y="2515933"/>
          <a:ext cx="324927" cy="3801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3841583" y="2591954"/>
        <a:ext cx="227449" cy="228061"/>
      </dsp:txXfrm>
    </dsp:sp>
    <dsp:sp modelId="{D4635B84-7B9C-454A-9843-8B99D0687D42}">
      <dsp:nvSpPr>
        <dsp:cNvPr id="0" name=""/>
        <dsp:cNvSpPr/>
      </dsp:nvSpPr>
      <dsp:spPr>
        <a:xfrm>
          <a:off x="4301386" y="1808413"/>
          <a:ext cx="1532676" cy="179514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kern="1200" dirty="0"/>
            <a:t>Феодалдық</a:t>
          </a:r>
          <a:endParaRPr lang="ru-RU" sz="1600" kern="1200" dirty="0"/>
        </a:p>
      </dsp:txBody>
      <dsp:txXfrm>
        <a:off x="4346277" y="1853304"/>
        <a:ext cx="1442894" cy="1705361"/>
      </dsp:txXfrm>
    </dsp:sp>
    <dsp:sp modelId="{82DA1B37-C6B5-45FC-B18B-810598EEDC93}">
      <dsp:nvSpPr>
        <dsp:cNvPr id="0" name=""/>
        <dsp:cNvSpPr/>
      </dsp:nvSpPr>
      <dsp:spPr>
        <a:xfrm>
          <a:off x="5987330" y="2515933"/>
          <a:ext cx="324927" cy="3801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5987330" y="2591954"/>
        <a:ext cx="227449" cy="228061"/>
      </dsp:txXfrm>
    </dsp:sp>
    <dsp:sp modelId="{1C7AC09E-7708-4E2B-A27D-CF61C52824C3}">
      <dsp:nvSpPr>
        <dsp:cNvPr id="0" name=""/>
        <dsp:cNvSpPr/>
      </dsp:nvSpPr>
      <dsp:spPr>
        <a:xfrm>
          <a:off x="6447133" y="1776544"/>
          <a:ext cx="1532676" cy="185888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kern="1200" dirty="0"/>
            <a:t>Капиталистік</a:t>
          </a:r>
          <a:endParaRPr lang="ru-RU" sz="1600" kern="1200" dirty="0"/>
        </a:p>
      </dsp:txBody>
      <dsp:txXfrm>
        <a:off x="6492024" y="1821435"/>
        <a:ext cx="1442894" cy="1769099"/>
      </dsp:txXfrm>
    </dsp:sp>
    <dsp:sp modelId="{9EC045BC-DECB-4E66-9FEA-74C674ABCB8C}">
      <dsp:nvSpPr>
        <dsp:cNvPr id="0" name=""/>
        <dsp:cNvSpPr/>
      </dsp:nvSpPr>
      <dsp:spPr>
        <a:xfrm>
          <a:off x="8133076" y="2515933"/>
          <a:ext cx="324927" cy="3801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8133076" y="2591954"/>
        <a:ext cx="227449" cy="228061"/>
      </dsp:txXfrm>
    </dsp:sp>
    <dsp:sp modelId="{458B7579-CEB2-466B-B032-579965266BA7}">
      <dsp:nvSpPr>
        <dsp:cNvPr id="0" name=""/>
        <dsp:cNvSpPr/>
      </dsp:nvSpPr>
      <dsp:spPr>
        <a:xfrm>
          <a:off x="8592879" y="1776544"/>
          <a:ext cx="1532676" cy="185888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kern="1200" dirty="0"/>
            <a:t>Коммунистік</a:t>
          </a:r>
          <a:endParaRPr lang="ru-RU" sz="1600" kern="1200" dirty="0"/>
        </a:p>
      </dsp:txBody>
      <dsp:txXfrm>
        <a:off x="8637770" y="1821435"/>
        <a:ext cx="1442894" cy="17690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48AB1-85EA-4699-9D53-D94E814F4EC7}">
      <dsp:nvSpPr>
        <dsp:cNvPr id="0" name=""/>
        <dsp:cNvSpPr/>
      </dsp:nvSpPr>
      <dsp:spPr>
        <a:xfrm>
          <a:off x="0" y="309738"/>
          <a:ext cx="5659142"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F3E7E9-71E5-49D9-88BD-E24F95915301}">
      <dsp:nvSpPr>
        <dsp:cNvPr id="0" name=""/>
        <dsp:cNvSpPr/>
      </dsp:nvSpPr>
      <dsp:spPr>
        <a:xfrm>
          <a:off x="282957" y="58818"/>
          <a:ext cx="3961399"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731" tIns="0" rIns="149731" bIns="0" numCol="1" spcCol="1270" anchor="ctr" anchorCtr="0">
          <a:noAutofit/>
        </a:bodyPr>
        <a:lstStyle/>
        <a:p>
          <a:pPr lvl="0" algn="l" defTabSz="800100">
            <a:lnSpc>
              <a:spcPct val="90000"/>
            </a:lnSpc>
            <a:spcBef>
              <a:spcPct val="0"/>
            </a:spcBef>
            <a:spcAft>
              <a:spcPct val="35000"/>
            </a:spcAft>
          </a:pPr>
          <a:r>
            <a:rPr lang="kk-KZ" sz="1800" kern="1200" dirty="0">
              <a:latin typeface="Times New Roman" panose="02020603050405020304" pitchFamily="18" charset="0"/>
              <a:cs typeface="Times New Roman" panose="02020603050405020304" pitchFamily="18" charset="0"/>
            </a:rPr>
            <a:t>1.  Дәстүрлі аграрлы қоғамның белгілері.</a:t>
          </a:r>
          <a:endParaRPr lang="ru-RU" sz="1800" kern="1200" dirty="0">
            <a:latin typeface="Times New Roman" panose="02020603050405020304" pitchFamily="18" charset="0"/>
            <a:cs typeface="Times New Roman" panose="02020603050405020304" pitchFamily="18" charset="0"/>
          </a:endParaRPr>
        </a:p>
      </dsp:txBody>
      <dsp:txXfrm>
        <a:off x="307455" y="83316"/>
        <a:ext cx="3912403" cy="452844"/>
      </dsp:txXfrm>
    </dsp:sp>
    <dsp:sp modelId="{99A5D2A3-1AB9-4515-960C-A264FF155340}">
      <dsp:nvSpPr>
        <dsp:cNvPr id="0" name=""/>
        <dsp:cNvSpPr/>
      </dsp:nvSpPr>
      <dsp:spPr>
        <a:xfrm>
          <a:off x="0" y="1080858"/>
          <a:ext cx="5659142"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923E30-04D7-42F1-B2EE-DA2AB0AD922C}">
      <dsp:nvSpPr>
        <dsp:cNvPr id="0" name=""/>
        <dsp:cNvSpPr/>
      </dsp:nvSpPr>
      <dsp:spPr>
        <a:xfrm>
          <a:off x="282957" y="829938"/>
          <a:ext cx="3961399"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731" tIns="0" rIns="149731" bIns="0" numCol="1" spcCol="1270" anchor="ctr" anchorCtr="0">
          <a:noAutofit/>
        </a:bodyPr>
        <a:lstStyle/>
        <a:p>
          <a:pPr lvl="0" algn="l" defTabSz="800100">
            <a:lnSpc>
              <a:spcPct val="90000"/>
            </a:lnSpc>
            <a:spcBef>
              <a:spcPct val="0"/>
            </a:spcBef>
            <a:spcAft>
              <a:spcPct val="35000"/>
            </a:spcAft>
          </a:pPr>
          <a:r>
            <a:rPr lang="kk-KZ" sz="1800" kern="1200" dirty="0">
              <a:latin typeface="Times New Roman" panose="02020603050405020304" pitchFamily="18" charset="0"/>
              <a:cs typeface="Times New Roman" panose="02020603050405020304" pitchFamily="18" charset="0"/>
            </a:rPr>
            <a:t>2. Өтпелі қоғам.</a:t>
          </a:r>
          <a:endParaRPr lang="ru-RU" sz="1800" kern="1200" dirty="0">
            <a:latin typeface="Times New Roman" panose="02020603050405020304" pitchFamily="18" charset="0"/>
            <a:cs typeface="Times New Roman" panose="02020603050405020304" pitchFamily="18" charset="0"/>
          </a:endParaRPr>
        </a:p>
      </dsp:txBody>
      <dsp:txXfrm>
        <a:off x="307455" y="854436"/>
        <a:ext cx="3912403" cy="452844"/>
      </dsp:txXfrm>
    </dsp:sp>
    <dsp:sp modelId="{8D850035-1705-4263-8AA6-355724F0E85F}">
      <dsp:nvSpPr>
        <dsp:cNvPr id="0" name=""/>
        <dsp:cNvSpPr/>
      </dsp:nvSpPr>
      <dsp:spPr>
        <a:xfrm>
          <a:off x="0" y="1902678"/>
          <a:ext cx="5659142"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B3CEE4-10F6-4831-B4DE-5B10D4E312ED}">
      <dsp:nvSpPr>
        <dsp:cNvPr id="0" name=""/>
        <dsp:cNvSpPr/>
      </dsp:nvSpPr>
      <dsp:spPr>
        <a:xfrm>
          <a:off x="282957" y="1601058"/>
          <a:ext cx="3961399"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731" tIns="0" rIns="149731" bIns="0" numCol="1" spcCol="1270" anchor="ctr" anchorCtr="0">
          <a:noAutofit/>
        </a:bodyPr>
        <a:lstStyle/>
        <a:p>
          <a:pPr lvl="0" algn="l" defTabSz="800100">
            <a:lnSpc>
              <a:spcPct val="90000"/>
            </a:lnSpc>
            <a:spcBef>
              <a:spcPct val="0"/>
            </a:spcBef>
            <a:spcAft>
              <a:spcPct val="35000"/>
            </a:spcAft>
          </a:pPr>
          <a:r>
            <a:rPr lang="kk-KZ" sz="1800" kern="1200" dirty="0">
              <a:latin typeface="Times New Roman" panose="02020603050405020304" pitchFamily="18" charset="0"/>
              <a:cs typeface="Times New Roman" panose="02020603050405020304" pitchFamily="18" charset="0"/>
            </a:rPr>
            <a:t>3. Қозғалыс кезеңі.</a:t>
          </a:r>
          <a:endParaRPr lang="ru-RU" sz="1800" kern="1200" dirty="0">
            <a:latin typeface="Times New Roman" panose="02020603050405020304" pitchFamily="18" charset="0"/>
            <a:cs typeface="Times New Roman" panose="02020603050405020304" pitchFamily="18" charset="0"/>
          </a:endParaRPr>
        </a:p>
      </dsp:txBody>
      <dsp:txXfrm>
        <a:off x="307455" y="1625556"/>
        <a:ext cx="3912403" cy="452844"/>
      </dsp:txXfrm>
    </dsp:sp>
    <dsp:sp modelId="{81EB28AA-6147-43B9-8134-D16A9F4CEF36}">
      <dsp:nvSpPr>
        <dsp:cNvPr id="0" name=""/>
        <dsp:cNvSpPr/>
      </dsp:nvSpPr>
      <dsp:spPr>
        <a:xfrm>
          <a:off x="0" y="2623098"/>
          <a:ext cx="5659142"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3FD894-B1D6-4B98-B1D8-FBF12D6336FA}">
      <dsp:nvSpPr>
        <dsp:cNvPr id="0" name=""/>
        <dsp:cNvSpPr/>
      </dsp:nvSpPr>
      <dsp:spPr>
        <a:xfrm>
          <a:off x="282957" y="2372178"/>
          <a:ext cx="3961399"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731" tIns="0" rIns="149731" bIns="0" numCol="1" spcCol="1270" anchor="ctr" anchorCtr="0">
          <a:noAutofit/>
        </a:bodyPr>
        <a:lstStyle/>
        <a:p>
          <a:pPr lvl="0" algn="l" defTabSz="800100">
            <a:lnSpc>
              <a:spcPct val="90000"/>
            </a:lnSpc>
            <a:spcBef>
              <a:spcPct val="0"/>
            </a:spcBef>
            <a:spcAft>
              <a:spcPct val="35000"/>
            </a:spcAft>
          </a:pPr>
          <a:r>
            <a:rPr lang="kk-KZ" sz="1800" kern="1200" dirty="0">
              <a:latin typeface="Times New Roman" panose="02020603050405020304" pitchFamily="18" charset="0"/>
              <a:cs typeface="Times New Roman" panose="02020603050405020304" pitchFamily="18" charset="0"/>
            </a:rPr>
            <a:t>4. Жетілу кезеңі.</a:t>
          </a:r>
          <a:endParaRPr lang="ru-RU" sz="1800" kern="1200" dirty="0">
            <a:latin typeface="Times New Roman" panose="02020603050405020304" pitchFamily="18" charset="0"/>
            <a:cs typeface="Times New Roman" panose="02020603050405020304" pitchFamily="18" charset="0"/>
          </a:endParaRPr>
        </a:p>
      </dsp:txBody>
      <dsp:txXfrm>
        <a:off x="307455" y="2396676"/>
        <a:ext cx="3912403" cy="452844"/>
      </dsp:txXfrm>
    </dsp:sp>
    <dsp:sp modelId="{050AC3A4-FE98-4464-9815-FEFCC1923CCF}">
      <dsp:nvSpPr>
        <dsp:cNvPr id="0" name=""/>
        <dsp:cNvSpPr/>
      </dsp:nvSpPr>
      <dsp:spPr>
        <a:xfrm>
          <a:off x="0" y="3394218"/>
          <a:ext cx="5659142"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0ADC17-0338-4F96-9CDF-8336FAA6A192}">
      <dsp:nvSpPr>
        <dsp:cNvPr id="0" name=""/>
        <dsp:cNvSpPr/>
      </dsp:nvSpPr>
      <dsp:spPr>
        <a:xfrm>
          <a:off x="282957" y="3143298"/>
          <a:ext cx="3961399"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731" tIns="0" rIns="149731" bIns="0" numCol="1" spcCol="1270" anchor="ctr" anchorCtr="0">
          <a:noAutofit/>
        </a:bodyPr>
        <a:lstStyle/>
        <a:p>
          <a:pPr lvl="0" algn="l" defTabSz="800100">
            <a:lnSpc>
              <a:spcPct val="90000"/>
            </a:lnSpc>
            <a:spcBef>
              <a:spcPct val="0"/>
            </a:spcBef>
            <a:spcAft>
              <a:spcPct val="35000"/>
            </a:spcAft>
          </a:pPr>
          <a:r>
            <a:rPr lang="kk-KZ" sz="1800" kern="1200" dirty="0">
              <a:latin typeface="Times New Roman" panose="02020603050405020304" pitchFamily="18" charset="0"/>
              <a:cs typeface="Times New Roman" panose="02020603050405020304" pitchFamily="18" charset="0"/>
            </a:rPr>
            <a:t>5. Ауқымдық жаппай тұтыну дәуірі.</a:t>
          </a:r>
          <a:endParaRPr lang="ru-RU" sz="1800" kern="1200" dirty="0">
            <a:latin typeface="Times New Roman" panose="02020603050405020304" pitchFamily="18" charset="0"/>
            <a:cs typeface="Times New Roman" panose="02020603050405020304" pitchFamily="18" charset="0"/>
          </a:endParaRPr>
        </a:p>
      </dsp:txBody>
      <dsp:txXfrm>
        <a:off x="307455" y="3167796"/>
        <a:ext cx="3912403"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defTabSz="914400"/>
            <a:fld id="{B4C71EC6-210F-42DE-9C53-41977AD35B3D}" type="datetimeFigureOut">
              <a:rPr lang="ru-RU" smtClean="0">
                <a:solidFill>
                  <a:prstClr val="black">
                    <a:tint val="75000"/>
                  </a:prstClr>
                </a:solidFill>
              </a:rPr>
              <a:pPr defTabSz="914400"/>
              <a:t>17.11.2024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defTabSz="914400"/>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defTabSz="914400"/>
            <a:fld id="{B19B0651-EE4F-4900-A07F-96A6BFA9D0F0}" type="slidenum">
              <a:rPr lang="ru-RU" smtClean="0">
                <a:solidFill>
                  <a:prstClr val="black">
                    <a:tint val="75000"/>
                  </a:prstClr>
                </a:solidFill>
              </a:rPr>
              <a:pPr defTabSz="914400"/>
              <a:t>‹#›</a:t>
            </a:fld>
            <a:endParaRPr lang="ru-RU">
              <a:solidFill>
                <a:prstClr val="black">
                  <a:tint val="75000"/>
                </a:prstClr>
              </a:solidFill>
            </a:endParaRPr>
          </a:p>
        </p:txBody>
      </p:sp>
    </p:spTree>
    <p:extLst>
      <p:ext uri="{BB962C8B-B14F-4D97-AF65-F5344CB8AC3E}">
        <p14:creationId xmlns:p14="http://schemas.microsoft.com/office/powerpoint/2010/main" val="328464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defTabSz="914400"/>
            <a:fld id="{B4C71EC6-210F-42DE-9C53-41977AD35B3D}" type="datetimeFigureOut">
              <a:rPr lang="ru-RU" smtClean="0">
                <a:solidFill>
                  <a:prstClr val="black">
                    <a:tint val="75000"/>
                  </a:prstClr>
                </a:solidFill>
              </a:rPr>
              <a:pPr defTabSz="914400"/>
              <a:t>17.11.2024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defTabSz="914400"/>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defTabSz="914400"/>
            <a:fld id="{B19B0651-EE4F-4900-A07F-96A6BFA9D0F0}" type="slidenum">
              <a:rPr lang="ru-RU" smtClean="0">
                <a:solidFill>
                  <a:prstClr val="black">
                    <a:tint val="75000"/>
                  </a:prstClr>
                </a:solidFill>
              </a:rPr>
              <a:pPr defTabSz="914400"/>
              <a:t>‹#›</a:t>
            </a:fld>
            <a:endParaRPr lang="ru-RU">
              <a:solidFill>
                <a:prstClr val="black">
                  <a:tint val="75000"/>
                </a:prstClr>
              </a:solidFill>
            </a:endParaRPr>
          </a:p>
        </p:txBody>
      </p:sp>
    </p:spTree>
    <p:extLst>
      <p:ext uri="{BB962C8B-B14F-4D97-AF65-F5344CB8AC3E}">
        <p14:creationId xmlns:p14="http://schemas.microsoft.com/office/powerpoint/2010/main" val="4248123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defTabSz="914400"/>
            <a:fld id="{B4C71EC6-210F-42DE-9C53-41977AD35B3D}" type="datetimeFigureOut">
              <a:rPr lang="ru-RU" smtClean="0">
                <a:solidFill>
                  <a:prstClr val="black">
                    <a:tint val="75000"/>
                  </a:prstClr>
                </a:solidFill>
              </a:rPr>
              <a:pPr defTabSz="914400"/>
              <a:t>17.11.2024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defTabSz="914400"/>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defTabSz="914400"/>
            <a:fld id="{B19B0651-EE4F-4900-A07F-96A6BFA9D0F0}" type="slidenum">
              <a:rPr lang="ru-RU" smtClean="0">
                <a:solidFill>
                  <a:prstClr val="black">
                    <a:tint val="75000"/>
                  </a:prstClr>
                </a:solidFill>
              </a:rPr>
              <a:pPr defTabSz="914400"/>
              <a:t>‹#›</a:t>
            </a:fld>
            <a:endParaRPr lang="ru-RU">
              <a:solidFill>
                <a:prstClr val="black">
                  <a:tint val="75000"/>
                </a:prstClr>
              </a:solidFill>
            </a:endParaRPr>
          </a:p>
        </p:txBody>
      </p:sp>
    </p:spTree>
    <p:extLst>
      <p:ext uri="{BB962C8B-B14F-4D97-AF65-F5344CB8AC3E}">
        <p14:creationId xmlns:p14="http://schemas.microsoft.com/office/powerpoint/2010/main" val="265572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defTabSz="914400"/>
            <a:fld id="{B4C71EC6-210F-42DE-9C53-41977AD35B3D}" type="datetimeFigureOut">
              <a:rPr lang="ru-RU" smtClean="0">
                <a:solidFill>
                  <a:prstClr val="black">
                    <a:tint val="75000"/>
                  </a:prstClr>
                </a:solidFill>
              </a:rPr>
              <a:pPr defTabSz="914400"/>
              <a:t>17.11.2024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defTabSz="914400"/>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defTabSz="914400"/>
            <a:fld id="{B19B0651-EE4F-4900-A07F-96A6BFA9D0F0}" type="slidenum">
              <a:rPr lang="ru-RU" smtClean="0">
                <a:solidFill>
                  <a:prstClr val="black">
                    <a:tint val="75000"/>
                  </a:prstClr>
                </a:solidFill>
              </a:rPr>
              <a:pPr defTabSz="914400"/>
              <a:t>‹#›</a:t>
            </a:fld>
            <a:endParaRPr lang="ru-RU">
              <a:solidFill>
                <a:prstClr val="black">
                  <a:tint val="75000"/>
                </a:prstClr>
              </a:solidFill>
            </a:endParaRPr>
          </a:p>
        </p:txBody>
      </p:sp>
    </p:spTree>
    <p:extLst>
      <p:ext uri="{BB962C8B-B14F-4D97-AF65-F5344CB8AC3E}">
        <p14:creationId xmlns:p14="http://schemas.microsoft.com/office/powerpoint/2010/main" val="547730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defTabSz="914400"/>
            <a:fld id="{B4C71EC6-210F-42DE-9C53-41977AD35B3D}" type="datetimeFigureOut">
              <a:rPr lang="ru-RU" smtClean="0">
                <a:solidFill>
                  <a:prstClr val="black">
                    <a:tint val="75000"/>
                  </a:prstClr>
                </a:solidFill>
              </a:rPr>
              <a:pPr defTabSz="914400"/>
              <a:t>17.11.2024</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pPr defTabSz="914400"/>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pPr defTabSz="914400"/>
            <a:fld id="{B19B0651-EE4F-4900-A07F-96A6BFA9D0F0}" type="slidenum">
              <a:rPr lang="ru-RU" smtClean="0">
                <a:solidFill>
                  <a:prstClr val="black">
                    <a:tint val="75000"/>
                  </a:prstClr>
                </a:solidFill>
              </a:rPr>
              <a:pPr defTabSz="914400"/>
              <a:t>‹#›</a:t>
            </a:fld>
            <a:endParaRPr lang="ru-RU">
              <a:solidFill>
                <a:prstClr val="black">
                  <a:tint val="75000"/>
                </a:prstClr>
              </a:solidFill>
            </a:endParaRPr>
          </a:p>
        </p:txBody>
      </p:sp>
    </p:spTree>
    <p:extLst>
      <p:ext uri="{BB962C8B-B14F-4D97-AF65-F5344CB8AC3E}">
        <p14:creationId xmlns:p14="http://schemas.microsoft.com/office/powerpoint/2010/main" val="3590212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defTabSz="914400"/>
            <a:fld id="{B4C71EC6-210F-42DE-9C53-41977AD35B3D}" type="datetimeFigureOut">
              <a:rPr lang="ru-RU" smtClean="0">
                <a:solidFill>
                  <a:prstClr val="black">
                    <a:tint val="75000"/>
                  </a:prstClr>
                </a:solidFill>
              </a:rPr>
              <a:pPr defTabSz="914400"/>
              <a:t>17.11.2024</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pPr defTabSz="914400"/>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pPr defTabSz="914400"/>
            <a:fld id="{B19B0651-EE4F-4900-A07F-96A6BFA9D0F0}" type="slidenum">
              <a:rPr lang="ru-RU" smtClean="0">
                <a:solidFill>
                  <a:prstClr val="black">
                    <a:tint val="75000"/>
                  </a:prstClr>
                </a:solidFill>
              </a:rPr>
              <a:pPr defTabSz="914400"/>
              <a:t>‹#›</a:t>
            </a:fld>
            <a:endParaRPr lang="ru-RU">
              <a:solidFill>
                <a:prstClr val="black">
                  <a:tint val="75000"/>
                </a:prstClr>
              </a:solidFill>
            </a:endParaRPr>
          </a:p>
        </p:txBody>
      </p:sp>
    </p:spTree>
    <p:extLst>
      <p:ext uri="{BB962C8B-B14F-4D97-AF65-F5344CB8AC3E}">
        <p14:creationId xmlns:p14="http://schemas.microsoft.com/office/powerpoint/2010/main" val="1085995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defTabSz="914400"/>
            <a:fld id="{B4C71EC6-210F-42DE-9C53-41977AD35B3D}" type="datetimeFigureOut">
              <a:rPr lang="ru-RU" smtClean="0">
                <a:solidFill>
                  <a:prstClr val="black">
                    <a:tint val="75000"/>
                  </a:prstClr>
                </a:solidFill>
              </a:rPr>
              <a:pPr defTabSz="914400"/>
              <a:t>17.11.2024</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pPr defTabSz="914400"/>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pPr defTabSz="914400"/>
            <a:fld id="{B19B0651-EE4F-4900-A07F-96A6BFA9D0F0}" type="slidenum">
              <a:rPr lang="ru-RU" smtClean="0">
                <a:solidFill>
                  <a:prstClr val="black">
                    <a:tint val="75000"/>
                  </a:prstClr>
                </a:solidFill>
              </a:rPr>
              <a:pPr defTabSz="914400"/>
              <a:t>‹#›</a:t>
            </a:fld>
            <a:endParaRPr lang="ru-RU">
              <a:solidFill>
                <a:prstClr val="black">
                  <a:tint val="75000"/>
                </a:prstClr>
              </a:solidFill>
            </a:endParaRPr>
          </a:p>
        </p:txBody>
      </p:sp>
    </p:spTree>
    <p:extLst>
      <p:ext uri="{BB962C8B-B14F-4D97-AF65-F5344CB8AC3E}">
        <p14:creationId xmlns:p14="http://schemas.microsoft.com/office/powerpoint/2010/main" val="1934154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defTabSz="914400"/>
            <a:fld id="{B4C71EC6-210F-42DE-9C53-41977AD35B3D}" type="datetimeFigureOut">
              <a:rPr lang="ru-RU" smtClean="0">
                <a:solidFill>
                  <a:prstClr val="black">
                    <a:tint val="75000"/>
                  </a:prstClr>
                </a:solidFill>
              </a:rPr>
              <a:pPr defTabSz="914400"/>
              <a:t>17.11.2024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defTabSz="914400"/>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defTabSz="914400"/>
            <a:fld id="{B19B0651-EE4F-4900-A07F-96A6BFA9D0F0}" type="slidenum">
              <a:rPr lang="ru-RU" smtClean="0">
                <a:solidFill>
                  <a:prstClr val="black">
                    <a:tint val="75000"/>
                  </a:prstClr>
                </a:solidFill>
              </a:rPr>
              <a:pPr defTabSz="914400"/>
              <a:t>‹#›</a:t>
            </a:fld>
            <a:endParaRPr lang="ru-RU">
              <a:solidFill>
                <a:prstClr val="black">
                  <a:tint val="75000"/>
                </a:prstClr>
              </a:solidFill>
            </a:endParaRPr>
          </a:p>
        </p:txBody>
      </p:sp>
    </p:spTree>
    <p:extLst>
      <p:ext uri="{BB962C8B-B14F-4D97-AF65-F5344CB8AC3E}">
        <p14:creationId xmlns:p14="http://schemas.microsoft.com/office/powerpoint/2010/main" val="2243756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defTabSz="914400"/>
            <a:fld id="{B4C71EC6-210F-42DE-9C53-41977AD35B3D}" type="datetimeFigureOut">
              <a:rPr lang="ru-RU" smtClean="0">
                <a:solidFill>
                  <a:prstClr val="black">
                    <a:tint val="75000"/>
                  </a:prstClr>
                </a:solidFill>
              </a:rPr>
              <a:pPr defTabSz="914400"/>
              <a:t>17.11.2024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defTabSz="914400"/>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defTabSz="914400"/>
            <a:fld id="{B19B0651-EE4F-4900-A07F-96A6BFA9D0F0}" type="slidenum">
              <a:rPr lang="ru-RU" smtClean="0">
                <a:solidFill>
                  <a:prstClr val="black">
                    <a:tint val="75000"/>
                  </a:prstClr>
                </a:solidFill>
              </a:rPr>
              <a:pPr defTabSz="914400"/>
              <a:t>‹#›</a:t>
            </a:fld>
            <a:endParaRPr lang="ru-RU">
              <a:solidFill>
                <a:prstClr val="black">
                  <a:tint val="75000"/>
                </a:prstClr>
              </a:solidFill>
            </a:endParaRPr>
          </a:p>
        </p:txBody>
      </p:sp>
    </p:spTree>
    <p:extLst>
      <p:ext uri="{BB962C8B-B14F-4D97-AF65-F5344CB8AC3E}">
        <p14:creationId xmlns:p14="http://schemas.microsoft.com/office/powerpoint/2010/main" val="3579743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defTabSz="914400"/>
            <a:fld id="{B4C71EC6-210F-42DE-9C53-41977AD35B3D}" type="datetimeFigureOut">
              <a:rPr lang="ru-RU" smtClean="0">
                <a:solidFill>
                  <a:prstClr val="black">
                    <a:tint val="75000"/>
                  </a:prstClr>
                </a:solidFill>
              </a:rPr>
              <a:pPr defTabSz="914400"/>
              <a:t>17.11.2024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defTabSz="914400"/>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defTabSz="914400"/>
            <a:fld id="{B19B0651-EE4F-4900-A07F-96A6BFA9D0F0}" type="slidenum">
              <a:rPr lang="ru-RU" smtClean="0">
                <a:solidFill>
                  <a:prstClr val="black">
                    <a:tint val="75000"/>
                  </a:prstClr>
                </a:solidFill>
              </a:rPr>
              <a:pPr defTabSz="914400"/>
              <a:t>‹#›</a:t>
            </a:fld>
            <a:endParaRPr lang="ru-RU">
              <a:solidFill>
                <a:prstClr val="black">
                  <a:tint val="75000"/>
                </a:prstClr>
              </a:solidFill>
            </a:endParaRPr>
          </a:p>
        </p:txBody>
      </p:sp>
    </p:spTree>
    <p:extLst>
      <p:ext uri="{BB962C8B-B14F-4D97-AF65-F5344CB8AC3E}">
        <p14:creationId xmlns:p14="http://schemas.microsoft.com/office/powerpoint/2010/main" val="4053244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defTabSz="914400"/>
            <a:fld id="{B4C71EC6-210F-42DE-9C53-41977AD35B3D}" type="datetimeFigureOut">
              <a:rPr lang="ru-RU" smtClean="0">
                <a:solidFill>
                  <a:prstClr val="black">
                    <a:tint val="75000"/>
                  </a:prstClr>
                </a:solidFill>
              </a:rPr>
              <a:pPr defTabSz="914400"/>
              <a:t>17.11.2024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defTabSz="914400"/>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defTabSz="914400"/>
            <a:fld id="{B19B0651-EE4F-4900-A07F-96A6BFA9D0F0}" type="slidenum">
              <a:rPr lang="ru-RU" smtClean="0">
                <a:solidFill>
                  <a:prstClr val="black">
                    <a:tint val="75000"/>
                  </a:prstClr>
                </a:solidFill>
              </a:rPr>
              <a:pPr defTabSz="914400"/>
              <a:t>‹#›</a:t>
            </a:fld>
            <a:endParaRPr lang="ru-RU">
              <a:solidFill>
                <a:prstClr val="black">
                  <a:tint val="75000"/>
                </a:prstClr>
              </a:solidFill>
            </a:endParaRPr>
          </a:p>
        </p:txBody>
      </p:sp>
    </p:spTree>
    <p:extLst>
      <p:ext uri="{BB962C8B-B14F-4D97-AF65-F5344CB8AC3E}">
        <p14:creationId xmlns:p14="http://schemas.microsoft.com/office/powerpoint/2010/main" val="4225827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11/17/2024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11/17/2024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4C71EC6-210F-42DE-9C53-41977AD35B3D}" type="datetimeFigureOut">
              <a:rPr lang="ru-RU" smtClean="0">
                <a:solidFill>
                  <a:prstClr val="black">
                    <a:tint val="75000"/>
                  </a:prstClr>
                </a:solidFill>
              </a:rPr>
              <a:pPr defTabSz="914400"/>
              <a:t>17.11.2024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19B0651-EE4F-4900-A07F-96A6BFA9D0F0}" type="slidenum">
              <a:rPr lang="ru-RU" smtClean="0">
                <a:solidFill>
                  <a:prstClr val="black">
                    <a:tint val="75000"/>
                  </a:prstClr>
                </a:solidFill>
              </a:rPr>
              <a:pPr defTabSz="914400"/>
              <a:t>‹#›</a:t>
            </a:fld>
            <a:endParaRPr lang="ru-RU">
              <a:solidFill>
                <a:prstClr val="black">
                  <a:tint val="75000"/>
                </a:prstClr>
              </a:solidFill>
            </a:endParaRPr>
          </a:p>
        </p:txBody>
      </p:sp>
    </p:spTree>
    <p:extLst>
      <p:ext uri="{BB962C8B-B14F-4D97-AF65-F5344CB8AC3E}">
        <p14:creationId xmlns:p14="http://schemas.microsoft.com/office/powerpoint/2010/main" val="109891077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3.xml"/><Relationship Id="rId7" Type="http://schemas.openxmlformats.org/officeDocument/2006/relationships/image" Target="../media/image7.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2217A5-9921-4678-863E-3C28D401AE8A}"/>
              </a:ext>
            </a:extLst>
          </p:cNvPr>
          <p:cNvSpPr>
            <a:spLocks noGrp="1"/>
          </p:cNvSpPr>
          <p:nvPr>
            <p:ph type="ctrTitle"/>
          </p:nvPr>
        </p:nvSpPr>
        <p:spPr>
          <a:xfrm>
            <a:off x="1142999" y="3192875"/>
            <a:ext cx="9126415" cy="1646302"/>
          </a:xfrm>
        </p:spPr>
        <p:txBody>
          <a:bodyPr/>
          <a:lstStyle/>
          <a:p>
            <a:pPr algn="ctr"/>
            <a:r>
              <a:rPr lang="kk-KZ" sz="3200" dirty="0" smtClean="0">
                <a:latin typeface="Times New Roman" panose="02020603050405020304" pitchFamily="18" charset="0"/>
                <a:cs typeface="Times New Roman" panose="02020603050405020304" pitchFamily="18" charset="0"/>
              </a:rPr>
              <a:t>Қоғамның </a:t>
            </a:r>
            <a:r>
              <a:rPr lang="kk-KZ" sz="3200" dirty="0">
                <a:latin typeface="Times New Roman" panose="02020603050405020304" pitchFamily="18" charset="0"/>
                <a:cs typeface="Times New Roman" panose="02020603050405020304" pitchFamily="18" charset="0"/>
              </a:rPr>
              <a:t>әлеуметтік ұйымдасуының тарихи формалары</a:t>
            </a:r>
            <a:br>
              <a:rPr lang="kk-KZ" sz="3200" dirty="0">
                <a:latin typeface="Times New Roman" panose="02020603050405020304" pitchFamily="18" charset="0"/>
                <a:cs typeface="Times New Roman" panose="02020603050405020304" pitchFamily="18" charset="0"/>
              </a:rPr>
            </a:br>
            <a:r>
              <a:rPr lang="kk-KZ" sz="4400" dirty="0"/>
              <a:t/>
            </a:r>
            <a:br>
              <a:rPr lang="kk-KZ" sz="4400" dirty="0"/>
            </a:br>
            <a:r>
              <a:rPr lang="kk-KZ" sz="4400" dirty="0" smtClean="0">
                <a:solidFill>
                  <a:srgbClr val="00B050"/>
                </a:solidFill>
                <a:latin typeface="Times New Roman" panose="02020603050405020304" pitchFamily="18" charset="0"/>
                <a:cs typeface="Times New Roman" panose="02020603050405020304" pitchFamily="18" charset="0"/>
              </a:rPr>
              <a:t>Сабақ тақырыбы: </a:t>
            </a:r>
            <a:br>
              <a:rPr lang="kk-KZ" sz="4400" dirty="0" smtClean="0">
                <a:solidFill>
                  <a:srgbClr val="00B050"/>
                </a:solidFill>
                <a:latin typeface="Times New Roman" panose="02020603050405020304" pitchFamily="18" charset="0"/>
                <a:cs typeface="Times New Roman" panose="02020603050405020304" pitchFamily="18" charset="0"/>
              </a:rPr>
            </a:br>
            <a:r>
              <a:rPr lang="kk-KZ" sz="4400" dirty="0" smtClean="0">
                <a:solidFill>
                  <a:srgbClr val="00B050"/>
                </a:solidFill>
                <a:latin typeface="Times New Roman" panose="02020603050405020304" pitchFamily="18" charset="0"/>
                <a:cs typeface="Times New Roman" panose="02020603050405020304" pitchFamily="18" charset="0"/>
              </a:rPr>
              <a:t>«</a:t>
            </a:r>
            <a:r>
              <a:rPr lang="kk-KZ" sz="3600" b="1" dirty="0" smtClean="0">
                <a:solidFill>
                  <a:srgbClr val="00B050"/>
                </a:solidFill>
                <a:latin typeface="Times New Roman" panose="02020603050405020304" pitchFamily="18" charset="0"/>
                <a:cs typeface="Times New Roman" panose="02020603050405020304" pitchFamily="18" charset="0"/>
              </a:rPr>
              <a:t>Социогенез» </a:t>
            </a:r>
            <a:r>
              <a:rPr lang="kk-KZ" sz="3600" b="1" dirty="0">
                <a:solidFill>
                  <a:srgbClr val="00B050"/>
                </a:solidFill>
                <a:latin typeface="Times New Roman" panose="02020603050405020304" pitchFamily="18" charset="0"/>
                <a:cs typeface="Times New Roman" panose="02020603050405020304" pitchFamily="18" charset="0"/>
              </a:rPr>
              <a:t>туралы теориялардың алуан </a:t>
            </a:r>
            <a:r>
              <a:rPr lang="kk-KZ" sz="3600" b="1" dirty="0" smtClean="0">
                <a:solidFill>
                  <a:srgbClr val="00B050"/>
                </a:solidFill>
                <a:latin typeface="Times New Roman" panose="02020603050405020304" pitchFamily="18" charset="0"/>
                <a:cs typeface="Times New Roman" panose="02020603050405020304" pitchFamily="18" charset="0"/>
              </a:rPr>
              <a:t>түрлілігі</a:t>
            </a:r>
            <a:endParaRPr lang="ru-RU" sz="3600" b="1" dirty="0">
              <a:solidFill>
                <a:srgbClr val="00B05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238883" y="4980599"/>
            <a:ext cx="5724128" cy="400110"/>
          </a:xfrm>
          <a:prstGeom prst="rect">
            <a:avLst/>
          </a:prstGeom>
        </p:spPr>
        <p:txBody>
          <a:bodyPr wrap="square">
            <a:spAutoFit/>
          </a:bodyPr>
          <a:lstStyle/>
          <a:p>
            <a:pPr defTabSz="914400"/>
            <a:r>
              <a:rPr lang="ru-RU" sz="1200" dirty="0" smtClean="0">
                <a:solidFill>
                  <a:srgbClr val="0070C0"/>
                </a:solidFill>
                <a:latin typeface="Times New Roman" panose="02020603050405020304" pitchFamily="18" charset="0"/>
                <a:ea typeface="Times New Roman" panose="02020603050405020304" pitchFamily="18" charset="0"/>
              </a:rPr>
              <a:t>                            </a:t>
            </a:r>
            <a:r>
              <a:rPr lang="ru-RU" sz="2000" b="1" dirty="0" err="1" smtClean="0">
                <a:solidFill>
                  <a:srgbClr val="0070C0"/>
                </a:solidFill>
                <a:latin typeface="Times New Roman" panose="02020603050405020304" pitchFamily="18" charset="0"/>
                <a:ea typeface="Times New Roman" panose="02020603050405020304" pitchFamily="18" charset="0"/>
              </a:rPr>
              <a:t>Дүниежүзі</a:t>
            </a:r>
            <a:r>
              <a:rPr lang="ru-RU" sz="2000" b="1" dirty="0" smtClean="0">
                <a:solidFill>
                  <a:srgbClr val="0070C0"/>
                </a:solidFill>
                <a:latin typeface="Times New Roman" panose="02020603050405020304" pitchFamily="18" charset="0"/>
                <a:ea typeface="Times New Roman" panose="02020603050405020304" pitchFamily="18" charset="0"/>
              </a:rPr>
              <a:t> </a:t>
            </a:r>
            <a:r>
              <a:rPr lang="ru-RU" sz="2000" b="1" dirty="0" err="1" smtClean="0">
                <a:solidFill>
                  <a:srgbClr val="0070C0"/>
                </a:solidFill>
                <a:latin typeface="Times New Roman" panose="02020603050405020304" pitchFamily="18" charset="0"/>
                <a:ea typeface="Times New Roman" panose="02020603050405020304" pitchFamily="18" charset="0"/>
              </a:rPr>
              <a:t>тарихы</a:t>
            </a:r>
            <a:r>
              <a:rPr lang="ru-RU" sz="2000" b="1" dirty="0" smtClean="0">
                <a:solidFill>
                  <a:srgbClr val="0070C0"/>
                </a:solidFill>
                <a:latin typeface="Times New Roman" panose="02020603050405020304" pitchFamily="18" charset="0"/>
                <a:ea typeface="Times New Roman" panose="02020603050405020304" pitchFamily="18" charset="0"/>
              </a:rPr>
              <a:t>   10 </a:t>
            </a:r>
            <a:r>
              <a:rPr lang="ru-RU" sz="2000" b="1" smtClean="0">
                <a:solidFill>
                  <a:srgbClr val="0070C0"/>
                </a:solidFill>
                <a:latin typeface="Times New Roman" panose="02020603050405020304" pitchFamily="18" charset="0"/>
                <a:ea typeface="Times New Roman" panose="02020603050405020304" pitchFamily="18" charset="0"/>
              </a:rPr>
              <a:t>сынып</a:t>
            </a:r>
            <a:endParaRPr lang="ru-RU" sz="2000" b="1" dirty="0" smtClean="0">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984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548641"/>
            <a:ext cx="8596668" cy="5492722"/>
          </a:xfrm>
        </p:spPr>
        <p:txBody>
          <a:bodyPr>
            <a:normAutofit lnSpcReduction="10000"/>
          </a:bodyPr>
          <a:lstStyle/>
          <a:p>
            <a:pPr marL="0" indent="0">
              <a:buNone/>
            </a:pPr>
            <a:r>
              <a:rPr lang="kk-KZ" sz="3200" dirty="0">
                <a:solidFill>
                  <a:prstClr val="black"/>
                </a:solidFill>
                <a:latin typeface="Times New Roman" panose="02020603050405020304" pitchFamily="18" charset="0"/>
                <a:ea typeface="+mj-ea"/>
                <a:cs typeface="Times New Roman" panose="02020603050405020304" pitchFamily="18" charset="0"/>
              </a:rPr>
              <a:t>Тапсырма </a:t>
            </a:r>
            <a:r>
              <a:rPr lang="ru-RU" sz="3200" dirty="0">
                <a:solidFill>
                  <a:prstClr val="black"/>
                </a:solidFill>
                <a:latin typeface="Times New Roman" panose="02020603050405020304" pitchFamily="18" charset="0"/>
                <a:ea typeface="+mj-ea"/>
                <a:cs typeface="Times New Roman" panose="02020603050405020304" pitchFamily="18" charset="0"/>
              </a:rPr>
              <a:t>№</a:t>
            </a:r>
            <a:r>
              <a:rPr lang="kk-KZ" sz="3200" dirty="0" smtClean="0">
                <a:solidFill>
                  <a:prstClr val="black"/>
                </a:solidFill>
                <a:latin typeface="Times New Roman" panose="02020603050405020304" pitchFamily="18" charset="0"/>
                <a:ea typeface="+mj-ea"/>
                <a:cs typeface="Times New Roman" panose="02020603050405020304" pitchFamily="18" charset="0"/>
              </a:rPr>
              <a:t>1</a:t>
            </a:r>
          </a:p>
          <a:p>
            <a:pPr marL="0" indent="0">
              <a:buNone/>
            </a:pPr>
            <a:r>
              <a:rPr lang="kk-KZ" sz="3200" dirty="0" smtClean="0">
                <a:solidFill>
                  <a:prstClr val="black"/>
                </a:solidFill>
                <a:latin typeface="Times New Roman" panose="02020603050405020304" pitchFamily="18" charset="0"/>
                <a:ea typeface="+mj-ea"/>
                <a:cs typeface="Times New Roman" panose="02020603050405020304" pitchFamily="18" charset="0"/>
              </a:rPr>
              <a:t>Тексерейік:</a:t>
            </a:r>
            <a:r>
              <a:rPr lang="kk-KZ" sz="3200" dirty="0">
                <a:solidFill>
                  <a:prstClr val="black"/>
                </a:solidFill>
                <a:latin typeface="Times New Roman" panose="02020603050405020304" pitchFamily="18" charset="0"/>
                <a:ea typeface="+mj-ea"/>
                <a:cs typeface="Times New Roman" panose="02020603050405020304" pitchFamily="18" charset="0"/>
              </a:rPr>
              <a:t/>
            </a:r>
            <a:br>
              <a:rPr lang="kk-KZ" sz="3200" dirty="0">
                <a:solidFill>
                  <a:prstClr val="black"/>
                </a:solidFill>
                <a:latin typeface="Times New Roman" panose="02020603050405020304" pitchFamily="18" charset="0"/>
                <a:ea typeface="+mj-ea"/>
                <a:cs typeface="Times New Roman" panose="02020603050405020304" pitchFamily="18" charset="0"/>
              </a:rPr>
            </a:br>
            <a:r>
              <a:rPr lang="kk-KZ" sz="3200" dirty="0">
                <a:solidFill>
                  <a:prstClr val="black"/>
                </a:solidFill>
                <a:latin typeface="Times New Roman" panose="02020603050405020304" pitchFamily="18" charset="0"/>
                <a:ea typeface="+mj-ea"/>
                <a:cs typeface="Times New Roman" panose="02020603050405020304" pitchFamily="18" charset="0"/>
              </a:rPr>
              <a:t/>
            </a:r>
            <a:br>
              <a:rPr lang="kk-KZ" sz="3200" dirty="0">
                <a:solidFill>
                  <a:prstClr val="black"/>
                </a:solidFill>
                <a:latin typeface="Times New Roman" panose="02020603050405020304" pitchFamily="18" charset="0"/>
                <a:ea typeface="+mj-ea"/>
                <a:cs typeface="Times New Roman" panose="02020603050405020304" pitchFamily="18" charset="0"/>
              </a:rPr>
            </a:br>
            <a:r>
              <a:rPr lang="kk-KZ" sz="3200" dirty="0">
                <a:solidFill>
                  <a:prstClr val="black"/>
                </a:solidFill>
                <a:latin typeface="Times New Roman" panose="02020603050405020304" pitchFamily="18" charset="0"/>
                <a:ea typeface="+mj-ea"/>
                <a:cs typeface="Times New Roman" panose="02020603050405020304" pitchFamily="18" charset="0"/>
              </a:rPr>
              <a:t>К. Маркс жасаған қоғамдық – экономикалық формацияның тарихи үш түрін көрсет:</a:t>
            </a:r>
            <a:br>
              <a:rPr lang="kk-KZ" sz="3200" dirty="0">
                <a:solidFill>
                  <a:prstClr val="black"/>
                </a:solidFill>
                <a:latin typeface="Times New Roman" panose="02020603050405020304" pitchFamily="18" charset="0"/>
                <a:ea typeface="+mj-ea"/>
                <a:cs typeface="Times New Roman" panose="02020603050405020304" pitchFamily="18" charset="0"/>
              </a:rPr>
            </a:br>
            <a:r>
              <a:rPr lang="kk-KZ" sz="3200" dirty="0">
                <a:solidFill>
                  <a:prstClr val="black"/>
                </a:solidFill>
                <a:latin typeface="Times New Roman" panose="02020603050405020304" pitchFamily="18" charset="0"/>
                <a:ea typeface="+mj-ea"/>
                <a:cs typeface="Times New Roman" panose="02020603050405020304" pitchFamily="18" charset="0"/>
              </a:rPr>
              <a:t/>
            </a:r>
            <a:br>
              <a:rPr lang="kk-KZ" sz="3200" dirty="0">
                <a:solidFill>
                  <a:prstClr val="black"/>
                </a:solidFill>
                <a:latin typeface="Times New Roman" panose="02020603050405020304" pitchFamily="18" charset="0"/>
                <a:ea typeface="+mj-ea"/>
                <a:cs typeface="Times New Roman" panose="02020603050405020304" pitchFamily="18" charset="0"/>
              </a:rPr>
            </a:br>
            <a:r>
              <a:rPr lang="kk-KZ" sz="3200" dirty="0">
                <a:solidFill>
                  <a:srgbClr val="FF0000"/>
                </a:solidFill>
                <a:latin typeface="Times New Roman" panose="02020603050405020304" pitchFamily="18" charset="0"/>
                <a:ea typeface="+mj-ea"/>
                <a:cs typeface="Times New Roman" panose="02020603050405020304" pitchFamily="18" charset="0"/>
              </a:rPr>
              <a:t>1. Архиакалық</a:t>
            </a:r>
            <a:br>
              <a:rPr lang="kk-KZ" sz="3200" dirty="0">
                <a:solidFill>
                  <a:srgbClr val="FF0000"/>
                </a:solidFill>
                <a:latin typeface="Times New Roman" panose="02020603050405020304" pitchFamily="18" charset="0"/>
                <a:ea typeface="+mj-ea"/>
                <a:cs typeface="Times New Roman" panose="02020603050405020304" pitchFamily="18" charset="0"/>
              </a:rPr>
            </a:br>
            <a:r>
              <a:rPr lang="kk-KZ" sz="3200" dirty="0">
                <a:solidFill>
                  <a:srgbClr val="FF0000"/>
                </a:solidFill>
                <a:latin typeface="Times New Roman" panose="02020603050405020304" pitchFamily="18" charset="0"/>
                <a:ea typeface="+mj-ea"/>
                <a:cs typeface="Times New Roman" panose="02020603050405020304" pitchFamily="18" charset="0"/>
              </a:rPr>
              <a:t>2. Болашақтық</a:t>
            </a:r>
            <a:br>
              <a:rPr lang="kk-KZ" sz="3200" dirty="0">
                <a:solidFill>
                  <a:srgbClr val="FF0000"/>
                </a:solidFill>
                <a:latin typeface="Times New Roman" panose="02020603050405020304" pitchFamily="18" charset="0"/>
                <a:ea typeface="+mj-ea"/>
                <a:cs typeface="Times New Roman" panose="02020603050405020304" pitchFamily="18" charset="0"/>
              </a:rPr>
            </a:br>
            <a:r>
              <a:rPr lang="kk-KZ" sz="3200" dirty="0">
                <a:solidFill>
                  <a:srgbClr val="FF0000"/>
                </a:solidFill>
                <a:latin typeface="Times New Roman" panose="02020603050405020304" pitchFamily="18" charset="0"/>
                <a:ea typeface="+mj-ea"/>
                <a:cs typeface="Times New Roman" panose="02020603050405020304" pitchFamily="18" charset="0"/>
              </a:rPr>
              <a:t>3. Экономикалық</a:t>
            </a:r>
            <a:r>
              <a:rPr lang="kk-KZ" sz="3200" dirty="0">
                <a:solidFill>
                  <a:prstClr val="black"/>
                </a:solidFill>
                <a:latin typeface="Times New Roman" panose="02020603050405020304" pitchFamily="18" charset="0"/>
                <a:ea typeface="+mj-ea"/>
                <a:cs typeface="Times New Roman" panose="02020603050405020304" pitchFamily="18" charset="0"/>
              </a:rPr>
              <a:t/>
            </a:r>
            <a:br>
              <a:rPr lang="kk-KZ" sz="3200" dirty="0">
                <a:solidFill>
                  <a:prstClr val="black"/>
                </a:solidFill>
                <a:latin typeface="Times New Roman" panose="02020603050405020304" pitchFamily="18" charset="0"/>
                <a:ea typeface="+mj-ea"/>
                <a:cs typeface="Times New Roman" panose="02020603050405020304" pitchFamily="18" charset="0"/>
              </a:rPr>
            </a:br>
            <a:r>
              <a:rPr lang="kk-KZ" sz="3200" dirty="0">
                <a:solidFill>
                  <a:prstClr val="black"/>
                </a:solidFill>
                <a:latin typeface="Times New Roman" panose="02020603050405020304" pitchFamily="18" charset="0"/>
                <a:ea typeface="+mj-ea"/>
                <a:cs typeface="Times New Roman" panose="02020603050405020304" pitchFamily="18" charset="0"/>
              </a:rPr>
              <a:t>4. Руханилық</a:t>
            </a:r>
            <a:br>
              <a:rPr lang="kk-KZ" sz="3200" dirty="0">
                <a:solidFill>
                  <a:prstClr val="black"/>
                </a:solidFill>
                <a:latin typeface="Times New Roman" panose="02020603050405020304" pitchFamily="18" charset="0"/>
                <a:ea typeface="+mj-ea"/>
                <a:cs typeface="Times New Roman" panose="02020603050405020304" pitchFamily="18" charset="0"/>
              </a:rPr>
            </a:br>
            <a:r>
              <a:rPr lang="kk-KZ" sz="3200" dirty="0">
                <a:solidFill>
                  <a:prstClr val="black"/>
                </a:solidFill>
                <a:latin typeface="Times New Roman" panose="02020603050405020304" pitchFamily="18" charset="0"/>
                <a:ea typeface="+mj-ea"/>
                <a:cs typeface="Times New Roman" panose="02020603050405020304" pitchFamily="18" charset="0"/>
              </a:rPr>
              <a:t>5. Коммунистік</a:t>
            </a:r>
            <a:endParaRPr lang="en-US" dirty="0"/>
          </a:p>
        </p:txBody>
      </p:sp>
    </p:spTree>
    <p:extLst>
      <p:ext uri="{BB962C8B-B14F-4D97-AF65-F5344CB8AC3E}">
        <p14:creationId xmlns:p14="http://schemas.microsoft.com/office/powerpoint/2010/main" val="3955069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592183"/>
          </a:xfrm>
        </p:spPr>
        <p:txBody>
          <a:bodyPr>
            <a:normAutofit fontScale="90000"/>
          </a:bodyPr>
          <a:lstStyle/>
          <a:p>
            <a:pPr algn="ctr"/>
            <a:r>
              <a:rPr lang="kk-KZ" dirty="0" smtClean="0">
                <a:solidFill>
                  <a:schemeClr val="tx1"/>
                </a:solidFill>
                <a:latin typeface="Times New Roman" panose="02020603050405020304" pitchFamily="18" charset="0"/>
                <a:cs typeface="Times New Roman" panose="02020603050405020304" pitchFamily="18" charset="0"/>
              </a:rPr>
              <a:t>2 тапсырма. Жұптық жұмыс </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96834" y="1201784"/>
            <a:ext cx="9339943" cy="5538650"/>
          </a:xfrm>
        </p:spPr>
      </p:pic>
    </p:spTree>
    <p:extLst>
      <p:ext uri="{BB962C8B-B14F-4D97-AF65-F5344CB8AC3E}">
        <p14:creationId xmlns:p14="http://schemas.microsoft.com/office/powerpoint/2010/main" val="3187976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4833C9-EE8F-4A39-98C0-7BDA295FCB11}"/>
              </a:ext>
            </a:extLst>
          </p:cNvPr>
          <p:cNvSpPr>
            <a:spLocks noGrp="1"/>
          </p:cNvSpPr>
          <p:nvPr>
            <p:ph type="title"/>
          </p:nvPr>
        </p:nvSpPr>
        <p:spPr>
          <a:xfrm>
            <a:off x="677334" y="609600"/>
            <a:ext cx="8596668" cy="5642344"/>
          </a:xfrm>
        </p:spPr>
        <p:txBody>
          <a:bodyPr/>
          <a:lstStyle/>
          <a:p>
            <a:r>
              <a:rPr lang="kk-KZ" dirty="0" smtClean="0">
                <a:solidFill>
                  <a:schemeClr val="tx1"/>
                </a:solidFill>
                <a:latin typeface="Times New Roman" panose="02020603050405020304" pitchFamily="18" charset="0"/>
                <a:cs typeface="Times New Roman" panose="02020603050405020304" pitchFamily="18" charset="0"/>
              </a:rPr>
              <a:t>3 тапсырма </a:t>
            </a:r>
            <a:br>
              <a:rPr lang="kk-KZ" dirty="0" smtClean="0">
                <a:solidFill>
                  <a:schemeClr val="tx1"/>
                </a:solidFill>
                <a:latin typeface="Times New Roman" panose="02020603050405020304" pitchFamily="18" charset="0"/>
                <a:cs typeface="Times New Roman" panose="02020603050405020304" pitchFamily="18" charset="0"/>
              </a:rPr>
            </a:br>
            <a:r>
              <a:rPr lang="kk-KZ" dirty="0" smtClean="0">
                <a:solidFill>
                  <a:schemeClr val="tx1"/>
                </a:solidFill>
                <a:latin typeface="Times New Roman" panose="02020603050405020304" pitchFamily="18" charset="0"/>
                <a:cs typeface="Times New Roman" panose="02020603050405020304" pitchFamily="18" charset="0"/>
              </a:rPr>
              <a:t>Сұрақтарға жауап жазыңыз.</a:t>
            </a:r>
            <a:r>
              <a:rPr lang="kk-KZ" dirty="0" smtClean="0"/>
              <a:t/>
            </a:r>
            <a:br>
              <a:rPr lang="kk-KZ" dirty="0" smtClean="0"/>
            </a:br>
            <a:r>
              <a:rPr lang="en-US" dirty="0"/>
              <a:t/>
            </a:r>
            <a:br>
              <a:rPr lang="en-US" dirty="0"/>
            </a:br>
            <a:r>
              <a:rPr lang="en-US" sz="2400" dirty="0">
                <a:solidFill>
                  <a:schemeClr val="tx1"/>
                </a:solidFill>
                <a:latin typeface="Times New Roman" panose="02020603050405020304" pitchFamily="18" charset="0"/>
                <a:cs typeface="Times New Roman" panose="02020603050405020304" pitchFamily="18" charset="0"/>
              </a:rPr>
              <a:t>1</a:t>
            </a:r>
            <a:r>
              <a:rPr lang="kk-KZ" sz="2400" dirty="0">
                <a:solidFill>
                  <a:schemeClr val="tx1"/>
                </a:solidFill>
                <a:latin typeface="Times New Roman" panose="02020603050405020304" pitchFamily="18" charset="0"/>
                <a:cs typeface="Times New Roman" panose="02020603050405020304" pitchFamily="18" charset="0"/>
              </a:rPr>
              <a:t>. Социогенез дегеніміз не?</a:t>
            </a:r>
            <a:br>
              <a:rPr lang="kk-KZ" sz="2400" dirty="0">
                <a:solidFill>
                  <a:schemeClr val="tx1"/>
                </a:solidFill>
                <a:latin typeface="Times New Roman" panose="02020603050405020304" pitchFamily="18" charset="0"/>
                <a:cs typeface="Times New Roman" panose="02020603050405020304" pitchFamily="18" charset="0"/>
              </a:rPr>
            </a:br>
            <a:r>
              <a:rPr lang="kk-KZ" sz="2400" dirty="0">
                <a:solidFill>
                  <a:schemeClr val="tx1"/>
                </a:solidFill>
                <a:latin typeface="Times New Roman" panose="02020603050405020304" pitchFamily="18" charset="0"/>
                <a:cs typeface="Times New Roman" panose="02020603050405020304" pitchFamily="18" charset="0"/>
              </a:rPr>
              <a:t>2. Қоғам дамуындағы формациялық тұрғыдан қарау туралы не білесің? Неліктен бұл көзқарас ескірді?</a:t>
            </a:r>
            <a:br>
              <a:rPr lang="kk-KZ" sz="2400" dirty="0">
                <a:solidFill>
                  <a:schemeClr val="tx1"/>
                </a:solidFill>
                <a:latin typeface="Times New Roman" panose="02020603050405020304" pitchFamily="18" charset="0"/>
                <a:cs typeface="Times New Roman" panose="02020603050405020304" pitchFamily="18" charset="0"/>
              </a:rPr>
            </a:br>
            <a:r>
              <a:rPr lang="kk-KZ" sz="2400" dirty="0">
                <a:solidFill>
                  <a:schemeClr val="tx1"/>
                </a:solidFill>
                <a:latin typeface="Times New Roman" panose="02020603050405020304" pitchFamily="18" charset="0"/>
                <a:cs typeface="Times New Roman" panose="02020603050405020304" pitchFamily="18" charset="0"/>
              </a:rPr>
              <a:t>3. Қоғамдық дамуда модернизациялық тұрғыдан қараудың мәні неде?</a:t>
            </a:r>
            <a:br>
              <a:rPr lang="kk-KZ" sz="2400" dirty="0">
                <a:solidFill>
                  <a:schemeClr val="tx1"/>
                </a:solidFill>
                <a:latin typeface="Times New Roman" panose="02020603050405020304" pitchFamily="18" charset="0"/>
                <a:cs typeface="Times New Roman" panose="02020603050405020304" pitchFamily="18" charset="0"/>
              </a:rPr>
            </a:br>
            <a:r>
              <a:rPr lang="kk-KZ" sz="2400" dirty="0">
                <a:solidFill>
                  <a:schemeClr val="tx1"/>
                </a:solidFill>
                <a:latin typeface="Times New Roman" panose="02020603050405020304" pitchFamily="18" charset="0"/>
                <a:cs typeface="Times New Roman" panose="02020603050405020304" pitchFamily="18" charset="0"/>
              </a:rPr>
              <a:t>4. Өркениеттік тұрғыдан қарау туралы не білесің? Оның қоғамның дамуына әсері қандай болды? Өкілдерін атап көр.</a:t>
            </a:r>
            <a:br>
              <a:rPr lang="kk-KZ" sz="2400" dirty="0">
                <a:solidFill>
                  <a:schemeClr val="tx1"/>
                </a:solidFill>
                <a:latin typeface="Times New Roman" panose="02020603050405020304" pitchFamily="18" charset="0"/>
                <a:cs typeface="Times New Roman" panose="02020603050405020304" pitchFamily="18" charset="0"/>
              </a:rPr>
            </a:br>
            <a:r>
              <a:rPr lang="kk-KZ" sz="2400" dirty="0">
                <a:solidFill>
                  <a:schemeClr val="tx1"/>
                </a:solidFill>
                <a:latin typeface="Times New Roman" panose="02020603050405020304" pitchFamily="18" charset="0"/>
                <a:cs typeface="Times New Roman" panose="02020603050405020304" pitchFamily="18" charset="0"/>
              </a:rPr>
              <a:t>5. Қоғам дамуында циклдік дамуының принциптерін түсіндіре аласын ба?</a:t>
            </a:r>
            <a:r>
              <a:rPr lang="en-US" dirty="0"/>
              <a:t/>
            </a:r>
            <a:br>
              <a:rPr lang="en-US" dirty="0"/>
            </a:br>
            <a:endParaRPr lang="ru-RU" dirty="0"/>
          </a:p>
        </p:txBody>
      </p:sp>
    </p:spTree>
    <p:extLst>
      <p:ext uri="{BB962C8B-B14F-4D97-AF65-F5344CB8AC3E}">
        <p14:creationId xmlns:p14="http://schemas.microsoft.com/office/powerpoint/2010/main" val="3677066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979960" y="186715"/>
            <a:ext cx="8435280" cy="1143000"/>
          </a:xfrm>
        </p:spPr>
        <p:txBody>
          <a:bodyPr>
            <a:normAutofit/>
          </a:bodyPr>
          <a:lstStyle/>
          <a:p>
            <a:pPr algn="l"/>
            <a:r>
              <a:rPr lang="ru-RU" sz="3600" dirty="0" err="1">
                <a:solidFill>
                  <a:srgbClr val="00B050"/>
                </a:solidFill>
                <a:latin typeface="Times New Roman" pitchFamily="18" charset="0"/>
                <a:cs typeface="Times New Roman" pitchFamily="18" charset="0"/>
              </a:rPr>
              <a:t>Оқу</a:t>
            </a:r>
            <a:r>
              <a:rPr lang="ru-RU" sz="3600" dirty="0">
                <a:solidFill>
                  <a:srgbClr val="00B050"/>
                </a:solidFill>
                <a:latin typeface="Times New Roman" pitchFamily="18" charset="0"/>
                <a:cs typeface="Times New Roman" pitchFamily="18" charset="0"/>
              </a:rPr>
              <a:t> </a:t>
            </a:r>
            <a:r>
              <a:rPr lang="ru-RU" sz="3600" dirty="0" err="1">
                <a:solidFill>
                  <a:srgbClr val="00B050"/>
                </a:solidFill>
                <a:latin typeface="Times New Roman" pitchFamily="18" charset="0"/>
                <a:cs typeface="Times New Roman" pitchFamily="18" charset="0"/>
              </a:rPr>
              <a:t>мақсаты</a:t>
            </a:r>
            <a:r>
              <a:rPr lang="ru-RU" sz="3600" dirty="0">
                <a:solidFill>
                  <a:srgbClr val="00B050"/>
                </a:solidFill>
                <a:latin typeface="Times New Roman" pitchFamily="18" charset="0"/>
                <a:cs typeface="Times New Roman" pitchFamily="18" charset="0"/>
              </a:rPr>
              <a:t>            </a:t>
            </a:r>
            <a:r>
              <a:rPr lang="ru-RU" sz="3600" dirty="0" err="1">
                <a:solidFill>
                  <a:srgbClr val="00B050"/>
                </a:solidFill>
                <a:latin typeface="Times New Roman" pitchFamily="18" charset="0"/>
                <a:cs typeface="Times New Roman" pitchFamily="18" charset="0"/>
              </a:rPr>
              <a:t>Бағалау</a:t>
            </a:r>
            <a:r>
              <a:rPr lang="ru-RU" sz="3600" dirty="0">
                <a:solidFill>
                  <a:srgbClr val="00B050"/>
                </a:solidFill>
                <a:latin typeface="Times New Roman" pitchFamily="18" charset="0"/>
                <a:cs typeface="Times New Roman" pitchFamily="18" charset="0"/>
              </a:rPr>
              <a:t> </a:t>
            </a:r>
            <a:r>
              <a:rPr lang="ru-RU" sz="3600" dirty="0" err="1">
                <a:solidFill>
                  <a:srgbClr val="00B050"/>
                </a:solidFill>
                <a:latin typeface="Times New Roman" pitchFamily="18" charset="0"/>
                <a:cs typeface="Times New Roman" pitchFamily="18" charset="0"/>
              </a:rPr>
              <a:t>критерийлері</a:t>
            </a:r>
            <a:endParaRPr lang="ru-RU" sz="3600" dirty="0">
              <a:solidFill>
                <a:srgbClr val="00B050"/>
              </a:solidFill>
              <a:latin typeface="Times New Roman" pitchFamily="18" charset="0"/>
              <a:cs typeface="Times New Roman" pitchFamily="18" charset="0"/>
            </a:endParaRPr>
          </a:p>
        </p:txBody>
      </p:sp>
      <p:sp>
        <p:nvSpPr>
          <p:cNvPr id="4" name="Объект 3"/>
          <p:cNvSpPr>
            <a:spLocks noGrp="1"/>
          </p:cNvSpPr>
          <p:nvPr>
            <p:ph sz="half" idx="1"/>
          </p:nvPr>
        </p:nvSpPr>
        <p:spPr/>
        <p:txBody>
          <a:bodyPr>
            <a:normAutofit fontScale="92500" lnSpcReduction="10000"/>
          </a:bodyPr>
          <a:lstStyle/>
          <a:p>
            <a:endParaRPr lang="ru-RU" sz="3300" dirty="0"/>
          </a:p>
          <a:p>
            <a:r>
              <a:rPr lang="ru-RU" sz="3300" dirty="0">
                <a:solidFill>
                  <a:srgbClr val="00B050"/>
                </a:solidFill>
                <a:latin typeface="Times New Roman" pitchFamily="18" charset="0"/>
                <a:cs typeface="Times New Roman" pitchFamily="18" charset="0"/>
              </a:rPr>
              <a:t>«</a:t>
            </a:r>
            <a:r>
              <a:rPr lang="ru-RU" sz="3300" dirty="0" err="1">
                <a:solidFill>
                  <a:srgbClr val="00B050"/>
                </a:solidFill>
                <a:latin typeface="Times New Roman" pitchFamily="18" charset="0"/>
                <a:cs typeface="Times New Roman" pitchFamily="18" charset="0"/>
              </a:rPr>
              <a:t>социогенез</a:t>
            </a:r>
            <a:r>
              <a:rPr lang="ru-RU" sz="3300" dirty="0">
                <a:solidFill>
                  <a:srgbClr val="00B050"/>
                </a:solidFill>
                <a:latin typeface="Times New Roman" pitchFamily="18" charset="0"/>
                <a:cs typeface="Times New Roman" pitchFamily="18" charset="0"/>
              </a:rPr>
              <a:t>», «</a:t>
            </a:r>
            <a:r>
              <a:rPr lang="ru-RU" sz="3300" dirty="0" err="1">
                <a:solidFill>
                  <a:srgbClr val="00B050"/>
                </a:solidFill>
                <a:latin typeface="Times New Roman" pitchFamily="18" charset="0"/>
                <a:cs typeface="Times New Roman" pitchFamily="18" charset="0"/>
              </a:rPr>
              <a:t>қалыптасқан</a:t>
            </a:r>
            <a:r>
              <a:rPr lang="ru-RU" sz="3300" dirty="0">
                <a:solidFill>
                  <a:srgbClr val="00B050"/>
                </a:solidFill>
                <a:latin typeface="Times New Roman" pitchFamily="18" charset="0"/>
                <a:cs typeface="Times New Roman" pitchFamily="18" charset="0"/>
              </a:rPr>
              <a:t> </a:t>
            </a:r>
            <a:r>
              <a:rPr lang="ru-RU" sz="3300" dirty="0" err="1">
                <a:solidFill>
                  <a:srgbClr val="00B050"/>
                </a:solidFill>
                <a:latin typeface="Times New Roman" pitchFamily="18" charset="0"/>
                <a:cs typeface="Times New Roman" pitchFamily="18" charset="0"/>
              </a:rPr>
              <a:t>көзқарас</a:t>
            </a:r>
            <a:r>
              <a:rPr lang="ru-RU" sz="3300" dirty="0">
                <a:solidFill>
                  <a:srgbClr val="00B050"/>
                </a:solidFill>
                <a:latin typeface="Times New Roman" pitchFamily="18" charset="0"/>
                <a:cs typeface="Times New Roman" pitchFamily="18" charset="0"/>
              </a:rPr>
              <a:t>» </a:t>
            </a:r>
            <a:r>
              <a:rPr lang="ru-RU" sz="3300" dirty="0" err="1">
                <a:solidFill>
                  <a:srgbClr val="00B050"/>
                </a:solidFill>
                <a:latin typeface="Times New Roman" pitchFamily="18" charset="0"/>
                <a:cs typeface="Times New Roman" pitchFamily="18" charset="0"/>
              </a:rPr>
              <a:t>мағыналарды</a:t>
            </a:r>
            <a:r>
              <a:rPr lang="ru-RU" sz="3300" dirty="0">
                <a:solidFill>
                  <a:srgbClr val="00B050"/>
                </a:solidFill>
                <a:latin typeface="Times New Roman" pitchFamily="18" charset="0"/>
                <a:cs typeface="Times New Roman" pitchFamily="18" charset="0"/>
              </a:rPr>
              <a:t> </a:t>
            </a:r>
            <a:r>
              <a:rPr lang="ru-RU" sz="3300" dirty="0" err="1">
                <a:solidFill>
                  <a:srgbClr val="00B050"/>
                </a:solidFill>
                <a:latin typeface="Times New Roman" pitchFamily="18" charset="0"/>
                <a:cs typeface="Times New Roman" pitchFamily="18" charset="0"/>
              </a:rPr>
              <a:t>қолдану</a:t>
            </a:r>
            <a:r>
              <a:rPr lang="ru-RU" sz="3300" dirty="0">
                <a:solidFill>
                  <a:srgbClr val="00B050"/>
                </a:solidFill>
                <a:latin typeface="Times New Roman" pitchFamily="18" charset="0"/>
                <a:cs typeface="Times New Roman" pitchFamily="18" charset="0"/>
              </a:rPr>
              <a:t> </a:t>
            </a:r>
            <a:r>
              <a:rPr lang="kk-KZ" sz="3200" dirty="0">
                <a:solidFill>
                  <a:srgbClr val="00B050"/>
                </a:solidFill>
                <a:latin typeface="Times New Roman" pitchFamily="18" charset="0"/>
                <a:cs typeface="Times New Roman" pitchFamily="18" charset="0"/>
              </a:rPr>
              <a:t>«Өркениеттік көзқарас» тарихи процестерді түсіндіру;</a:t>
            </a:r>
          </a:p>
          <a:p>
            <a:r>
              <a:rPr lang="ru-RU" sz="3300" dirty="0" err="1">
                <a:solidFill>
                  <a:srgbClr val="00B050"/>
                </a:solidFill>
                <a:latin typeface="Times New Roman" pitchFamily="18" charset="0"/>
                <a:cs typeface="Times New Roman" pitchFamily="18" charset="0"/>
              </a:rPr>
              <a:t>социогенездің</a:t>
            </a:r>
            <a:r>
              <a:rPr lang="ru-RU" sz="3300" dirty="0">
                <a:solidFill>
                  <a:srgbClr val="00B050"/>
                </a:solidFill>
                <a:latin typeface="Times New Roman" pitchFamily="18" charset="0"/>
                <a:cs typeface="Times New Roman" pitchFamily="18" charset="0"/>
              </a:rPr>
              <a:t> </a:t>
            </a:r>
            <a:r>
              <a:rPr lang="ru-RU" sz="3300" dirty="0" err="1">
                <a:solidFill>
                  <a:srgbClr val="00B050"/>
                </a:solidFill>
                <a:latin typeface="Times New Roman" pitchFamily="18" charset="0"/>
                <a:cs typeface="Times New Roman" pitchFamily="18" charset="0"/>
              </a:rPr>
              <a:t>әр</a:t>
            </a:r>
            <a:r>
              <a:rPr lang="ru-RU" sz="3300" dirty="0">
                <a:solidFill>
                  <a:srgbClr val="00B050"/>
                </a:solidFill>
                <a:latin typeface="Times New Roman" pitchFamily="18" charset="0"/>
                <a:cs typeface="Times New Roman" pitchFamily="18" charset="0"/>
              </a:rPr>
              <a:t> </a:t>
            </a:r>
            <a:r>
              <a:rPr lang="ru-RU" sz="3300" dirty="0" err="1">
                <a:solidFill>
                  <a:srgbClr val="00B050"/>
                </a:solidFill>
                <a:latin typeface="Times New Roman" pitchFamily="18" charset="0"/>
                <a:cs typeface="Times New Roman" pitchFamily="18" charset="0"/>
              </a:rPr>
              <a:t>түрлі</a:t>
            </a:r>
            <a:r>
              <a:rPr lang="ru-RU" sz="3300" dirty="0">
                <a:solidFill>
                  <a:srgbClr val="00B050"/>
                </a:solidFill>
                <a:latin typeface="Times New Roman" pitchFamily="18" charset="0"/>
                <a:cs typeface="Times New Roman" pitchFamily="18" charset="0"/>
              </a:rPr>
              <a:t> </a:t>
            </a:r>
            <a:r>
              <a:rPr lang="ru-RU" sz="3300" dirty="0" err="1">
                <a:solidFill>
                  <a:srgbClr val="00B050"/>
                </a:solidFill>
                <a:latin typeface="Times New Roman" pitchFamily="18" charset="0"/>
                <a:cs typeface="Times New Roman" pitchFamily="18" charset="0"/>
              </a:rPr>
              <a:t>теорияларын</a:t>
            </a:r>
            <a:r>
              <a:rPr lang="ru-RU" sz="3300" dirty="0">
                <a:solidFill>
                  <a:srgbClr val="00B050"/>
                </a:solidFill>
                <a:latin typeface="Times New Roman" pitchFamily="18" charset="0"/>
                <a:cs typeface="Times New Roman" pitchFamily="18" charset="0"/>
              </a:rPr>
              <a:t> </a:t>
            </a:r>
            <a:r>
              <a:rPr lang="ru-RU" sz="3300" dirty="0" err="1">
                <a:solidFill>
                  <a:srgbClr val="00B050"/>
                </a:solidFill>
                <a:latin typeface="Times New Roman" pitchFamily="18" charset="0"/>
                <a:cs typeface="Times New Roman" pitchFamily="18" charset="0"/>
              </a:rPr>
              <a:t>жүйелеп</a:t>
            </a:r>
            <a:r>
              <a:rPr lang="ru-RU" sz="3300" dirty="0">
                <a:solidFill>
                  <a:srgbClr val="00B050"/>
                </a:solidFill>
                <a:latin typeface="Times New Roman" pitchFamily="18" charset="0"/>
                <a:cs typeface="Times New Roman" pitchFamily="18" charset="0"/>
              </a:rPr>
              <a:t>, </a:t>
            </a:r>
            <a:r>
              <a:rPr lang="ru-RU" sz="3300" dirty="0" err="1">
                <a:solidFill>
                  <a:srgbClr val="00B050"/>
                </a:solidFill>
                <a:latin typeface="Times New Roman" pitchFamily="18" charset="0"/>
                <a:cs typeface="Times New Roman" pitchFamily="18" charset="0"/>
              </a:rPr>
              <a:t>қорытынды</a:t>
            </a:r>
            <a:r>
              <a:rPr lang="ru-RU" sz="3300" dirty="0">
                <a:solidFill>
                  <a:srgbClr val="00B050"/>
                </a:solidFill>
                <a:latin typeface="Times New Roman" pitchFamily="18" charset="0"/>
                <a:cs typeface="Times New Roman" pitchFamily="18" charset="0"/>
              </a:rPr>
              <a:t> </a:t>
            </a:r>
            <a:r>
              <a:rPr lang="ru-RU" sz="3300" dirty="0" err="1">
                <a:solidFill>
                  <a:srgbClr val="00B050"/>
                </a:solidFill>
                <a:latin typeface="Times New Roman" pitchFamily="18" charset="0"/>
                <a:cs typeface="Times New Roman" pitchFamily="18" charset="0"/>
              </a:rPr>
              <a:t>жасау</a:t>
            </a:r>
            <a:endParaRPr lang="ru-RU" sz="3300" dirty="0">
              <a:solidFill>
                <a:srgbClr val="00B050"/>
              </a:solidFill>
              <a:latin typeface="Times New Roman" pitchFamily="18" charset="0"/>
              <a:cs typeface="Times New Roman" pitchFamily="18" charset="0"/>
            </a:endParaRPr>
          </a:p>
        </p:txBody>
      </p:sp>
      <p:sp>
        <p:nvSpPr>
          <p:cNvPr id="5" name="Объект 4"/>
          <p:cNvSpPr>
            <a:spLocks noGrp="1"/>
          </p:cNvSpPr>
          <p:nvPr>
            <p:ph sz="half" idx="2"/>
          </p:nvPr>
        </p:nvSpPr>
        <p:spPr/>
        <p:txBody>
          <a:bodyPr>
            <a:normAutofit fontScale="92500" lnSpcReduction="10000"/>
          </a:bodyPr>
          <a:lstStyle/>
          <a:p>
            <a:r>
              <a:rPr lang="ru-RU" dirty="0">
                <a:solidFill>
                  <a:schemeClr val="accent3">
                    <a:lumMod val="75000"/>
                  </a:schemeClr>
                </a:solidFill>
                <a:latin typeface="Times New Roman" pitchFamily="18" charset="0"/>
                <a:cs typeface="Times New Roman" pitchFamily="18" charset="0"/>
              </a:rPr>
              <a:t>«</a:t>
            </a:r>
            <a:r>
              <a:rPr lang="ru-RU" dirty="0" err="1">
                <a:solidFill>
                  <a:schemeClr val="accent3">
                    <a:lumMod val="75000"/>
                  </a:schemeClr>
                </a:solidFill>
                <a:latin typeface="Times New Roman" pitchFamily="18" charset="0"/>
                <a:cs typeface="Times New Roman" pitchFamily="18" charset="0"/>
              </a:rPr>
              <a:t>Социогенез</a:t>
            </a:r>
            <a:r>
              <a:rPr lang="ru-RU" dirty="0">
                <a:solidFill>
                  <a:schemeClr val="accent3">
                    <a:lumMod val="75000"/>
                  </a:schemeClr>
                </a:solidFill>
                <a:latin typeface="Times New Roman" pitchFamily="18" charset="0"/>
                <a:cs typeface="Times New Roman" pitchFamily="18" charset="0"/>
              </a:rPr>
              <a:t>», «</a:t>
            </a:r>
            <a:r>
              <a:rPr lang="ru-RU" dirty="0" err="1">
                <a:solidFill>
                  <a:schemeClr val="accent3">
                    <a:lumMod val="75000"/>
                  </a:schemeClr>
                </a:solidFill>
                <a:latin typeface="Times New Roman" pitchFamily="18" charset="0"/>
                <a:cs typeface="Times New Roman" pitchFamily="18" charset="0"/>
              </a:rPr>
              <a:t>қалыптасқан</a:t>
            </a:r>
            <a:r>
              <a:rPr lang="ru-RU" dirty="0">
                <a:solidFill>
                  <a:schemeClr val="accent3">
                    <a:lumMod val="75000"/>
                  </a:schemeClr>
                </a:solidFill>
                <a:latin typeface="Times New Roman" pitchFamily="18" charset="0"/>
                <a:cs typeface="Times New Roman" pitchFamily="18" charset="0"/>
              </a:rPr>
              <a:t> </a:t>
            </a:r>
            <a:r>
              <a:rPr lang="ru-RU" dirty="0" err="1">
                <a:solidFill>
                  <a:schemeClr val="accent3">
                    <a:lumMod val="75000"/>
                  </a:schemeClr>
                </a:solidFill>
                <a:latin typeface="Times New Roman" pitchFamily="18" charset="0"/>
                <a:cs typeface="Times New Roman" pitchFamily="18" charset="0"/>
              </a:rPr>
              <a:t>көзқарас</a:t>
            </a:r>
            <a:r>
              <a:rPr lang="ru-RU" dirty="0">
                <a:solidFill>
                  <a:schemeClr val="accent3">
                    <a:lumMod val="75000"/>
                  </a:schemeClr>
                </a:solidFill>
                <a:latin typeface="Times New Roman" pitchFamily="18" charset="0"/>
                <a:cs typeface="Times New Roman" pitchFamily="18" charset="0"/>
              </a:rPr>
              <a:t>», «</a:t>
            </a:r>
            <a:r>
              <a:rPr lang="ru-RU" dirty="0" err="1">
                <a:solidFill>
                  <a:schemeClr val="accent3">
                    <a:lumMod val="75000"/>
                  </a:schemeClr>
                </a:solidFill>
                <a:latin typeface="Times New Roman" pitchFamily="18" charset="0"/>
                <a:cs typeface="Times New Roman" pitchFamily="18" charset="0"/>
              </a:rPr>
              <a:t>өркениеттік</a:t>
            </a:r>
            <a:r>
              <a:rPr lang="ru-RU" dirty="0">
                <a:solidFill>
                  <a:schemeClr val="accent3">
                    <a:lumMod val="75000"/>
                  </a:schemeClr>
                </a:solidFill>
                <a:latin typeface="Times New Roman" pitchFamily="18" charset="0"/>
                <a:cs typeface="Times New Roman" pitchFamily="18" charset="0"/>
              </a:rPr>
              <a:t> </a:t>
            </a:r>
            <a:r>
              <a:rPr lang="ru-RU" dirty="0" err="1">
                <a:solidFill>
                  <a:schemeClr val="accent3">
                    <a:lumMod val="75000"/>
                  </a:schemeClr>
                </a:solidFill>
                <a:latin typeface="Times New Roman" pitchFamily="18" charset="0"/>
                <a:cs typeface="Times New Roman" pitchFamily="18" charset="0"/>
              </a:rPr>
              <a:t>көзқарас</a:t>
            </a:r>
            <a:r>
              <a:rPr lang="ru-RU" dirty="0" smtClean="0">
                <a:solidFill>
                  <a:schemeClr val="accent3">
                    <a:lumMod val="75000"/>
                  </a:schemeClr>
                </a:solidFill>
                <a:latin typeface="Times New Roman" pitchFamily="18" charset="0"/>
                <a:cs typeface="Times New Roman" pitchFamily="18" charset="0"/>
              </a:rPr>
              <a:t>», </a:t>
            </a:r>
            <a:r>
              <a:rPr lang="ru-RU" dirty="0" err="1" smtClean="0">
                <a:solidFill>
                  <a:schemeClr val="accent3">
                    <a:lumMod val="75000"/>
                  </a:schemeClr>
                </a:solidFill>
                <a:latin typeface="Times New Roman" pitchFamily="18" charset="0"/>
                <a:cs typeface="Times New Roman" pitchFamily="18" charset="0"/>
              </a:rPr>
              <a:t>ұғымдарын</a:t>
            </a:r>
            <a:r>
              <a:rPr lang="ru-RU" dirty="0" smtClean="0">
                <a:solidFill>
                  <a:schemeClr val="accent3">
                    <a:lumMod val="75000"/>
                  </a:schemeClr>
                </a:solidFill>
                <a:latin typeface="Times New Roman" pitchFamily="18" charset="0"/>
                <a:cs typeface="Times New Roman" pitchFamily="18" charset="0"/>
              </a:rPr>
              <a:t> </a:t>
            </a:r>
            <a:r>
              <a:rPr lang="ru-RU" dirty="0" err="1" smtClean="0">
                <a:solidFill>
                  <a:schemeClr val="accent3">
                    <a:lumMod val="75000"/>
                  </a:schemeClr>
                </a:solidFill>
                <a:latin typeface="Times New Roman" pitchFamily="18" charset="0"/>
                <a:cs typeface="Times New Roman" pitchFamily="18" charset="0"/>
              </a:rPr>
              <a:t>біледі</a:t>
            </a:r>
            <a:endParaRPr lang="ru-RU" dirty="0" smtClean="0">
              <a:solidFill>
                <a:schemeClr val="accent3">
                  <a:lumMod val="75000"/>
                </a:schemeClr>
              </a:solidFill>
              <a:latin typeface="Times New Roman" pitchFamily="18" charset="0"/>
              <a:cs typeface="Times New Roman" pitchFamily="18" charset="0"/>
            </a:endParaRPr>
          </a:p>
          <a:p>
            <a:r>
              <a:rPr lang="ru-RU" dirty="0" err="1">
                <a:solidFill>
                  <a:schemeClr val="accent3">
                    <a:lumMod val="75000"/>
                  </a:schemeClr>
                </a:solidFill>
                <a:latin typeface="Times New Roman" pitchFamily="18" charset="0"/>
                <a:cs typeface="Times New Roman" pitchFamily="18" charset="0"/>
              </a:rPr>
              <a:t>Тарихи</a:t>
            </a:r>
            <a:r>
              <a:rPr lang="ru-RU" dirty="0">
                <a:solidFill>
                  <a:schemeClr val="accent3">
                    <a:lumMod val="75000"/>
                  </a:schemeClr>
                </a:solidFill>
                <a:latin typeface="Times New Roman" pitchFamily="18" charset="0"/>
                <a:cs typeface="Times New Roman" pitchFamily="18" charset="0"/>
              </a:rPr>
              <a:t> </a:t>
            </a:r>
            <a:r>
              <a:rPr lang="ru-RU" dirty="0" err="1">
                <a:solidFill>
                  <a:schemeClr val="accent3">
                    <a:lumMod val="75000"/>
                  </a:schemeClr>
                </a:solidFill>
                <a:latin typeface="Times New Roman" pitchFamily="18" charset="0"/>
                <a:cs typeface="Times New Roman" pitchFamily="18" charset="0"/>
              </a:rPr>
              <a:t>процестерді</a:t>
            </a:r>
            <a:r>
              <a:rPr lang="ru-RU" dirty="0">
                <a:solidFill>
                  <a:schemeClr val="accent3">
                    <a:lumMod val="75000"/>
                  </a:schemeClr>
                </a:solidFill>
                <a:latin typeface="Times New Roman" pitchFamily="18" charset="0"/>
                <a:cs typeface="Times New Roman" pitchFamily="18" charset="0"/>
              </a:rPr>
              <a:t> </a:t>
            </a:r>
            <a:r>
              <a:rPr lang="ru-RU" dirty="0" err="1">
                <a:solidFill>
                  <a:schemeClr val="accent3">
                    <a:lumMod val="75000"/>
                  </a:schemeClr>
                </a:solidFill>
                <a:latin typeface="Times New Roman" pitchFamily="18" charset="0"/>
                <a:cs typeface="Times New Roman" pitchFamily="18" charset="0"/>
              </a:rPr>
              <a:t>түсіндіру</a:t>
            </a:r>
            <a:r>
              <a:rPr lang="ru-RU" dirty="0">
                <a:solidFill>
                  <a:schemeClr val="accent3">
                    <a:lumMod val="75000"/>
                  </a:schemeClr>
                </a:solidFill>
                <a:latin typeface="Times New Roman" pitchFamily="18" charset="0"/>
                <a:cs typeface="Times New Roman" pitchFamily="18" charset="0"/>
              </a:rPr>
              <a:t> </a:t>
            </a:r>
            <a:r>
              <a:rPr lang="ru-RU" dirty="0" err="1">
                <a:solidFill>
                  <a:schemeClr val="accent3">
                    <a:lumMod val="75000"/>
                  </a:schemeClr>
                </a:solidFill>
                <a:latin typeface="Times New Roman" pitchFamily="18" charset="0"/>
                <a:cs typeface="Times New Roman" pitchFamily="18" charset="0"/>
              </a:rPr>
              <a:t>үшін</a:t>
            </a:r>
            <a:r>
              <a:rPr lang="ru-RU" dirty="0">
                <a:solidFill>
                  <a:schemeClr val="accent3">
                    <a:lumMod val="75000"/>
                  </a:schemeClr>
                </a:solidFill>
                <a:latin typeface="Times New Roman" pitchFamily="18" charset="0"/>
                <a:cs typeface="Times New Roman" pitchFamily="18" charset="0"/>
              </a:rPr>
              <a:t> </a:t>
            </a:r>
            <a:r>
              <a:rPr lang="ru-RU" dirty="0" err="1">
                <a:solidFill>
                  <a:schemeClr val="accent3">
                    <a:lumMod val="75000"/>
                  </a:schemeClr>
                </a:solidFill>
                <a:latin typeface="Times New Roman" pitchFamily="18" charset="0"/>
                <a:cs typeface="Times New Roman" pitchFamily="18" charset="0"/>
              </a:rPr>
              <a:t>оларды</a:t>
            </a:r>
            <a:r>
              <a:rPr lang="ru-RU" dirty="0">
                <a:solidFill>
                  <a:schemeClr val="accent3">
                    <a:lumMod val="75000"/>
                  </a:schemeClr>
                </a:solidFill>
                <a:latin typeface="Times New Roman" pitchFamily="18" charset="0"/>
                <a:cs typeface="Times New Roman" pitchFamily="18" charset="0"/>
              </a:rPr>
              <a:t> </a:t>
            </a:r>
            <a:r>
              <a:rPr lang="ru-RU" dirty="0" err="1">
                <a:solidFill>
                  <a:schemeClr val="accent3">
                    <a:lumMod val="75000"/>
                  </a:schemeClr>
                </a:solidFill>
                <a:latin typeface="Times New Roman" pitchFamily="18" charset="0"/>
                <a:cs typeface="Times New Roman" pitchFamily="18" charset="0"/>
              </a:rPr>
              <a:t>пайдаланады</a:t>
            </a:r>
            <a:r>
              <a:rPr lang="ru-RU" dirty="0" smtClean="0">
                <a:solidFill>
                  <a:schemeClr val="accent3">
                    <a:lumMod val="75000"/>
                  </a:schemeClr>
                </a:solidFill>
                <a:latin typeface="Times New Roman" pitchFamily="18" charset="0"/>
                <a:cs typeface="Times New Roman" pitchFamily="18" charset="0"/>
              </a:rPr>
              <a:t>.</a:t>
            </a:r>
            <a:endParaRPr lang="ru-RU" dirty="0">
              <a:solidFill>
                <a:schemeClr val="accent3">
                  <a:lumMod val="75000"/>
                </a:schemeClr>
              </a:solidFill>
              <a:latin typeface="Times New Roman" pitchFamily="18" charset="0"/>
              <a:cs typeface="Times New Roman" pitchFamily="18" charset="0"/>
            </a:endParaRPr>
          </a:p>
          <a:p>
            <a:r>
              <a:rPr lang="ru-RU" dirty="0">
                <a:solidFill>
                  <a:schemeClr val="accent3">
                    <a:lumMod val="75000"/>
                  </a:schemeClr>
                </a:solidFill>
                <a:latin typeface="Times New Roman" pitchFamily="18" charset="0"/>
                <a:cs typeface="Times New Roman" pitchFamily="18" charset="0"/>
              </a:rPr>
              <a:t>«</a:t>
            </a:r>
            <a:r>
              <a:rPr lang="ru-RU" dirty="0" err="1">
                <a:solidFill>
                  <a:schemeClr val="accent3">
                    <a:lumMod val="75000"/>
                  </a:schemeClr>
                </a:solidFill>
                <a:latin typeface="Times New Roman" pitchFamily="18" charset="0"/>
                <a:cs typeface="Times New Roman" pitchFamily="18" charset="0"/>
              </a:rPr>
              <a:t>Формациялық</a:t>
            </a:r>
            <a:r>
              <a:rPr lang="ru-RU" dirty="0">
                <a:solidFill>
                  <a:schemeClr val="accent3">
                    <a:lumMod val="75000"/>
                  </a:schemeClr>
                </a:solidFill>
                <a:latin typeface="Times New Roman" pitchFamily="18" charset="0"/>
                <a:cs typeface="Times New Roman" pitchFamily="18" charset="0"/>
              </a:rPr>
              <a:t>» </a:t>
            </a:r>
            <a:r>
              <a:rPr lang="ru-RU" dirty="0" err="1">
                <a:solidFill>
                  <a:schemeClr val="accent3">
                    <a:lumMod val="75000"/>
                  </a:schemeClr>
                </a:solidFill>
                <a:latin typeface="Times New Roman" pitchFamily="18" charset="0"/>
                <a:cs typeface="Times New Roman" pitchFamily="18" charset="0"/>
              </a:rPr>
              <a:t>және</a:t>
            </a:r>
            <a:r>
              <a:rPr lang="ru-RU" dirty="0">
                <a:solidFill>
                  <a:schemeClr val="accent3">
                    <a:lumMod val="75000"/>
                  </a:schemeClr>
                </a:solidFill>
                <a:latin typeface="Times New Roman" pitchFamily="18" charset="0"/>
                <a:cs typeface="Times New Roman" pitchFamily="18" charset="0"/>
              </a:rPr>
              <a:t> «</a:t>
            </a:r>
            <a:r>
              <a:rPr lang="ru-RU" dirty="0" err="1">
                <a:solidFill>
                  <a:schemeClr val="accent3">
                    <a:lumMod val="75000"/>
                  </a:schemeClr>
                </a:solidFill>
                <a:latin typeface="Times New Roman" pitchFamily="18" charset="0"/>
                <a:cs typeface="Times New Roman" pitchFamily="18" charset="0"/>
              </a:rPr>
              <a:t>өркениеттік</a:t>
            </a:r>
            <a:r>
              <a:rPr lang="ru-RU" dirty="0">
                <a:solidFill>
                  <a:schemeClr val="accent3">
                    <a:lumMod val="75000"/>
                  </a:schemeClr>
                </a:solidFill>
                <a:latin typeface="Times New Roman" pitchFamily="18" charset="0"/>
                <a:cs typeface="Times New Roman" pitchFamily="18" charset="0"/>
              </a:rPr>
              <a:t> </a:t>
            </a:r>
            <a:r>
              <a:rPr lang="ru-RU" dirty="0" err="1">
                <a:solidFill>
                  <a:schemeClr val="accent3">
                    <a:lumMod val="75000"/>
                  </a:schemeClr>
                </a:solidFill>
                <a:latin typeface="Times New Roman" pitchFamily="18" charset="0"/>
                <a:cs typeface="Times New Roman" pitchFamily="18" charset="0"/>
              </a:rPr>
              <a:t>көзқарастардың</a:t>
            </a:r>
            <a:r>
              <a:rPr lang="ru-RU" dirty="0">
                <a:solidFill>
                  <a:schemeClr val="accent3">
                    <a:lumMod val="75000"/>
                  </a:schemeClr>
                </a:solidFill>
                <a:latin typeface="Times New Roman" pitchFamily="18" charset="0"/>
                <a:cs typeface="Times New Roman" pitchFamily="18" charset="0"/>
              </a:rPr>
              <a:t>» </a:t>
            </a:r>
            <a:r>
              <a:rPr lang="ru-RU" dirty="0" err="1">
                <a:solidFill>
                  <a:schemeClr val="accent3">
                    <a:lumMod val="75000"/>
                  </a:schemeClr>
                </a:solidFill>
                <a:latin typeface="Times New Roman" pitchFamily="18" charset="0"/>
                <a:cs typeface="Times New Roman" pitchFamily="18" charset="0"/>
              </a:rPr>
              <a:t>ерекшеліктерін</a:t>
            </a:r>
            <a:r>
              <a:rPr lang="ru-RU" dirty="0">
                <a:solidFill>
                  <a:schemeClr val="accent3">
                    <a:lumMod val="75000"/>
                  </a:schemeClr>
                </a:solidFill>
                <a:latin typeface="Times New Roman" pitchFamily="18" charset="0"/>
                <a:cs typeface="Times New Roman" pitchFamily="18" charset="0"/>
              </a:rPr>
              <a:t> </a:t>
            </a:r>
            <a:r>
              <a:rPr lang="ru-RU" dirty="0" err="1">
                <a:solidFill>
                  <a:schemeClr val="accent3">
                    <a:lumMod val="75000"/>
                  </a:schemeClr>
                </a:solidFill>
                <a:latin typeface="Times New Roman" pitchFamily="18" charset="0"/>
                <a:cs typeface="Times New Roman" pitchFamily="18" charset="0"/>
              </a:rPr>
              <a:t>біледі</a:t>
            </a:r>
            <a:r>
              <a:rPr lang="ru-RU" dirty="0" smtClean="0">
                <a:solidFill>
                  <a:schemeClr val="accent3">
                    <a:lumMod val="75000"/>
                  </a:schemeClr>
                </a:solidFill>
                <a:latin typeface="Times New Roman" pitchFamily="18" charset="0"/>
                <a:cs typeface="Times New Roman" pitchFamily="18" charset="0"/>
              </a:rPr>
              <a:t>,</a:t>
            </a:r>
          </a:p>
          <a:p>
            <a:r>
              <a:rPr lang="ru-RU" dirty="0" err="1">
                <a:solidFill>
                  <a:schemeClr val="accent3">
                    <a:lumMod val="75000"/>
                  </a:schemeClr>
                </a:solidFill>
                <a:latin typeface="Times New Roman" pitchFamily="18" charset="0"/>
                <a:cs typeface="Times New Roman" pitchFamily="18" charset="0"/>
              </a:rPr>
              <a:t>Оларды</a:t>
            </a:r>
            <a:r>
              <a:rPr lang="ru-RU" dirty="0">
                <a:solidFill>
                  <a:schemeClr val="accent3">
                    <a:lumMod val="75000"/>
                  </a:schemeClr>
                </a:solidFill>
                <a:latin typeface="Times New Roman" pitchFamily="18" charset="0"/>
                <a:cs typeface="Times New Roman" pitchFamily="18" charset="0"/>
              </a:rPr>
              <a:t> </a:t>
            </a:r>
            <a:r>
              <a:rPr lang="ru-RU" dirty="0" err="1">
                <a:solidFill>
                  <a:schemeClr val="accent3">
                    <a:lumMod val="75000"/>
                  </a:schemeClr>
                </a:solidFill>
                <a:latin typeface="Times New Roman" pitchFamily="18" charset="0"/>
                <a:cs typeface="Times New Roman" pitchFamily="18" charset="0"/>
              </a:rPr>
              <a:t>салыстырады</a:t>
            </a:r>
            <a:r>
              <a:rPr lang="ru-RU" dirty="0">
                <a:solidFill>
                  <a:schemeClr val="accent3">
                    <a:lumMod val="75000"/>
                  </a:schemeClr>
                </a:solidFill>
                <a:latin typeface="Times New Roman" pitchFamily="18" charset="0"/>
                <a:cs typeface="Times New Roman" pitchFamily="18" charset="0"/>
              </a:rPr>
              <a:t> </a:t>
            </a:r>
            <a:r>
              <a:rPr lang="ru-RU" dirty="0" err="1">
                <a:solidFill>
                  <a:schemeClr val="accent3">
                    <a:lumMod val="75000"/>
                  </a:schemeClr>
                </a:solidFill>
                <a:latin typeface="Times New Roman" pitchFamily="18" charset="0"/>
                <a:cs typeface="Times New Roman" pitchFamily="18" charset="0"/>
              </a:rPr>
              <a:t>және</a:t>
            </a:r>
            <a:r>
              <a:rPr lang="ru-RU" dirty="0">
                <a:solidFill>
                  <a:schemeClr val="accent3">
                    <a:lumMod val="75000"/>
                  </a:schemeClr>
                </a:solidFill>
                <a:latin typeface="Times New Roman" pitchFamily="18" charset="0"/>
                <a:cs typeface="Times New Roman" pitchFamily="18" charset="0"/>
              </a:rPr>
              <a:t> </a:t>
            </a:r>
            <a:r>
              <a:rPr lang="ru-RU" dirty="0" err="1">
                <a:solidFill>
                  <a:schemeClr val="accent3">
                    <a:lumMod val="75000"/>
                  </a:schemeClr>
                </a:solidFill>
                <a:latin typeface="Times New Roman" pitchFamily="18" charset="0"/>
                <a:cs typeface="Times New Roman" pitchFamily="18" charset="0"/>
              </a:rPr>
              <a:t>жалпы</a:t>
            </a:r>
            <a:r>
              <a:rPr lang="ru-RU" dirty="0">
                <a:solidFill>
                  <a:schemeClr val="accent3">
                    <a:lumMod val="75000"/>
                  </a:schemeClr>
                </a:solidFill>
                <a:latin typeface="Times New Roman" pitchFamily="18" charset="0"/>
                <a:cs typeface="Times New Roman" pitchFamily="18" charset="0"/>
              </a:rPr>
              <a:t> </a:t>
            </a:r>
            <a:r>
              <a:rPr lang="ru-RU" dirty="0" err="1">
                <a:solidFill>
                  <a:schemeClr val="accent3">
                    <a:lumMod val="75000"/>
                  </a:schemeClr>
                </a:solidFill>
                <a:latin typeface="Times New Roman" pitchFamily="18" charset="0"/>
                <a:cs typeface="Times New Roman" pitchFamily="18" charset="0"/>
              </a:rPr>
              <a:t>және</a:t>
            </a:r>
            <a:r>
              <a:rPr lang="ru-RU" dirty="0">
                <a:solidFill>
                  <a:schemeClr val="accent3">
                    <a:lumMod val="75000"/>
                  </a:schemeClr>
                </a:solidFill>
                <a:latin typeface="Times New Roman" pitchFamily="18" charset="0"/>
                <a:cs typeface="Times New Roman" pitchFamily="18" charset="0"/>
              </a:rPr>
              <a:t> </a:t>
            </a:r>
            <a:r>
              <a:rPr lang="ru-RU" dirty="0" err="1">
                <a:solidFill>
                  <a:schemeClr val="accent3">
                    <a:lumMod val="75000"/>
                  </a:schemeClr>
                </a:solidFill>
                <a:latin typeface="Times New Roman" pitchFamily="18" charset="0"/>
                <a:cs typeface="Times New Roman" pitchFamily="18" charset="0"/>
              </a:rPr>
              <a:t>айырмашылықтарды</a:t>
            </a:r>
            <a:r>
              <a:rPr lang="ru-RU" dirty="0">
                <a:solidFill>
                  <a:schemeClr val="accent3">
                    <a:lumMod val="75000"/>
                  </a:schemeClr>
                </a:solidFill>
                <a:latin typeface="Times New Roman" pitchFamily="18" charset="0"/>
                <a:cs typeface="Times New Roman" pitchFamily="18" charset="0"/>
              </a:rPr>
              <a:t> </a:t>
            </a:r>
            <a:r>
              <a:rPr lang="ru-RU" dirty="0" err="1">
                <a:solidFill>
                  <a:schemeClr val="accent3">
                    <a:lumMod val="75000"/>
                  </a:schemeClr>
                </a:solidFill>
                <a:latin typeface="Times New Roman" pitchFamily="18" charset="0"/>
                <a:cs typeface="Times New Roman" pitchFamily="18" charset="0"/>
              </a:rPr>
              <a:t>айқындайды</a:t>
            </a:r>
            <a:r>
              <a:rPr lang="ru-RU" dirty="0">
                <a:solidFill>
                  <a:schemeClr val="accent3">
                    <a:lumMod val="75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670778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ACD4D3-EF08-4D78-80E8-B21C7570528A}"/>
              </a:ext>
            </a:extLst>
          </p:cNvPr>
          <p:cNvSpPr>
            <a:spLocks noGrp="1"/>
          </p:cNvSpPr>
          <p:nvPr>
            <p:ph type="title"/>
          </p:nvPr>
        </p:nvSpPr>
        <p:spPr/>
        <p:txBody>
          <a:bodyPr>
            <a:normAutofit/>
          </a:bodyPr>
          <a:lstStyle/>
          <a:p>
            <a:r>
              <a:rPr lang="kk-KZ" sz="2800" dirty="0">
                <a:solidFill>
                  <a:schemeClr val="tx1"/>
                </a:solidFill>
              </a:rPr>
              <a:t>Социогенез – қоғамның пайда болуы жөніндегі ілім немесе қоғамның даму тарихы.</a:t>
            </a:r>
            <a:endParaRPr lang="ru-RU" sz="2800" dirty="0">
              <a:solidFill>
                <a:schemeClr val="tx1"/>
              </a:solidFill>
            </a:endParaRPr>
          </a:p>
        </p:txBody>
      </p:sp>
      <p:graphicFrame>
        <p:nvGraphicFramePr>
          <p:cNvPr id="8" name="Объект 7">
            <a:extLst>
              <a:ext uri="{FF2B5EF4-FFF2-40B4-BE49-F238E27FC236}">
                <a16:creationId xmlns:a16="http://schemas.microsoft.com/office/drawing/2014/main" id="{34E570B5-7C80-4273-BC36-9990DBEABEEB}"/>
              </a:ext>
            </a:extLst>
          </p:cNvPr>
          <p:cNvGraphicFramePr>
            <a:graphicFrameLocks noGrp="1"/>
          </p:cNvGraphicFramePr>
          <p:nvPr>
            <p:ph idx="1"/>
            <p:extLst>
              <p:ext uri="{D42A27DB-BD31-4B8C-83A1-F6EECF244321}">
                <p14:modId xmlns:p14="http://schemas.microsoft.com/office/powerpoint/2010/main" val="1994194586"/>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1579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ADD881-1341-4B08-B875-848B88D3B42A}"/>
              </a:ext>
            </a:extLst>
          </p:cNvPr>
          <p:cNvSpPr>
            <a:spLocks noGrp="1"/>
          </p:cNvSpPr>
          <p:nvPr>
            <p:ph type="title"/>
          </p:nvPr>
        </p:nvSpPr>
        <p:spPr>
          <a:xfrm>
            <a:off x="2811738" y="503458"/>
            <a:ext cx="6374792" cy="1320800"/>
          </a:xfrm>
        </p:spPr>
        <p:txBody>
          <a:bodyPr>
            <a:normAutofit fontScale="90000"/>
          </a:bodyPr>
          <a:lstStyle/>
          <a:p>
            <a:r>
              <a:rPr lang="kk-KZ" dirty="0"/>
              <a:t>Әулие Аугустин</a:t>
            </a:r>
            <a:br>
              <a:rPr lang="kk-KZ" dirty="0"/>
            </a:br>
            <a:r>
              <a:rPr lang="kk-KZ" sz="2700" dirty="0">
                <a:solidFill>
                  <a:schemeClr val="tx1"/>
                </a:solidFill>
                <a:latin typeface="Times New Roman" panose="02020603050405020304" pitchFamily="18" charset="0"/>
                <a:cs typeface="Times New Roman" panose="02020603050405020304" pitchFamily="18" charset="0"/>
              </a:rPr>
              <a:t>Христиан ойшылы </a:t>
            </a:r>
            <a:r>
              <a:rPr lang="ru-RU" sz="2700" dirty="0">
                <a:solidFill>
                  <a:schemeClr val="tx1"/>
                </a:solidFill>
                <a:latin typeface="Times New Roman" panose="02020603050405020304" pitchFamily="18" charset="0"/>
                <a:cs typeface="Times New Roman" panose="02020603050405020304" pitchFamily="18" charset="0"/>
              </a:rPr>
              <a:t>(</a:t>
            </a:r>
            <a:r>
              <a:rPr lang="en-US" sz="2700" dirty="0">
                <a:solidFill>
                  <a:schemeClr val="tx1"/>
                </a:solidFill>
                <a:latin typeface="Times New Roman" panose="02020603050405020304" pitchFamily="18" charset="0"/>
                <a:cs typeface="Times New Roman" panose="02020603050405020304" pitchFamily="18" charset="0"/>
              </a:rPr>
              <a:t>354 – 430 </a:t>
            </a:r>
            <a:r>
              <a:rPr lang="kk-KZ" sz="2700" dirty="0">
                <a:solidFill>
                  <a:schemeClr val="tx1"/>
                </a:solidFill>
                <a:latin typeface="Times New Roman" panose="02020603050405020304" pitchFamily="18" charset="0"/>
                <a:cs typeface="Times New Roman" panose="02020603050405020304" pitchFamily="18" charset="0"/>
              </a:rPr>
              <a:t>жж.</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дүние</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жүзі</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тарихын</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адамның</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күнаһар</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болуынан</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бастап</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Христостың</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қайта</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келіп</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Жер</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бетінде</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құдайдың</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патшалық</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құруына</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дейінгі</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аралықты</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бір</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сызықтық</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тұрғыда</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қарастырды</a:t>
            </a:r>
            <a:r>
              <a:rPr lang="ru-RU" sz="2700" dirty="0">
                <a:solidFill>
                  <a:schemeClr val="tx1"/>
                </a:solidFill>
                <a:latin typeface="Times New Roman" panose="02020603050405020304" pitchFamily="18" charset="0"/>
                <a:cs typeface="Times New Roman" panose="02020603050405020304" pitchFamily="18" charset="0"/>
              </a:rPr>
              <a:t>.</a:t>
            </a:r>
            <a:br>
              <a:rPr lang="ru-RU" sz="2700" dirty="0">
                <a:solidFill>
                  <a:schemeClr val="tx1"/>
                </a:solidFill>
                <a:latin typeface="Times New Roman" panose="02020603050405020304" pitchFamily="18" charset="0"/>
                <a:cs typeface="Times New Roman" panose="02020603050405020304" pitchFamily="18" charset="0"/>
              </a:rPr>
            </a:br>
            <a:r>
              <a:rPr lang="ru-RU" sz="2700" dirty="0">
                <a:solidFill>
                  <a:schemeClr val="tx1"/>
                </a:solidFill>
                <a:latin typeface="Times New Roman" panose="02020603050405020304" pitchFamily="18" charset="0"/>
                <a:cs typeface="Times New Roman" panose="02020603050405020304" pitchFamily="18" charset="0"/>
              </a:rPr>
              <a:t/>
            </a:r>
            <a:br>
              <a:rPr lang="ru-RU" sz="2700" dirty="0">
                <a:solidFill>
                  <a:schemeClr val="tx1"/>
                </a:solidFill>
                <a:latin typeface="Times New Roman" panose="02020603050405020304" pitchFamily="18" charset="0"/>
                <a:cs typeface="Times New Roman" panose="02020603050405020304" pitchFamily="18" charset="0"/>
              </a:rPr>
            </a:br>
            <a:r>
              <a:rPr lang="ru-RU" sz="2700" dirty="0" err="1">
                <a:solidFill>
                  <a:schemeClr val="accent2">
                    <a:lumMod val="75000"/>
                  </a:schemeClr>
                </a:solidFill>
              </a:rPr>
              <a:t>Тұжырым</a:t>
            </a:r>
            <a:r>
              <a:rPr lang="ru-RU" sz="2700" dirty="0">
                <a:solidFill>
                  <a:schemeClr val="accent2">
                    <a:lumMod val="75000"/>
                  </a:schemeClr>
                </a:solidFill>
              </a:rPr>
              <a:t>:</a:t>
            </a:r>
            <a:r>
              <a:rPr lang="kk-KZ" sz="2700" dirty="0">
                <a:solidFill>
                  <a:schemeClr val="tx1"/>
                </a:solidFill>
              </a:rPr>
              <a:t/>
            </a:r>
            <a:br>
              <a:rPr lang="kk-KZ" sz="2700" dirty="0">
                <a:solidFill>
                  <a:schemeClr val="tx1"/>
                </a:solidFill>
              </a:rPr>
            </a:br>
            <a:r>
              <a:rPr lang="kk-KZ" sz="3100" dirty="0">
                <a:solidFill>
                  <a:schemeClr val="tx1"/>
                </a:solidFill>
                <a:latin typeface="Times New Roman" panose="02020603050405020304" pitchFamily="18" charset="0"/>
                <a:cs typeface="Times New Roman" panose="02020603050405020304" pitchFamily="18" charset="0"/>
              </a:rPr>
              <a:t>Адамзат қоғамының барлығы бірдей және ортақ заңмен дамитынын және дамудың сол бір ортақ жолмен жүреді деп тұжырымдады.</a:t>
            </a:r>
            <a:endParaRPr lang="ru-RU" sz="31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Аврелий Августин: цитаты, афоризмы и высказывания">
            <a:extLst>
              <a:ext uri="{FF2B5EF4-FFF2-40B4-BE49-F238E27FC236}">
                <a16:creationId xmlns:a16="http://schemas.microsoft.com/office/drawing/2014/main" id="{FC3C9810-9D3D-40B0-89C5-2CE5C748E0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9377" y="282575"/>
            <a:ext cx="1838325"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119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Фергюсон, Адам — Википедия">
            <a:extLst>
              <a:ext uri="{FF2B5EF4-FFF2-40B4-BE49-F238E27FC236}">
                <a16:creationId xmlns:a16="http://schemas.microsoft.com/office/drawing/2014/main" id="{32C1C6AE-6F21-47A4-9439-9A6FBD639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77" y="460375"/>
            <a:ext cx="1952625" cy="23431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Қазақстандағы ежелгі адамдардың өмірі - история, уроки">
            <a:extLst>
              <a:ext uri="{FF2B5EF4-FFF2-40B4-BE49-F238E27FC236}">
                <a16:creationId xmlns:a16="http://schemas.microsoft.com/office/drawing/2014/main" id="{BF422DB5-51DC-441B-9529-9650B6227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048" y="3429000"/>
            <a:ext cx="3102430" cy="264295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Неандертальца - бұл ... ежелгі адамдар - Neanderthals">
            <a:extLst>
              <a:ext uri="{FF2B5EF4-FFF2-40B4-BE49-F238E27FC236}">
                <a16:creationId xmlns:a16="http://schemas.microsoft.com/office/drawing/2014/main" id="{4DFFE674-3BA7-4562-BF02-674754F8EA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983" y="3580267"/>
            <a:ext cx="2389415" cy="249305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Өркениеттер қақтығысындағы Қазақстан">
            <a:extLst>
              <a:ext uri="{FF2B5EF4-FFF2-40B4-BE49-F238E27FC236}">
                <a16:creationId xmlns:a16="http://schemas.microsoft.com/office/drawing/2014/main" id="{85115C49-7161-4413-A8E3-103B80C59B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2" y="3578905"/>
            <a:ext cx="3303815" cy="2493054"/>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0">
            <a:extLst>
              <a:ext uri="{FF2B5EF4-FFF2-40B4-BE49-F238E27FC236}">
                <a16:creationId xmlns:a16="http://schemas.microsoft.com/office/drawing/2014/main" id="{C741313C-3DB9-47E4-95B5-989F67B67309}"/>
              </a:ext>
            </a:extLst>
          </p:cNvPr>
          <p:cNvSpPr>
            <a:spLocks noGrp="1"/>
          </p:cNvSpPr>
          <p:nvPr>
            <p:ph type="title"/>
          </p:nvPr>
        </p:nvSpPr>
        <p:spPr>
          <a:xfrm>
            <a:off x="2950028" y="609600"/>
            <a:ext cx="6323973" cy="1320800"/>
          </a:xfrm>
        </p:spPr>
        <p:txBody>
          <a:bodyPr>
            <a:normAutofit fontScale="90000"/>
          </a:bodyPr>
          <a:lstStyle/>
          <a:p>
            <a:r>
              <a:rPr lang="ru-RU" dirty="0"/>
              <a:t>Адам Фергюсон - </a:t>
            </a:r>
            <a:r>
              <a:rPr lang="en-US" dirty="0"/>
              <a:t>18 </a:t>
            </a:r>
            <a:r>
              <a:rPr lang="kk-KZ" dirty="0"/>
              <a:t>ғасырда өмір сүрген шотландық ойшыл.</a:t>
            </a:r>
            <a:r>
              <a:rPr lang="ru-RU" dirty="0"/>
              <a:t/>
            </a:r>
            <a:br>
              <a:rPr lang="ru-RU" dirty="0"/>
            </a:br>
            <a:r>
              <a:rPr lang="ru-RU" sz="2400" dirty="0" err="1">
                <a:solidFill>
                  <a:schemeClr val="tx1"/>
                </a:solidFill>
                <a:latin typeface="Times New Roman" panose="02020603050405020304" pitchFamily="18" charset="0"/>
                <a:cs typeface="Times New Roman" panose="02020603050405020304" pitchFamily="18" charset="0"/>
              </a:rPr>
              <a:t>Адамзат</a:t>
            </a:r>
            <a:r>
              <a:rPr lang="ru-RU" sz="2400" dirty="0">
                <a:solidFill>
                  <a:schemeClr val="tx1"/>
                </a:solidFill>
                <a:latin typeface="Times New Roman" panose="02020603050405020304" pitchFamily="18" charset="0"/>
                <a:cs typeface="Times New Roman" panose="02020603050405020304" pitchFamily="18" charset="0"/>
              </a:rPr>
              <a:t> </a:t>
            </a:r>
            <a:r>
              <a:rPr lang="kk-KZ" sz="2400" dirty="0">
                <a:solidFill>
                  <a:schemeClr val="tx1"/>
                </a:solidFill>
                <a:latin typeface="Times New Roman" panose="02020603050405020304" pitchFamily="18" charset="0"/>
                <a:cs typeface="Times New Roman" panose="02020603050405020304" pitchFamily="18" charset="0"/>
              </a:rPr>
              <a:t>қоғамы:</a:t>
            </a:r>
            <a:br>
              <a:rPr lang="kk-KZ" sz="2400" dirty="0">
                <a:solidFill>
                  <a:schemeClr val="tx1"/>
                </a:solidFill>
                <a:latin typeface="Times New Roman" panose="02020603050405020304" pitchFamily="18" charset="0"/>
                <a:cs typeface="Times New Roman" panose="02020603050405020304" pitchFamily="18" charset="0"/>
              </a:rPr>
            </a:br>
            <a:r>
              <a:rPr lang="kk-KZ" sz="2400" dirty="0">
                <a:solidFill>
                  <a:schemeClr val="tx1"/>
                </a:solidFill>
                <a:latin typeface="Times New Roman" panose="02020603050405020304" pitchFamily="18" charset="0"/>
                <a:cs typeface="Times New Roman" panose="02020603050405020304" pitchFamily="18" charset="0"/>
              </a:rPr>
              <a:t>1. Жайбайылық</a:t>
            </a:r>
            <a:br>
              <a:rPr lang="kk-KZ" sz="2400" dirty="0">
                <a:solidFill>
                  <a:schemeClr val="tx1"/>
                </a:solidFill>
                <a:latin typeface="Times New Roman" panose="02020603050405020304" pitchFamily="18" charset="0"/>
                <a:cs typeface="Times New Roman" panose="02020603050405020304" pitchFamily="18" charset="0"/>
              </a:rPr>
            </a:br>
            <a:r>
              <a:rPr lang="kk-KZ" sz="2400" dirty="0">
                <a:solidFill>
                  <a:schemeClr val="tx1"/>
                </a:solidFill>
                <a:latin typeface="Times New Roman" panose="02020603050405020304" pitchFamily="18" charset="0"/>
                <a:cs typeface="Times New Roman" panose="02020603050405020304" pitchFamily="18" charset="0"/>
              </a:rPr>
              <a:t>2. Тағылық</a:t>
            </a:r>
            <a:br>
              <a:rPr lang="kk-KZ" sz="2400" dirty="0">
                <a:solidFill>
                  <a:schemeClr val="tx1"/>
                </a:solidFill>
                <a:latin typeface="Times New Roman" panose="02020603050405020304" pitchFamily="18" charset="0"/>
                <a:cs typeface="Times New Roman" panose="02020603050405020304" pitchFamily="18" charset="0"/>
              </a:rPr>
            </a:br>
            <a:r>
              <a:rPr lang="kk-KZ" sz="2400" dirty="0">
                <a:solidFill>
                  <a:schemeClr val="tx1"/>
                </a:solidFill>
                <a:latin typeface="Times New Roman" panose="02020603050405020304" pitchFamily="18" charset="0"/>
                <a:cs typeface="Times New Roman" panose="02020603050405020304" pitchFamily="18" charset="0"/>
              </a:rPr>
              <a:t>3. Өркениет</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6364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8091" y="571296"/>
            <a:ext cx="9000309" cy="5280863"/>
          </a:xfrm>
        </p:spPr>
      </p:pic>
    </p:spTree>
    <p:extLst>
      <p:ext uri="{BB962C8B-B14F-4D97-AF65-F5344CB8AC3E}">
        <p14:creationId xmlns:p14="http://schemas.microsoft.com/office/powerpoint/2010/main" val="640894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1A7352-4E20-4855-B317-BB9FA911276E}"/>
              </a:ext>
            </a:extLst>
          </p:cNvPr>
          <p:cNvSpPr>
            <a:spLocks noGrp="1"/>
          </p:cNvSpPr>
          <p:nvPr>
            <p:ph type="title"/>
          </p:nvPr>
        </p:nvSpPr>
        <p:spPr/>
        <p:txBody>
          <a:bodyPr/>
          <a:lstStyle/>
          <a:p>
            <a:r>
              <a:rPr lang="kk-KZ" dirty="0"/>
              <a:t>Кеңес ғылымында бұл тұжырымның саны беске дейін жеткізілді:</a:t>
            </a:r>
            <a:endParaRPr lang="ru-RU" dirty="0"/>
          </a:p>
        </p:txBody>
      </p:sp>
      <p:graphicFrame>
        <p:nvGraphicFramePr>
          <p:cNvPr id="4" name="Объект 3">
            <a:extLst>
              <a:ext uri="{FF2B5EF4-FFF2-40B4-BE49-F238E27FC236}">
                <a16:creationId xmlns:a16="http://schemas.microsoft.com/office/drawing/2014/main" id="{D3B53C2C-65AA-4C5B-A436-F2AF1DFA2F5F}"/>
              </a:ext>
            </a:extLst>
          </p:cNvPr>
          <p:cNvGraphicFramePr>
            <a:graphicFrameLocks noGrp="1"/>
          </p:cNvGraphicFramePr>
          <p:nvPr>
            <p:ph idx="1"/>
            <p:extLst>
              <p:ext uri="{D42A27DB-BD31-4B8C-83A1-F6EECF244321}">
                <p14:modId xmlns:p14="http://schemas.microsoft.com/office/powerpoint/2010/main" val="2029541605"/>
              </p:ext>
            </p:extLst>
          </p:nvPr>
        </p:nvGraphicFramePr>
        <p:xfrm>
          <a:off x="210029" y="1360968"/>
          <a:ext cx="10135449" cy="5411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3012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6E713A-6E25-42C6-B607-304B671DA751}"/>
              </a:ext>
            </a:extLst>
          </p:cNvPr>
          <p:cNvSpPr>
            <a:spLocks noGrp="1"/>
          </p:cNvSpPr>
          <p:nvPr>
            <p:ph type="title"/>
          </p:nvPr>
        </p:nvSpPr>
        <p:spPr>
          <a:xfrm>
            <a:off x="677333" y="609599"/>
            <a:ext cx="8934499" cy="3175591"/>
          </a:xfrm>
        </p:spPr>
        <p:txBody>
          <a:bodyPr>
            <a:normAutofit fontScale="90000"/>
          </a:bodyPr>
          <a:lstStyle/>
          <a:p>
            <a:r>
              <a:rPr lang="kk-KZ" dirty="0">
                <a:latin typeface="Times New Roman" panose="02020603050405020304" pitchFamily="18" charset="0"/>
                <a:cs typeface="Times New Roman" panose="02020603050405020304" pitchFamily="18" charset="0"/>
              </a:rPr>
              <a:t>       Модернизациялық тұрғыда қарау</a:t>
            </a:r>
            <a:br>
              <a:rPr lang="kk-KZ" dirty="0">
                <a:latin typeface="Times New Roman" panose="02020603050405020304" pitchFamily="18" charset="0"/>
                <a:cs typeface="Times New Roman" panose="02020603050405020304" pitchFamily="18" charset="0"/>
              </a:rPr>
            </a:br>
            <a:r>
              <a:rPr lang="kk-KZ" sz="2800" dirty="0">
                <a:solidFill>
                  <a:schemeClr val="tx1"/>
                </a:solidFill>
                <a:latin typeface="Times New Roman" panose="02020603050405020304" pitchFamily="18" charset="0"/>
                <a:cs typeface="Times New Roman" panose="02020603050405020304" pitchFamily="18" charset="0"/>
              </a:rPr>
              <a:t>Экономикалық өсімнің кезеңдері:</a:t>
            </a:r>
            <a:br>
              <a:rPr lang="kk-KZ" sz="2800" dirty="0">
                <a:solidFill>
                  <a:schemeClr val="tx1"/>
                </a:solidFill>
                <a:latin typeface="Times New Roman" panose="02020603050405020304" pitchFamily="18" charset="0"/>
                <a:cs typeface="Times New Roman" panose="02020603050405020304" pitchFamily="18" charset="0"/>
              </a:rPr>
            </a:br>
            <a:r>
              <a:rPr lang="kk-KZ" sz="2800" dirty="0">
                <a:solidFill>
                  <a:schemeClr val="tx1"/>
                </a:solidFill>
                <a:latin typeface="Times New Roman" panose="02020603050405020304" pitchFamily="18" charset="0"/>
                <a:cs typeface="Times New Roman" panose="02020603050405020304" pitchFamily="18" charset="0"/>
              </a:rPr>
              <a:t/>
            </a:r>
            <a:br>
              <a:rPr lang="kk-KZ" sz="2800" dirty="0">
                <a:solidFill>
                  <a:schemeClr val="tx1"/>
                </a:solidFill>
                <a:latin typeface="Times New Roman" panose="02020603050405020304" pitchFamily="18" charset="0"/>
                <a:cs typeface="Times New Roman" panose="02020603050405020304" pitchFamily="18" charset="0"/>
              </a:rPr>
            </a:br>
            <a:r>
              <a:rPr lang="kk-KZ" sz="2800" dirty="0">
                <a:solidFill>
                  <a:schemeClr val="tx1"/>
                </a:solidFill>
                <a:latin typeface="Times New Roman" panose="02020603050405020304" pitchFamily="18" charset="0"/>
                <a:cs typeface="Times New Roman" panose="02020603050405020304" pitchFamily="18" charset="0"/>
              </a:rPr>
              <a:t/>
            </a:r>
            <a:br>
              <a:rPr lang="kk-KZ" sz="2800" dirty="0">
                <a:solidFill>
                  <a:schemeClr val="tx1"/>
                </a:solidFill>
                <a:latin typeface="Times New Roman" panose="02020603050405020304" pitchFamily="18" charset="0"/>
                <a:cs typeface="Times New Roman" panose="02020603050405020304" pitchFamily="18" charset="0"/>
              </a:rPr>
            </a:br>
            <a:r>
              <a:rPr lang="kk-KZ" sz="2800" dirty="0">
                <a:solidFill>
                  <a:schemeClr val="tx1"/>
                </a:solidFill>
                <a:latin typeface="Times New Roman" panose="02020603050405020304" pitchFamily="18" charset="0"/>
                <a:cs typeface="Times New Roman" panose="02020603050405020304" pitchFamily="18" charset="0"/>
              </a:rPr>
              <a:t/>
            </a:r>
            <a:br>
              <a:rPr lang="kk-KZ" sz="2800" dirty="0">
                <a:solidFill>
                  <a:schemeClr val="tx1"/>
                </a:solidFill>
                <a:latin typeface="Times New Roman" panose="02020603050405020304" pitchFamily="18" charset="0"/>
                <a:cs typeface="Times New Roman" panose="02020603050405020304" pitchFamily="18" charset="0"/>
              </a:rPr>
            </a:br>
            <a:r>
              <a:rPr lang="kk-KZ" sz="2800" dirty="0">
                <a:solidFill>
                  <a:schemeClr val="tx1"/>
                </a:solidFill>
                <a:latin typeface="Times New Roman" panose="02020603050405020304" pitchFamily="18" charset="0"/>
                <a:cs typeface="Times New Roman" panose="02020603050405020304" pitchFamily="18" charset="0"/>
              </a:rPr>
              <a:t>                                                                 </a:t>
            </a:r>
            <a:br>
              <a:rPr lang="kk-KZ" sz="2800" dirty="0">
                <a:solidFill>
                  <a:schemeClr val="tx1"/>
                </a:solidFill>
                <a:latin typeface="Times New Roman" panose="02020603050405020304" pitchFamily="18" charset="0"/>
                <a:cs typeface="Times New Roman" panose="02020603050405020304" pitchFamily="18" charset="0"/>
              </a:rPr>
            </a:br>
            <a:r>
              <a:rPr lang="kk-KZ" sz="2800" dirty="0">
                <a:solidFill>
                  <a:schemeClr val="tx1"/>
                </a:solidFill>
                <a:latin typeface="Times New Roman" panose="02020603050405020304" pitchFamily="18" charset="0"/>
                <a:cs typeface="Times New Roman" panose="02020603050405020304" pitchFamily="18" charset="0"/>
              </a:rPr>
              <a:t/>
            </a:r>
            <a:br>
              <a:rPr lang="kk-KZ" sz="2800" dirty="0">
                <a:solidFill>
                  <a:schemeClr val="tx1"/>
                </a:solidFill>
                <a:latin typeface="Times New Roman" panose="02020603050405020304" pitchFamily="18" charset="0"/>
                <a:cs typeface="Times New Roman" panose="02020603050405020304" pitchFamily="18" charset="0"/>
              </a:rPr>
            </a:br>
            <a:r>
              <a:rPr lang="kk-KZ" sz="2800" dirty="0">
                <a:solidFill>
                  <a:schemeClr val="tx1"/>
                </a:solidFill>
                <a:latin typeface="Times New Roman" panose="02020603050405020304" pitchFamily="18" charset="0"/>
                <a:cs typeface="Times New Roman" panose="02020603050405020304" pitchFamily="18" charset="0"/>
              </a:rPr>
              <a:t>                                                                                </a:t>
            </a:r>
            <a:r>
              <a:rPr lang="kk-KZ" sz="2200" dirty="0">
                <a:solidFill>
                  <a:schemeClr val="tx1"/>
                </a:solidFill>
                <a:latin typeface="Times New Roman" panose="02020603050405020304" pitchFamily="18" charset="0"/>
                <a:cs typeface="Times New Roman" panose="02020603050405020304" pitchFamily="18" charset="0"/>
              </a:rPr>
              <a:t>У.У. Ростоу</a:t>
            </a:r>
            <a:endParaRPr lang="ru-RU" sz="2200" dirty="0">
              <a:solidFill>
                <a:schemeClr val="tx1"/>
              </a:solidFill>
              <a:latin typeface="Times New Roman" panose="02020603050405020304" pitchFamily="18" charset="0"/>
              <a:cs typeface="Times New Roman" panose="02020603050405020304" pitchFamily="18" charset="0"/>
            </a:endParaRPr>
          </a:p>
        </p:txBody>
      </p:sp>
      <p:graphicFrame>
        <p:nvGraphicFramePr>
          <p:cNvPr id="8" name="Объект 7">
            <a:extLst>
              <a:ext uri="{FF2B5EF4-FFF2-40B4-BE49-F238E27FC236}">
                <a16:creationId xmlns:a16="http://schemas.microsoft.com/office/drawing/2014/main" id="{3EACF8A0-C73F-42EA-9281-13047CA8F0FB}"/>
              </a:ext>
            </a:extLst>
          </p:cNvPr>
          <p:cNvGraphicFramePr>
            <a:graphicFrameLocks noGrp="1"/>
          </p:cNvGraphicFramePr>
          <p:nvPr>
            <p:ph idx="1"/>
            <p:extLst>
              <p:ext uri="{D42A27DB-BD31-4B8C-83A1-F6EECF244321}">
                <p14:modId xmlns:p14="http://schemas.microsoft.com/office/powerpoint/2010/main" val="3226863568"/>
              </p:ext>
            </p:extLst>
          </p:nvPr>
        </p:nvGraphicFramePr>
        <p:xfrm>
          <a:off x="677864" y="2160588"/>
          <a:ext cx="565914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Wi-Fi работает медленнее мобильного интернета в 33 странах мира — K-News">
            <a:extLst>
              <a:ext uri="{FF2B5EF4-FFF2-40B4-BE49-F238E27FC236}">
                <a16:creationId xmlns:a16="http://schemas.microsoft.com/office/drawing/2014/main" id="{7ACC651E-009A-4D3A-8445-31ABC78D4D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3287" y="3965132"/>
            <a:ext cx="2158816" cy="228326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Биография Уолт Уитмен Ростоу">
            <a:extLst>
              <a:ext uri="{FF2B5EF4-FFF2-40B4-BE49-F238E27FC236}">
                <a16:creationId xmlns:a16="http://schemas.microsoft.com/office/drawing/2014/main" id="{3B8EB0E6-2FE6-4564-A4E3-9346D9E0FF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8943" y="1270000"/>
            <a:ext cx="1828800" cy="204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262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EBF6B6-B81C-4CE2-B5DA-A38373610DC9}"/>
              </a:ext>
            </a:extLst>
          </p:cNvPr>
          <p:cNvSpPr>
            <a:spLocks noGrp="1"/>
          </p:cNvSpPr>
          <p:nvPr>
            <p:ph type="title"/>
          </p:nvPr>
        </p:nvSpPr>
        <p:spPr/>
        <p:txBody>
          <a:bodyPr>
            <a:normAutofit fontScale="90000"/>
          </a:bodyPr>
          <a:lstStyle/>
          <a:p>
            <a:r>
              <a:rPr lang="kk-KZ" dirty="0">
                <a:solidFill>
                  <a:schemeClr val="tx1"/>
                </a:solidFill>
                <a:latin typeface="Times New Roman" panose="02020603050405020304" pitchFamily="18" charset="0"/>
                <a:cs typeface="Times New Roman" panose="02020603050405020304" pitchFamily="18" charset="0"/>
              </a:rPr>
              <a:t>Тапсырма </a:t>
            </a:r>
            <a:r>
              <a:rPr lang="ru-RU" dirty="0">
                <a:solidFill>
                  <a:schemeClr val="tx1"/>
                </a:solidFill>
                <a:latin typeface="Times New Roman" panose="02020603050405020304" pitchFamily="18" charset="0"/>
                <a:cs typeface="Times New Roman" panose="02020603050405020304" pitchFamily="18" charset="0"/>
              </a:rPr>
              <a:t>№</a:t>
            </a:r>
            <a:r>
              <a:rPr lang="kk-KZ" dirty="0" smtClean="0">
                <a:solidFill>
                  <a:schemeClr val="tx1"/>
                </a:solidFill>
                <a:latin typeface="Times New Roman" panose="02020603050405020304" pitchFamily="18" charset="0"/>
                <a:cs typeface="Times New Roman" panose="02020603050405020304" pitchFamily="18" charset="0"/>
              </a:rPr>
              <a:t>1</a:t>
            </a:r>
            <a:br>
              <a:rPr lang="kk-KZ" dirty="0" smtClean="0">
                <a:solidFill>
                  <a:schemeClr val="tx1"/>
                </a:solidFill>
                <a:latin typeface="Times New Roman" panose="02020603050405020304" pitchFamily="18" charset="0"/>
                <a:cs typeface="Times New Roman" panose="02020603050405020304" pitchFamily="18" charset="0"/>
              </a:rPr>
            </a:br>
            <a:r>
              <a:rPr lang="kk-KZ" dirty="0">
                <a:solidFill>
                  <a:schemeClr val="tx1"/>
                </a:solidFill>
                <a:latin typeface="Times New Roman" panose="02020603050405020304" pitchFamily="18" charset="0"/>
                <a:cs typeface="Times New Roman" panose="02020603050405020304" pitchFamily="18" charset="0"/>
              </a:rPr>
              <a:t/>
            </a:r>
            <a:br>
              <a:rPr lang="kk-KZ" dirty="0">
                <a:solidFill>
                  <a:schemeClr val="tx1"/>
                </a:solidFill>
                <a:latin typeface="Times New Roman" panose="02020603050405020304" pitchFamily="18" charset="0"/>
                <a:cs typeface="Times New Roman" panose="02020603050405020304" pitchFamily="18" charset="0"/>
              </a:rPr>
            </a:br>
            <a:r>
              <a:rPr lang="kk-KZ" dirty="0">
                <a:solidFill>
                  <a:schemeClr val="tx1"/>
                </a:solidFill>
                <a:latin typeface="Times New Roman" panose="02020603050405020304" pitchFamily="18" charset="0"/>
                <a:cs typeface="Times New Roman" panose="02020603050405020304" pitchFamily="18" charset="0"/>
              </a:rPr>
              <a:t>К. </a:t>
            </a:r>
            <a:r>
              <a:rPr lang="kk-KZ" dirty="0" smtClean="0">
                <a:solidFill>
                  <a:schemeClr val="tx1"/>
                </a:solidFill>
                <a:latin typeface="Times New Roman" panose="02020603050405020304" pitchFamily="18" charset="0"/>
                <a:cs typeface="Times New Roman" panose="02020603050405020304" pitchFamily="18" charset="0"/>
              </a:rPr>
              <a:t>Маркс жасаған </a:t>
            </a:r>
            <a:r>
              <a:rPr lang="kk-KZ" dirty="0">
                <a:solidFill>
                  <a:schemeClr val="tx1"/>
                </a:solidFill>
                <a:latin typeface="Times New Roman" panose="02020603050405020304" pitchFamily="18" charset="0"/>
                <a:cs typeface="Times New Roman" panose="02020603050405020304" pitchFamily="18" charset="0"/>
              </a:rPr>
              <a:t>қоғамдық – экономикалық формацияның тарихи үш </a:t>
            </a:r>
            <a:r>
              <a:rPr lang="kk-KZ" dirty="0" smtClean="0">
                <a:solidFill>
                  <a:schemeClr val="tx1"/>
                </a:solidFill>
                <a:latin typeface="Times New Roman" panose="02020603050405020304" pitchFamily="18" charset="0"/>
                <a:cs typeface="Times New Roman" panose="02020603050405020304" pitchFamily="18" charset="0"/>
              </a:rPr>
              <a:t>түрін көрсет:</a:t>
            </a:r>
            <a:r>
              <a:rPr lang="kk-KZ" dirty="0">
                <a:solidFill>
                  <a:schemeClr val="tx1"/>
                </a:solidFill>
                <a:latin typeface="Times New Roman" panose="02020603050405020304" pitchFamily="18" charset="0"/>
                <a:cs typeface="Times New Roman" panose="02020603050405020304" pitchFamily="18" charset="0"/>
              </a:rPr>
              <a:t/>
            </a:r>
            <a:br>
              <a:rPr lang="kk-KZ" dirty="0">
                <a:solidFill>
                  <a:schemeClr val="tx1"/>
                </a:solidFill>
                <a:latin typeface="Times New Roman" panose="02020603050405020304" pitchFamily="18" charset="0"/>
                <a:cs typeface="Times New Roman" panose="02020603050405020304" pitchFamily="18" charset="0"/>
              </a:rPr>
            </a:br>
            <a:r>
              <a:rPr lang="kk-KZ" dirty="0">
                <a:solidFill>
                  <a:schemeClr val="tx1"/>
                </a:solidFill>
                <a:latin typeface="Times New Roman" panose="02020603050405020304" pitchFamily="18" charset="0"/>
                <a:cs typeface="Times New Roman" panose="02020603050405020304" pitchFamily="18" charset="0"/>
              </a:rPr>
              <a:t/>
            </a:r>
            <a:br>
              <a:rPr lang="kk-KZ" dirty="0">
                <a:solidFill>
                  <a:schemeClr val="tx1"/>
                </a:solidFill>
                <a:latin typeface="Times New Roman" panose="02020603050405020304" pitchFamily="18" charset="0"/>
                <a:cs typeface="Times New Roman" panose="02020603050405020304" pitchFamily="18" charset="0"/>
              </a:rPr>
            </a:br>
            <a:r>
              <a:rPr lang="kk-KZ" dirty="0">
                <a:solidFill>
                  <a:schemeClr val="tx1"/>
                </a:solidFill>
                <a:latin typeface="Times New Roman" panose="02020603050405020304" pitchFamily="18" charset="0"/>
                <a:cs typeface="Times New Roman" panose="02020603050405020304" pitchFamily="18" charset="0"/>
              </a:rPr>
              <a:t>1. </a:t>
            </a:r>
            <a:r>
              <a:rPr lang="kk-KZ" dirty="0" smtClean="0">
                <a:solidFill>
                  <a:schemeClr val="tx1"/>
                </a:solidFill>
                <a:latin typeface="Times New Roman" panose="02020603050405020304" pitchFamily="18" charset="0"/>
                <a:cs typeface="Times New Roman" panose="02020603050405020304" pitchFamily="18" charset="0"/>
              </a:rPr>
              <a:t>Архиакалық</a:t>
            </a:r>
            <a:r>
              <a:rPr lang="kk-KZ" dirty="0">
                <a:solidFill>
                  <a:schemeClr val="tx1"/>
                </a:solidFill>
                <a:latin typeface="Times New Roman" panose="02020603050405020304" pitchFamily="18" charset="0"/>
                <a:cs typeface="Times New Roman" panose="02020603050405020304" pitchFamily="18" charset="0"/>
              </a:rPr>
              <a:t/>
            </a:r>
            <a:br>
              <a:rPr lang="kk-KZ" dirty="0">
                <a:solidFill>
                  <a:schemeClr val="tx1"/>
                </a:solidFill>
                <a:latin typeface="Times New Roman" panose="02020603050405020304" pitchFamily="18" charset="0"/>
                <a:cs typeface="Times New Roman" panose="02020603050405020304" pitchFamily="18" charset="0"/>
              </a:rPr>
            </a:br>
            <a:r>
              <a:rPr lang="kk-KZ" dirty="0">
                <a:solidFill>
                  <a:schemeClr val="tx1"/>
                </a:solidFill>
                <a:latin typeface="Times New Roman" panose="02020603050405020304" pitchFamily="18" charset="0"/>
                <a:cs typeface="Times New Roman" panose="02020603050405020304" pitchFamily="18" charset="0"/>
              </a:rPr>
              <a:t>2. Болашақтық</a:t>
            </a:r>
            <a:br>
              <a:rPr lang="kk-KZ" dirty="0">
                <a:solidFill>
                  <a:schemeClr val="tx1"/>
                </a:solidFill>
                <a:latin typeface="Times New Roman" panose="02020603050405020304" pitchFamily="18" charset="0"/>
                <a:cs typeface="Times New Roman" panose="02020603050405020304" pitchFamily="18" charset="0"/>
              </a:rPr>
            </a:br>
            <a:r>
              <a:rPr lang="kk-KZ" dirty="0">
                <a:solidFill>
                  <a:schemeClr val="tx1"/>
                </a:solidFill>
                <a:latin typeface="Times New Roman" panose="02020603050405020304" pitchFamily="18" charset="0"/>
                <a:cs typeface="Times New Roman" panose="02020603050405020304" pitchFamily="18" charset="0"/>
              </a:rPr>
              <a:t>3. Экономикалық</a:t>
            </a:r>
            <a:br>
              <a:rPr lang="kk-KZ" dirty="0">
                <a:solidFill>
                  <a:schemeClr val="tx1"/>
                </a:solidFill>
                <a:latin typeface="Times New Roman" panose="02020603050405020304" pitchFamily="18" charset="0"/>
                <a:cs typeface="Times New Roman" panose="02020603050405020304" pitchFamily="18" charset="0"/>
              </a:rPr>
            </a:br>
            <a:r>
              <a:rPr lang="kk-KZ" dirty="0">
                <a:solidFill>
                  <a:schemeClr val="tx1"/>
                </a:solidFill>
                <a:latin typeface="Times New Roman" panose="02020603050405020304" pitchFamily="18" charset="0"/>
                <a:cs typeface="Times New Roman" panose="02020603050405020304" pitchFamily="18" charset="0"/>
              </a:rPr>
              <a:t>4. </a:t>
            </a:r>
            <a:r>
              <a:rPr lang="kk-KZ" dirty="0" smtClean="0">
                <a:solidFill>
                  <a:schemeClr val="tx1"/>
                </a:solidFill>
                <a:latin typeface="Times New Roman" panose="02020603050405020304" pitchFamily="18" charset="0"/>
                <a:cs typeface="Times New Roman" panose="02020603050405020304" pitchFamily="18" charset="0"/>
              </a:rPr>
              <a:t>Руханилық</a:t>
            </a:r>
            <a:br>
              <a:rPr lang="kk-KZ" dirty="0" smtClean="0">
                <a:solidFill>
                  <a:schemeClr val="tx1"/>
                </a:solidFill>
                <a:latin typeface="Times New Roman" panose="02020603050405020304" pitchFamily="18" charset="0"/>
                <a:cs typeface="Times New Roman" panose="02020603050405020304" pitchFamily="18" charset="0"/>
              </a:rPr>
            </a:br>
            <a:r>
              <a:rPr lang="kk-KZ" dirty="0" smtClean="0">
                <a:solidFill>
                  <a:schemeClr val="tx1"/>
                </a:solidFill>
                <a:latin typeface="Times New Roman" panose="02020603050405020304" pitchFamily="18" charset="0"/>
                <a:cs typeface="Times New Roman" panose="02020603050405020304" pitchFamily="18" charset="0"/>
              </a:rPr>
              <a:t>5. </a:t>
            </a:r>
            <a:r>
              <a:rPr lang="kk-KZ" dirty="0">
                <a:solidFill>
                  <a:schemeClr val="tx1"/>
                </a:solidFill>
                <a:latin typeface="Times New Roman" panose="02020603050405020304" pitchFamily="18" charset="0"/>
                <a:cs typeface="Times New Roman" panose="02020603050405020304" pitchFamily="18" charset="0"/>
              </a:rPr>
              <a:t>К</a:t>
            </a:r>
            <a:r>
              <a:rPr lang="kk-KZ" dirty="0" smtClean="0">
                <a:solidFill>
                  <a:schemeClr val="tx1"/>
                </a:solidFill>
                <a:latin typeface="Times New Roman" panose="02020603050405020304" pitchFamily="18" charset="0"/>
                <a:cs typeface="Times New Roman" panose="02020603050405020304" pitchFamily="18" charset="0"/>
              </a:rPr>
              <a:t>оммунистік </a:t>
            </a:r>
            <a:r>
              <a:rPr lang="kk-KZ" dirty="0"/>
              <a:t/>
            </a:r>
            <a:br>
              <a:rPr lang="kk-KZ" dirty="0"/>
            </a:br>
            <a:r>
              <a:rPr lang="kk-KZ" dirty="0"/>
              <a:t>   </a:t>
            </a:r>
            <a:br>
              <a:rPr lang="kk-KZ" dirty="0"/>
            </a:br>
            <a:r>
              <a:rPr lang="kk-KZ" dirty="0"/>
              <a:t/>
            </a:r>
            <a:br>
              <a:rPr lang="kk-KZ" dirty="0"/>
            </a:br>
            <a:endParaRPr lang="ru-RU" dirty="0"/>
          </a:p>
        </p:txBody>
      </p:sp>
    </p:spTree>
    <p:extLst>
      <p:ext uri="{BB962C8B-B14F-4D97-AF65-F5344CB8AC3E}">
        <p14:creationId xmlns:p14="http://schemas.microsoft.com/office/powerpoint/2010/main" val="313699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Аспект">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434</TotalTime>
  <Words>187</Words>
  <Application>Microsoft Office PowerPoint</Application>
  <PresentationFormat>Широкоэкранный</PresentationFormat>
  <Paragraphs>34</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12</vt:i4>
      </vt:variant>
    </vt:vector>
  </HeadingPairs>
  <TitlesOfParts>
    <vt:vector size="19" baseType="lpstr">
      <vt:lpstr>Arial</vt:lpstr>
      <vt:lpstr>Calibri</vt:lpstr>
      <vt:lpstr>Times New Roman</vt:lpstr>
      <vt:lpstr>Trebuchet MS</vt:lpstr>
      <vt:lpstr>Wingdings 3</vt:lpstr>
      <vt:lpstr>Аспект</vt:lpstr>
      <vt:lpstr>Тема Office</vt:lpstr>
      <vt:lpstr>Қоғамның әлеуметтік ұйымдасуының тарихи формалары  Сабақ тақырыбы:  «Социогенез» туралы теориялардың алуан түрлілігі</vt:lpstr>
      <vt:lpstr>Оқу мақсаты            Бағалау критерийлері</vt:lpstr>
      <vt:lpstr>Социогенез – қоғамның пайда болуы жөніндегі ілім немесе қоғамның даму тарихы.</vt:lpstr>
      <vt:lpstr>Әулие Аугустин Христиан ойшылы (354 – 430 жж.), дүние жүзі тарихын адамның күнаһар болуынан бастап, Христостың қайта келіп, Жер бетінде құдайдың патшалық құруына дейінгі аралықты бір сызықтық тұрғыда қарастырды.  Тұжырым: Адамзат қоғамының барлығы бірдей және ортақ заңмен дамитынын және дамудың сол бір ортақ жолмен жүреді деп тұжырымдады.</vt:lpstr>
      <vt:lpstr>Адам Фергюсон - 18 ғасырда өмір сүрген шотландық ойшыл. Адамзат қоғамы: 1. Жайбайылық 2. Тағылық 3. Өркениет</vt:lpstr>
      <vt:lpstr>Презентация PowerPoint</vt:lpstr>
      <vt:lpstr>Кеңес ғылымында бұл тұжырымның саны беске дейін жеткізілді:</vt:lpstr>
      <vt:lpstr>       Модернизациялық тұрғыда қарау Экономикалық өсімнің кезеңдері:                                                                                                                                                       У.У. Ростоу</vt:lpstr>
      <vt:lpstr>Тапсырма №1  К. Маркс жасаған қоғамдық – экономикалық формацияның тарихи үш түрін көрсет:  1. Архиакалық 2. Болашақтық 3. Экономикалық 4. Руханилық 5. Коммунистік       </vt:lpstr>
      <vt:lpstr>Презентация PowerPoint</vt:lpstr>
      <vt:lpstr>2 тапсырма. Жұптық жұмыс </vt:lpstr>
      <vt:lpstr>3 тапсырма  Сұрақтарға жауап жазыңыз.  1. Социогенез дегеніміз не? 2. Қоғам дамуындағы формациялық тұрғыдан қарау туралы не білесің? Неліктен бұл көзқарас ескірді? 3. Қоғамдық дамуда модернизациялық тұрғыдан қараудың мәні неде? 4. Өркениеттік тұрғыдан қарау туралы не білесің? Оның қоғамның дамуына әсері қандай болды? Өкілдерін атап көр. 5. Қоғам дамуында циклдік дамуының принциптерін түсіндіре аласын ба?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6-тарау                     Қоғамның әлеуметтік ұйымдасуының тарихи формалары  Социогенез теориялары</dc:title>
  <dc:creator>USER</dc:creator>
  <cp:lastModifiedBy>Данагул</cp:lastModifiedBy>
  <cp:revision>25</cp:revision>
  <dcterms:created xsi:type="dcterms:W3CDTF">2021-10-16T13:11:27Z</dcterms:created>
  <dcterms:modified xsi:type="dcterms:W3CDTF">2024-11-17T11:09:18Z</dcterms:modified>
</cp:coreProperties>
</file>