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61" r:id="rId5"/>
    <p:sldId id="262" r:id="rId6"/>
    <p:sldId id="263" r:id="rId7"/>
    <p:sldId id="264" r:id="rId8"/>
    <p:sldId id="267" r:id="rId9"/>
    <p:sldId id="270" r:id="rId10"/>
    <p:sldId id="271" r:id="rId11"/>
    <p:sldId id="257" r:id="rId12"/>
    <p:sldId id="273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224736" cy="1689720"/>
          </a:xfrm>
        </p:spPr>
        <p:txBody>
          <a:bodyPr>
            <a:normAutofit lnSpcReduction="10000"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Этностардың пайда болуы туралы теориялар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 smtClean="0"/>
              <a:t>Сабақ тақырыбы: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4709025"/>
            <a:ext cx="5904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D16349"/>
              </a:buClr>
              <a:buSzPct val="85000"/>
            </a:pPr>
            <a:r>
              <a:rPr lang="kk-K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Дүниежүзі тарихы 10 сынып</a:t>
            </a:r>
          </a:p>
          <a:p>
            <a:pPr lvl="0">
              <a:spcBef>
                <a:spcPct val="20000"/>
              </a:spcBef>
              <a:buClr>
                <a:srgbClr val="D16349"/>
              </a:buClr>
              <a:buSzPct val="85000"/>
            </a:pPr>
            <a:endParaRPr lang="kk-KZ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1"/>
                </a:solidFill>
              </a:rPr>
              <a:t>Ғылымның пайда болуын конструктивтік тұрғыдан қарау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Бұл бағытқа сәйкес этникалық сезім мен онымен байланысты ұстаным сындарлы интеллектуал болып табылады, оны жазушылар, ғалымдар, саясаткерлер қалыптастырған.</a:t>
            </a:r>
          </a:p>
          <a:p>
            <a:endParaRPr lang="kk-KZ" dirty="0" smtClean="0"/>
          </a:p>
          <a:p>
            <a:r>
              <a:rPr lang="kk-KZ" dirty="0" smtClean="0"/>
              <a:t>Конструктивистердің ойынша ұлт дегеніміз – ұлтшыл бағыттағы үкіметтің арнайы мақсаттары әрекеттерінің нәтижесінде пайда болады, билік әрқашан өз әрекеттерін саяси және ұлттық бірлікпен байланыстыруға тырысады.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Теорияны негізін қалағандар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теориясы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Шындық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Жалған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С.М.Широкогоров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«Этнос» ұғымы мен этнос туралы алғашқы теорияны қалыптастырушы.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+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Ю.В.Бромлей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Ерекше этногенездің пассмонарлық теориясын қалыптастырды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Л.Гумилев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Примордиалистік этностың дуалистік теориясын қалыптастырды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</a:rPr>
              <a:t>1 </a:t>
            </a:r>
            <a:r>
              <a:rPr lang="ru-RU" dirty="0" err="1" smtClean="0">
                <a:solidFill>
                  <a:schemeClr val="tx1"/>
                </a:solidFill>
              </a:rPr>
              <a:t>тапсырма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b="1" dirty="0" smtClean="0"/>
              <a:t>Берілген ақпараттар</a:t>
            </a:r>
            <a:r>
              <a:rPr lang="ru-RU" b="1" dirty="0" smtClean="0"/>
              <a:t> </a:t>
            </a:r>
            <a:r>
              <a:rPr lang="ru-RU" b="1" dirty="0" err="1" smtClean="0"/>
              <a:t>ш</a:t>
            </a:r>
            <a:r>
              <a:rPr lang="kk-KZ" b="1" dirty="0" smtClean="0"/>
              <a:t>ындық немесе</a:t>
            </a:r>
            <a:r>
              <a:rPr lang="ru-RU" b="1" dirty="0" smtClean="0"/>
              <a:t> ж</a:t>
            </a:r>
            <a:r>
              <a:rPr lang="kk-KZ" b="1" dirty="0" smtClean="0"/>
              <a:t>алған екендігін анықтаңыз:</a:t>
            </a:r>
          </a:p>
          <a:p>
            <a:pPr>
              <a:buNone/>
            </a:pPr>
            <a:endParaRPr lang="ru-RU" dirty="0" smtClean="0"/>
          </a:p>
          <a:p>
            <a:r>
              <a:rPr lang="kk-KZ" dirty="0" smtClean="0"/>
              <a:t>С.М.Широкогоров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«Этнос» ұғымы мен этнос туралы алғашқы теорияны қалыптастырушы.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r>
              <a:rPr lang="kk-KZ" dirty="0" smtClean="0"/>
              <a:t>Ю.В.Бромлей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Ерекше этногенездің пассмонарлық теориясын қалыптастырды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kk-KZ" dirty="0" smtClean="0"/>
              <a:t>Л.Гумилев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Примордиалистік этностың дуалистік теориясын қалыптастырды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chemeClr val="tx1"/>
                </a:solidFill>
              </a:rPr>
              <a:t>Тексеріңіз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 smtClean="0"/>
              <a:t>С.М.Широкогоров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«Этнос» ұғымы мен этнос туралы алғашқы теорияны қалыптастырушы.</a:t>
            </a:r>
            <a:endParaRPr lang="ru-RU" dirty="0" smtClean="0"/>
          </a:p>
          <a:p>
            <a:pPr>
              <a:buNone/>
            </a:pPr>
            <a:r>
              <a:rPr lang="kk-KZ" b="1" dirty="0" smtClean="0"/>
              <a:t>Шындық</a:t>
            </a:r>
            <a:endParaRPr lang="ru-RU" b="1" dirty="0" smtClean="0"/>
          </a:p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r>
              <a:rPr lang="kk-KZ" dirty="0" smtClean="0"/>
              <a:t>Ю.В.Бромлей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Ерекше этногенездің пассмонарлық теориясын қалыптастырды</a:t>
            </a:r>
            <a:endParaRPr lang="ru-RU" dirty="0" smtClean="0"/>
          </a:p>
          <a:p>
            <a:pPr>
              <a:buNone/>
            </a:pPr>
            <a:r>
              <a:rPr lang="kk-KZ" b="1" dirty="0" smtClean="0"/>
              <a:t> Жалған</a:t>
            </a: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r>
              <a:rPr lang="kk-KZ" dirty="0" smtClean="0"/>
              <a:t>Л.Гумилев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Примордиалистік этностың дуалистік теориясын қалыптастырды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 </a:t>
            </a:r>
            <a:r>
              <a:rPr lang="kk-KZ" b="1" dirty="0" smtClean="0"/>
              <a:t>Жалған</a:t>
            </a: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Autofit/>
          </a:bodyPr>
          <a:lstStyle/>
          <a:p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тапсырма</a:t>
            </a:r>
            <a:b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С.М Широкогоров пен Л.Н.Гумелевті этнос мәселесінде қандай көзқарастар біріктіретінін сипаттаңдар.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57364"/>
            <a:ext cx="8503920" cy="4241684"/>
          </a:xfrm>
        </p:spPr>
        <p:txBody>
          <a:bodyPr>
            <a:normAutofit/>
          </a:bodyPr>
          <a:lstStyle/>
          <a:p>
            <a:pPr algn="ctr"/>
            <a:r>
              <a:rPr lang="kk-KZ" sz="2400" dirty="0" smtClean="0"/>
              <a:t>ВЕНН ДИАГРАММАСЫ</a:t>
            </a:r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0" y="2214554"/>
            <a:ext cx="4143372" cy="335758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Широкогоровтың теориясы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857720" y="2143116"/>
            <a:ext cx="4143436" cy="335758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Л.Гумилевтің теориясы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428992" y="2643182"/>
            <a:ext cx="2000264" cy="257176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Ұқсастықтары</a:t>
            </a:r>
          </a:p>
          <a:p>
            <a:pPr algn="ctr"/>
            <a:r>
              <a:rPr lang="kk-KZ" dirty="0" smtClean="0"/>
              <a:t> (қандай көзқарастар біріктіреді)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Оқу мақсаты: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571744"/>
            <a:ext cx="8503920" cy="3527304"/>
          </a:xfrm>
        </p:spPr>
        <p:txBody>
          <a:bodyPr/>
          <a:lstStyle/>
          <a:p>
            <a:pPr algn="ctr"/>
            <a:r>
              <a:rPr lang="kk-KZ" dirty="0" smtClean="0"/>
              <a:t>10.2.1.3-этногенездің әртүрлі теорияларын жүйелеу және тұжырымдау;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207-12\Desktop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937" y="500042"/>
            <a:ext cx="9017063" cy="592935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Ғылымда нақты түсінік жоқ.           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14282" y="2357430"/>
            <a:ext cx="3786214" cy="30718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ЭТНОС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4810" y="3214687"/>
            <a:ext cx="49291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Батыс антропологтері этностың бар екенін жоққа шығарады.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r>
              <a:rPr lang="kk-KZ" dirty="0" smtClean="0"/>
              <a:t>Этносты “мойындайтын” кейбір ғылыми мектептердің өзінде де бұл т уралы түрлі көзқарастар бар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Широкогоровтың этнос теориясы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207-12\Desktop\Shirokogoroff_s_m_192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571612"/>
            <a:ext cx="3133725" cy="452437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1643050"/>
            <a:ext cx="4000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Ол этносты биологиялық популяция тұрғысынан қарастырды және этностың пайда болуын нақты географиялық ортаға бейімделген популяциямен, ал олардың бұдан кейінгі дамуын – екінші (мәдени) ортаның қалыптасуымен және этникалық ортамен (этникалық қоршаумен) байланыстырды.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Этнографиядағы эволюционизм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Этнографияда қадам эволюционизммен байланысты, ол бойынша барлық халықтар “жабайылықтан” “өркениетке” бағыт алып, бәріне ортақ бір заңдылық арқылы, желілі түрде дамиды. </a:t>
            </a:r>
          </a:p>
          <a:p>
            <a:r>
              <a:rPr lang="kk-KZ" dirty="0" smtClean="0"/>
              <a:t>Широкогоров және басқа да ғалымдар этностардың дамуы сызықты түрде болмайтыны, этностар, негізінен бір бағытта дамып, басқаларға зардап шектіретінін анықтады.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Ю.В.Бромлейдің этнос теориясы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207-12\Desktop\unnamed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4071966" cy="4572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57752" y="1785926"/>
            <a:ext cx="39290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1960-1970 жылдары кеңес этнографы Ю.В.Бромлей примордиалистік этностың дуалистік теориясын қалыптастырды. Ол этносты жан-жақты бағыттағы этникалық процес заңдары арқылы дамитын нақты тіршілік етуші қауым ретінде түсінді.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14318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Л.Гумилевтің теориясы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207-12\Desktop\maxresdefault (1).jpg"/>
          <p:cNvPicPr>
            <a:picLocks noChangeAspect="1" noChangeArrowheads="1"/>
          </p:cNvPicPr>
          <p:nvPr/>
        </p:nvPicPr>
        <p:blipFill>
          <a:blip r:embed="rId2">
            <a:lum bright="-20000" contrast="10000"/>
          </a:blip>
          <a:srcRect/>
          <a:stretch>
            <a:fillRect/>
          </a:stretch>
        </p:blipFill>
        <p:spPr bwMode="auto">
          <a:xfrm>
            <a:off x="0" y="714332"/>
            <a:ext cx="9144000" cy="614366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/>
              <a:t>Гумилевтің тұжырымынша даму кезеңінің ықпалы мен кері кетуіне дейін дағдарысқа ұшырағанша, мыңдаған жыл, ал толық тоқтағанша, шамамен 1500 жыл өтеді.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</TotalTime>
  <Words>308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Georgia</vt:lpstr>
      <vt:lpstr>Times New Roman</vt:lpstr>
      <vt:lpstr>Wingdings</vt:lpstr>
      <vt:lpstr>Wingdings 2</vt:lpstr>
      <vt:lpstr>Официальная</vt:lpstr>
      <vt:lpstr>Сабақ тақырыбы:</vt:lpstr>
      <vt:lpstr>Оқу мақсаты:</vt:lpstr>
      <vt:lpstr>Презентация PowerPoint</vt:lpstr>
      <vt:lpstr>Презентация PowerPoint</vt:lpstr>
      <vt:lpstr>Широкогоровтың этнос теориясы</vt:lpstr>
      <vt:lpstr>Этнографиядағы эволюционизм</vt:lpstr>
      <vt:lpstr>Ю.В.Бромлейдің этнос теориясы</vt:lpstr>
      <vt:lpstr>Л.Гумилевтің теориясы</vt:lpstr>
      <vt:lpstr>Презентация PowerPoint</vt:lpstr>
      <vt:lpstr>Ғылымның пайда болуын конструктивтік тұрғыдан қарау</vt:lpstr>
      <vt:lpstr>Теорияны негізін қалағандар теориясы Шындық Жалған  С.М.Широкогоров «Этнос» ұғымы мен этнос туралы алғашқы теорияны қалыптастырушы. +   Ю.В.Бромлей Ерекше этногенездің пассмонарлық теориясын қалыптастырды   - Л.Гумилев Примордиалистік этностың дуалистік теориясын қалыптастырды   - 1 тапсырма</vt:lpstr>
      <vt:lpstr>   - Тексеріңіз:</vt:lpstr>
      <vt:lpstr>2 тапсырма С.М Широкогоров пен Л.Н.Гумелевті этнос мәселесінде қандай көзқарастар біріктіретінін сипаттаңдар.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 тақырыбы:</dc:title>
  <dc:creator>207-12</dc:creator>
  <cp:lastModifiedBy>Данагул</cp:lastModifiedBy>
  <cp:revision>11</cp:revision>
  <dcterms:created xsi:type="dcterms:W3CDTF">2021-10-20T02:14:45Z</dcterms:created>
  <dcterms:modified xsi:type="dcterms:W3CDTF">2024-11-17T11:08:08Z</dcterms:modified>
</cp:coreProperties>
</file>