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5" r:id="rId5"/>
    <p:sldId id="268" r:id="rId6"/>
    <p:sldId id="269" r:id="rId7"/>
    <p:sldId id="270" r:id="rId8"/>
    <p:sldId id="27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34BE8-3EA9-4D2F-A2F7-6CD40E96282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E0B1D-BB2A-4EF8-94BA-6AC12D393E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3600" dirty="0" smtClean="0"/>
            <a:t>Антропогенез</a:t>
          </a:r>
          <a:endParaRPr lang="ru-RU" sz="3600" dirty="0"/>
        </a:p>
      </dgm:t>
    </dgm:pt>
    <dgm:pt modelId="{144D2920-0517-453C-A811-F588A314F09C}" type="parTrans" cxnId="{E3F89A7E-8754-413A-86F4-01AF6F46B55E}">
      <dgm:prSet/>
      <dgm:spPr/>
      <dgm:t>
        <a:bodyPr/>
        <a:lstStyle/>
        <a:p>
          <a:endParaRPr lang="ru-RU"/>
        </a:p>
      </dgm:t>
    </dgm:pt>
    <dgm:pt modelId="{CCB2C09C-3DDD-4A64-8116-205807B9F30E}" type="sibTrans" cxnId="{E3F89A7E-8754-413A-86F4-01AF6F46B55E}">
      <dgm:prSet/>
      <dgm:spPr/>
      <dgm:t>
        <a:bodyPr/>
        <a:lstStyle/>
        <a:p>
          <a:endParaRPr lang="ru-RU"/>
        </a:p>
      </dgm:t>
    </dgm:pt>
    <dgm:pt modelId="{F283CF00-FF93-472F-A263-2EA83329D214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0E118859-EE54-4CB0-A3C0-9C5E5AA797D3}" type="parTrans" cxnId="{9583C905-F0DB-4111-8581-B48057AE9519}">
      <dgm:prSet/>
      <dgm:spPr/>
      <dgm:t>
        <a:bodyPr/>
        <a:lstStyle/>
        <a:p>
          <a:endParaRPr lang="ru-RU"/>
        </a:p>
      </dgm:t>
    </dgm:pt>
    <dgm:pt modelId="{9916A6BD-F4F6-4FCE-B1A9-58611469AE9D}" type="sibTrans" cxnId="{9583C905-F0DB-4111-8581-B48057AE9519}">
      <dgm:prSet/>
      <dgm:spPr/>
      <dgm:t>
        <a:bodyPr/>
        <a:lstStyle/>
        <a:p>
          <a:endParaRPr lang="ru-RU"/>
        </a:p>
      </dgm:t>
    </dgm:pt>
    <dgm:pt modelId="{B72005A8-0E8A-4B0C-9885-79C2CA6FAA58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E26566B8-9C3B-4DAE-AF3D-334EA6959491}" type="parTrans" cxnId="{8CB97578-4E6B-4FCF-B0BF-3555DF928C5D}">
      <dgm:prSet/>
      <dgm:spPr/>
      <dgm:t>
        <a:bodyPr/>
        <a:lstStyle/>
        <a:p>
          <a:endParaRPr lang="ru-RU"/>
        </a:p>
      </dgm:t>
    </dgm:pt>
    <dgm:pt modelId="{60D5F0A6-42D4-4021-87FD-F295F49A6B76}" type="sibTrans" cxnId="{8CB97578-4E6B-4FCF-B0BF-3555DF928C5D}">
      <dgm:prSet/>
      <dgm:spPr/>
      <dgm:t>
        <a:bodyPr/>
        <a:lstStyle/>
        <a:p>
          <a:endParaRPr lang="ru-RU"/>
        </a:p>
      </dgm:t>
    </dgm:pt>
    <dgm:pt modelId="{94FF47B3-EA76-44B2-AD60-84640E35FCA1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F54A8DAB-378D-43D4-9C8D-57A321AF0914}" type="parTrans" cxnId="{663606FE-6F05-4A1B-B546-44DEC9D78423}">
      <dgm:prSet/>
      <dgm:spPr/>
      <dgm:t>
        <a:bodyPr/>
        <a:lstStyle/>
        <a:p>
          <a:endParaRPr lang="ru-RU"/>
        </a:p>
      </dgm:t>
    </dgm:pt>
    <dgm:pt modelId="{ECAAA460-8A1C-4B34-92BF-C9B1BE3D90FB}" type="sibTrans" cxnId="{663606FE-6F05-4A1B-B546-44DEC9D78423}">
      <dgm:prSet/>
      <dgm:spPr/>
      <dgm:t>
        <a:bodyPr/>
        <a:lstStyle/>
        <a:p>
          <a:endParaRPr lang="ru-RU"/>
        </a:p>
      </dgm:t>
    </dgm:pt>
    <dgm:pt modelId="{0273E6E8-899E-45E7-AE19-3B422315775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1EB036EA-978C-4C3E-BD0D-FE3823173C68}" type="parTrans" cxnId="{046DF283-08A9-48FB-AA14-A1EA6F9FA877}">
      <dgm:prSet/>
      <dgm:spPr/>
      <dgm:t>
        <a:bodyPr/>
        <a:lstStyle/>
        <a:p>
          <a:endParaRPr lang="ru-RU"/>
        </a:p>
      </dgm:t>
    </dgm:pt>
    <dgm:pt modelId="{6FE47738-6B63-4F1A-8EDC-0EED331B6BF2}" type="sibTrans" cxnId="{046DF283-08A9-48FB-AA14-A1EA6F9FA877}">
      <dgm:prSet/>
      <dgm:spPr/>
      <dgm:t>
        <a:bodyPr/>
        <a:lstStyle/>
        <a:p>
          <a:endParaRPr lang="ru-RU"/>
        </a:p>
      </dgm:t>
    </dgm:pt>
    <dgm:pt modelId="{D16ED855-FA93-4342-B263-BAEC3463EEA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4757CD86-1987-481B-97DA-EA16D1C3CCD4}" type="parTrans" cxnId="{99A484FC-649D-4C31-8116-C833AE9A4264}">
      <dgm:prSet/>
      <dgm:spPr/>
      <dgm:t>
        <a:bodyPr/>
        <a:lstStyle/>
        <a:p>
          <a:endParaRPr lang="ru-RU"/>
        </a:p>
      </dgm:t>
    </dgm:pt>
    <dgm:pt modelId="{53A315FC-3D93-4798-BEF3-856CE4CEF3FC}" type="sibTrans" cxnId="{99A484FC-649D-4C31-8116-C833AE9A4264}">
      <dgm:prSet/>
      <dgm:spPr/>
      <dgm:t>
        <a:bodyPr/>
        <a:lstStyle/>
        <a:p>
          <a:endParaRPr lang="ru-RU"/>
        </a:p>
      </dgm:t>
    </dgm:pt>
    <dgm:pt modelId="{DB24785C-7F8A-4A33-AFF3-7BB8BD4669EC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5996A73C-9693-4F60-88CF-43313C020D21}" type="parTrans" cxnId="{DD421F0C-AD0E-4444-BDDF-E49B44FA482E}">
      <dgm:prSet/>
      <dgm:spPr/>
      <dgm:t>
        <a:bodyPr/>
        <a:lstStyle/>
        <a:p>
          <a:endParaRPr lang="ru-RU"/>
        </a:p>
      </dgm:t>
    </dgm:pt>
    <dgm:pt modelId="{C21D0865-1B51-4490-8ABC-687E3CE9F4B7}" type="sibTrans" cxnId="{DD421F0C-AD0E-4444-BDDF-E49B44FA482E}">
      <dgm:prSet/>
      <dgm:spPr/>
      <dgm:t>
        <a:bodyPr/>
        <a:lstStyle/>
        <a:p>
          <a:endParaRPr lang="ru-RU"/>
        </a:p>
      </dgm:t>
    </dgm:pt>
    <dgm:pt modelId="{709919FA-5E41-47EC-9D95-13107904D784}" type="pres">
      <dgm:prSet presAssocID="{C8F34BE8-3EA9-4D2F-A2F7-6CD40E96282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0B5967-4829-45D5-8A8D-4858E979EEC9}" type="pres">
      <dgm:prSet presAssocID="{CA4E0B1D-BB2A-4EF8-94BA-6AC12D393E75}" presName="singleCycle" presStyleCnt="0"/>
      <dgm:spPr/>
    </dgm:pt>
    <dgm:pt modelId="{3688E164-3313-4530-9074-6A99A32E04FD}" type="pres">
      <dgm:prSet presAssocID="{CA4E0B1D-BB2A-4EF8-94BA-6AC12D393E75}" presName="singleCenter" presStyleLbl="node1" presStyleIdx="0" presStyleCnt="7" custScaleX="32137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35591EF-2C5D-4BC3-983B-E5B6C764FC0E}" type="pres">
      <dgm:prSet presAssocID="{0E118859-EE54-4CB0-A3C0-9C5E5AA797D3}" presName="Name56" presStyleLbl="parChTrans1D2" presStyleIdx="0" presStyleCnt="6"/>
      <dgm:spPr/>
      <dgm:t>
        <a:bodyPr/>
        <a:lstStyle/>
        <a:p>
          <a:endParaRPr lang="ru-RU"/>
        </a:p>
      </dgm:t>
    </dgm:pt>
    <dgm:pt modelId="{7DFEF42B-B55A-44F7-A45F-F2D05617CA08}" type="pres">
      <dgm:prSet presAssocID="{F283CF00-FF93-472F-A263-2EA83329D214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19E6F-4C6E-4F8A-A3C6-ED18B0C99594}" type="pres">
      <dgm:prSet presAssocID="{1EB036EA-978C-4C3E-BD0D-FE3823173C68}" presName="Name56" presStyleLbl="parChTrans1D2" presStyleIdx="1" presStyleCnt="6"/>
      <dgm:spPr/>
      <dgm:t>
        <a:bodyPr/>
        <a:lstStyle/>
        <a:p>
          <a:endParaRPr lang="ru-RU"/>
        </a:p>
      </dgm:t>
    </dgm:pt>
    <dgm:pt modelId="{4487ABBF-893F-456B-9D1B-A5D8F1CA65E1}" type="pres">
      <dgm:prSet presAssocID="{0273E6E8-899E-45E7-AE19-3B4223157755}" presName="text0" presStyleLbl="node1" presStyleIdx="2" presStyleCnt="7" custRadScaleRad="192492" custRadScaleInc="3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3D266-8227-4124-A3CD-1E0CF755383F}" type="pres">
      <dgm:prSet presAssocID="{E26566B8-9C3B-4DAE-AF3D-334EA6959491}" presName="Name56" presStyleLbl="parChTrans1D2" presStyleIdx="2" presStyleCnt="6"/>
      <dgm:spPr/>
      <dgm:t>
        <a:bodyPr/>
        <a:lstStyle/>
        <a:p>
          <a:endParaRPr lang="ru-RU"/>
        </a:p>
      </dgm:t>
    </dgm:pt>
    <dgm:pt modelId="{7315689B-A0AE-40CF-9A2B-EB59788BC56A}" type="pres">
      <dgm:prSet presAssocID="{B72005A8-0E8A-4B0C-9885-79C2CA6FAA58}" presName="text0" presStyleLbl="node1" presStyleIdx="3" presStyleCnt="7" custRadScaleRad="201763" custRadScaleInc="-12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ECD55-C832-4CD8-8FC9-D4B917584947}" type="pres">
      <dgm:prSet presAssocID="{4757CD86-1987-481B-97DA-EA16D1C3CCD4}" presName="Name56" presStyleLbl="parChTrans1D2" presStyleIdx="3" presStyleCnt="6"/>
      <dgm:spPr/>
      <dgm:t>
        <a:bodyPr/>
        <a:lstStyle/>
        <a:p>
          <a:endParaRPr lang="ru-RU"/>
        </a:p>
      </dgm:t>
    </dgm:pt>
    <dgm:pt modelId="{C7CE45DB-805C-47E3-87F9-5273D4212688}" type="pres">
      <dgm:prSet presAssocID="{D16ED855-FA93-4342-B263-BAEC3463EEA7}" presName="text0" presStyleLbl="node1" presStyleIdx="4" presStyleCnt="7" custRadScaleRad="116117" custRadScaleInc="-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CCA39-BDB8-4513-B6AD-37BCCAEBDFFF}" type="pres">
      <dgm:prSet presAssocID="{F54A8DAB-378D-43D4-9C8D-57A321AF0914}" presName="Name56" presStyleLbl="parChTrans1D2" presStyleIdx="4" presStyleCnt="6"/>
      <dgm:spPr/>
      <dgm:t>
        <a:bodyPr/>
        <a:lstStyle/>
        <a:p>
          <a:endParaRPr lang="ru-RU"/>
        </a:p>
      </dgm:t>
    </dgm:pt>
    <dgm:pt modelId="{9D52C0E3-8C71-41AB-8538-03D94F8AAFF2}" type="pres">
      <dgm:prSet presAssocID="{94FF47B3-EA76-44B2-AD60-84640E35FCA1}" presName="text0" presStyleLbl="node1" presStyleIdx="5" presStyleCnt="7" custRadScaleRad="192372" custRadScaleInc="4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D219D-545E-4F4E-BE70-F36177DE0A64}" type="pres">
      <dgm:prSet presAssocID="{5996A73C-9693-4F60-88CF-43313C020D21}" presName="Name56" presStyleLbl="parChTrans1D2" presStyleIdx="5" presStyleCnt="6"/>
      <dgm:spPr/>
      <dgm:t>
        <a:bodyPr/>
        <a:lstStyle/>
        <a:p>
          <a:endParaRPr lang="ru-RU"/>
        </a:p>
      </dgm:t>
    </dgm:pt>
    <dgm:pt modelId="{C1831C1B-7F48-4298-9A59-E7791CECE588}" type="pres">
      <dgm:prSet presAssocID="{DB24785C-7F8A-4A33-AFF3-7BB8BD4669EC}" presName="text0" presStyleLbl="node1" presStyleIdx="6" presStyleCnt="7" custRadScaleRad="175789" custRadScaleInc="-35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19BA7-6B70-4363-AD15-A67AF8F8F1ED}" type="presOf" srcId="{D16ED855-FA93-4342-B263-BAEC3463EEA7}" destId="{C7CE45DB-805C-47E3-87F9-5273D4212688}" srcOrd="0" destOrd="0" presId="urn:microsoft.com/office/officeart/2008/layout/RadialCluster"/>
    <dgm:cxn modelId="{046DF283-08A9-48FB-AA14-A1EA6F9FA877}" srcId="{CA4E0B1D-BB2A-4EF8-94BA-6AC12D393E75}" destId="{0273E6E8-899E-45E7-AE19-3B4223157755}" srcOrd="1" destOrd="0" parTransId="{1EB036EA-978C-4C3E-BD0D-FE3823173C68}" sibTransId="{6FE47738-6B63-4F1A-8EDC-0EED331B6BF2}"/>
    <dgm:cxn modelId="{7658CC6A-882B-4A1B-9A19-6B2B81657290}" type="presOf" srcId="{5996A73C-9693-4F60-88CF-43313C020D21}" destId="{9F4D219D-545E-4F4E-BE70-F36177DE0A64}" srcOrd="0" destOrd="0" presId="urn:microsoft.com/office/officeart/2008/layout/RadialCluster"/>
    <dgm:cxn modelId="{9583C905-F0DB-4111-8581-B48057AE9519}" srcId="{CA4E0B1D-BB2A-4EF8-94BA-6AC12D393E75}" destId="{F283CF00-FF93-472F-A263-2EA83329D214}" srcOrd="0" destOrd="0" parTransId="{0E118859-EE54-4CB0-A3C0-9C5E5AA797D3}" sibTransId="{9916A6BD-F4F6-4FCE-B1A9-58611469AE9D}"/>
    <dgm:cxn modelId="{432E30A2-60D3-46AA-B7B9-AE166532C7D8}" type="presOf" srcId="{E26566B8-9C3B-4DAE-AF3D-334EA6959491}" destId="{D6D3D266-8227-4124-A3CD-1E0CF755383F}" srcOrd="0" destOrd="0" presId="urn:microsoft.com/office/officeart/2008/layout/RadialCluster"/>
    <dgm:cxn modelId="{D79EE130-102F-40DA-8345-7F3E76F8A704}" type="presOf" srcId="{94FF47B3-EA76-44B2-AD60-84640E35FCA1}" destId="{9D52C0E3-8C71-41AB-8538-03D94F8AAFF2}" srcOrd="0" destOrd="0" presId="urn:microsoft.com/office/officeart/2008/layout/RadialCluster"/>
    <dgm:cxn modelId="{A85BE6FC-B0B9-4BD9-AADC-912D56736E8C}" type="presOf" srcId="{4757CD86-1987-481B-97DA-EA16D1C3CCD4}" destId="{1AAECD55-C832-4CD8-8FC9-D4B917584947}" srcOrd="0" destOrd="0" presId="urn:microsoft.com/office/officeart/2008/layout/RadialCluster"/>
    <dgm:cxn modelId="{35D458C8-4B34-4797-82A1-EBAA40C7D400}" type="presOf" srcId="{CA4E0B1D-BB2A-4EF8-94BA-6AC12D393E75}" destId="{3688E164-3313-4530-9074-6A99A32E04FD}" srcOrd="0" destOrd="0" presId="urn:microsoft.com/office/officeart/2008/layout/RadialCluster"/>
    <dgm:cxn modelId="{62B02352-DDF4-4D19-A24B-334D89F95D4F}" type="presOf" srcId="{B72005A8-0E8A-4B0C-9885-79C2CA6FAA58}" destId="{7315689B-A0AE-40CF-9A2B-EB59788BC56A}" srcOrd="0" destOrd="0" presId="urn:microsoft.com/office/officeart/2008/layout/RadialCluster"/>
    <dgm:cxn modelId="{8CB97578-4E6B-4FCF-B0BF-3555DF928C5D}" srcId="{CA4E0B1D-BB2A-4EF8-94BA-6AC12D393E75}" destId="{B72005A8-0E8A-4B0C-9885-79C2CA6FAA58}" srcOrd="2" destOrd="0" parTransId="{E26566B8-9C3B-4DAE-AF3D-334EA6959491}" sibTransId="{60D5F0A6-42D4-4021-87FD-F295F49A6B76}"/>
    <dgm:cxn modelId="{CF5CB2F7-3D3C-4155-A7E8-5508F5D4CF4E}" type="presOf" srcId="{C8F34BE8-3EA9-4D2F-A2F7-6CD40E96282C}" destId="{709919FA-5E41-47EC-9D95-13107904D784}" srcOrd="0" destOrd="0" presId="urn:microsoft.com/office/officeart/2008/layout/RadialCluster"/>
    <dgm:cxn modelId="{99A484FC-649D-4C31-8116-C833AE9A4264}" srcId="{CA4E0B1D-BB2A-4EF8-94BA-6AC12D393E75}" destId="{D16ED855-FA93-4342-B263-BAEC3463EEA7}" srcOrd="3" destOrd="0" parTransId="{4757CD86-1987-481B-97DA-EA16D1C3CCD4}" sibTransId="{53A315FC-3D93-4798-BEF3-856CE4CEF3FC}"/>
    <dgm:cxn modelId="{B6760013-F637-46BE-AE43-FC098C3FF066}" type="presOf" srcId="{F54A8DAB-378D-43D4-9C8D-57A321AF0914}" destId="{122CCA39-BDB8-4513-B6AD-37BCCAEBDFFF}" srcOrd="0" destOrd="0" presId="urn:microsoft.com/office/officeart/2008/layout/RadialCluster"/>
    <dgm:cxn modelId="{55CD9D71-863E-4EF2-BF36-427EF0583D06}" type="presOf" srcId="{DB24785C-7F8A-4A33-AFF3-7BB8BD4669EC}" destId="{C1831C1B-7F48-4298-9A59-E7791CECE588}" srcOrd="0" destOrd="0" presId="urn:microsoft.com/office/officeart/2008/layout/RadialCluster"/>
    <dgm:cxn modelId="{E3F89A7E-8754-413A-86F4-01AF6F46B55E}" srcId="{C8F34BE8-3EA9-4D2F-A2F7-6CD40E96282C}" destId="{CA4E0B1D-BB2A-4EF8-94BA-6AC12D393E75}" srcOrd="0" destOrd="0" parTransId="{144D2920-0517-453C-A811-F588A314F09C}" sibTransId="{CCB2C09C-3DDD-4A64-8116-205807B9F30E}"/>
    <dgm:cxn modelId="{9208EEB2-94ED-4C31-9138-BA4F4F8A0797}" type="presOf" srcId="{1EB036EA-978C-4C3E-BD0D-FE3823173C68}" destId="{BDA19E6F-4C6E-4F8A-A3C6-ED18B0C99594}" srcOrd="0" destOrd="0" presId="urn:microsoft.com/office/officeart/2008/layout/RadialCluster"/>
    <dgm:cxn modelId="{663606FE-6F05-4A1B-B546-44DEC9D78423}" srcId="{CA4E0B1D-BB2A-4EF8-94BA-6AC12D393E75}" destId="{94FF47B3-EA76-44B2-AD60-84640E35FCA1}" srcOrd="4" destOrd="0" parTransId="{F54A8DAB-378D-43D4-9C8D-57A321AF0914}" sibTransId="{ECAAA460-8A1C-4B34-92BF-C9B1BE3D90FB}"/>
    <dgm:cxn modelId="{BC692142-546F-49C1-8BE5-C0B0A11F365E}" type="presOf" srcId="{F283CF00-FF93-472F-A263-2EA83329D214}" destId="{7DFEF42B-B55A-44F7-A45F-F2D05617CA08}" srcOrd="0" destOrd="0" presId="urn:microsoft.com/office/officeart/2008/layout/RadialCluster"/>
    <dgm:cxn modelId="{DD421F0C-AD0E-4444-BDDF-E49B44FA482E}" srcId="{CA4E0B1D-BB2A-4EF8-94BA-6AC12D393E75}" destId="{DB24785C-7F8A-4A33-AFF3-7BB8BD4669EC}" srcOrd="5" destOrd="0" parTransId="{5996A73C-9693-4F60-88CF-43313C020D21}" sibTransId="{C21D0865-1B51-4490-8ABC-687E3CE9F4B7}"/>
    <dgm:cxn modelId="{1AED8E10-C62E-4A99-9F1B-1CF5EB274033}" type="presOf" srcId="{0E118859-EE54-4CB0-A3C0-9C5E5AA797D3}" destId="{835591EF-2C5D-4BC3-983B-E5B6C764FC0E}" srcOrd="0" destOrd="0" presId="urn:microsoft.com/office/officeart/2008/layout/RadialCluster"/>
    <dgm:cxn modelId="{C5C04988-EF65-4A28-BAC5-37E6033747DD}" type="presOf" srcId="{0273E6E8-899E-45E7-AE19-3B4223157755}" destId="{4487ABBF-893F-456B-9D1B-A5D8F1CA65E1}" srcOrd="0" destOrd="0" presId="urn:microsoft.com/office/officeart/2008/layout/RadialCluster"/>
    <dgm:cxn modelId="{0E4E9C00-E3C6-4326-A3A6-0FAB56C24DF3}" type="presParOf" srcId="{709919FA-5E41-47EC-9D95-13107904D784}" destId="{930B5967-4829-45D5-8A8D-4858E979EEC9}" srcOrd="0" destOrd="0" presId="urn:microsoft.com/office/officeart/2008/layout/RadialCluster"/>
    <dgm:cxn modelId="{3E944137-13C9-4B79-A291-28289871422E}" type="presParOf" srcId="{930B5967-4829-45D5-8A8D-4858E979EEC9}" destId="{3688E164-3313-4530-9074-6A99A32E04FD}" srcOrd="0" destOrd="0" presId="urn:microsoft.com/office/officeart/2008/layout/RadialCluster"/>
    <dgm:cxn modelId="{B672639A-8850-4E0C-BA74-59E3B7C95EF3}" type="presParOf" srcId="{930B5967-4829-45D5-8A8D-4858E979EEC9}" destId="{835591EF-2C5D-4BC3-983B-E5B6C764FC0E}" srcOrd="1" destOrd="0" presId="urn:microsoft.com/office/officeart/2008/layout/RadialCluster"/>
    <dgm:cxn modelId="{30229319-DC1D-46F0-868A-53724BA01600}" type="presParOf" srcId="{930B5967-4829-45D5-8A8D-4858E979EEC9}" destId="{7DFEF42B-B55A-44F7-A45F-F2D05617CA08}" srcOrd="2" destOrd="0" presId="urn:microsoft.com/office/officeart/2008/layout/RadialCluster"/>
    <dgm:cxn modelId="{3FB38A29-6A38-486B-B5B0-148D4557A524}" type="presParOf" srcId="{930B5967-4829-45D5-8A8D-4858E979EEC9}" destId="{BDA19E6F-4C6E-4F8A-A3C6-ED18B0C99594}" srcOrd="3" destOrd="0" presId="urn:microsoft.com/office/officeart/2008/layout/RadialCluster"/>
    <dgm:cxn modelId="{1AE78E9A-97D8-49E0-806A-9E8A2AB5D203}" type="presParOf" srcId="{930B5967-4829-45D5-8A8D-4858E979EEC9}" destId="{4487ABBF-893F-456B-9D1B-A5D8F1CA65E1}" srcOrd="4" destOrd="0" presId="urn:microsoft.com/office/officeart/2008/layout/RadialCluster"/>
    <dgm:cxn modelId="{2470BBFA-5817-4455-B0E5-218B1EB79482}" type="presParOf" srcId="{930B5967-4829-45D5-8A8D-4858E979EEC9}" destId="{D6D3D266-8227-4124-A3CD-1E0CF755383F}" srcOrd="5" destOrd="0" presId="urn:microsoft.com/office/officeart/2008/layout/RadialCluster"/>
    <dgm:cxn modelId="{C7CF989C-1B29-4B70-94CE-521AC04A174A}" type="presParOf" srcId="{930B5967-4829-45D5-8A8D-4858E979EEC9}" destId="{7315689B-A0AE-40CF-9A2B-EB59788BC56A}" srcOrd="6" destOrd="0" presId="urn:microsoft.com/office/officeart/2008/layout/RadialCluster"/>
    <dgm:cxn modelId="{CD97A275-3CAF-4A2C-9E12-B15C323370F9}" type="presParOf" srcId="{930B5967-4829-45D5-8A8D-4858E979EEC9}" destId="{1AAECD55-C832-4CD8-8FC9-D4B917584947}" srcOrd="7" destOrd="0" presId="urn:microsoft.com/office/officeart/2008/layout/RadialCluster"/>
    <dgm:cxn modelId="{A0104A46-79A1-4E87-9895-396D8D13BC17}" type="presParOf" srcId="{930B5967-4829-45D5-8A8D-4858E979EEC9}" destId="{C7CE45DB-805C-47E3-87F9-5273D4212688}" srcOrd="8" destOrd="0" presId="urn:microsoft.com/office/officeart/2008/layout/RadialCluster"/>
    <dgm:cxn modelId="{97BC5CE7-0DC9-4EF8-A8AB-AEAF3311430F}" type="presParOf" srcId="{930B5967-4829-45D5-8A8D-4858E979EEC9}" destId="{122CCA39-BDB8-4513-B6AD-37BCCAEBDFFF}" srcOrd="9" destOrd="0" presId="urn:microsoft.com/office/officeart/2008/layout/RadialCluster"/>
    <dgm:cxn modelId="{49962B3D-1655-4F95-9631-9E3D9F5989A9}" type="presParOf" srcId="{930B5967-4829-45D5-8A8D-4858E979EEC9}" destId="{9D52C0E3-8C71-41AB-8538-03D94F8AAFF2}" srcOrd="10" destOrd="0" presId="urn:microsoft.com/office/officeart/2008/layout/RadialCluster"/>
    <dgm:cxn modelId="{4419DF85-B1D5-43D3-A142-CCB2EBE11F74}" type="presParOf" srcId="{930B5967-4829-45D5-8A8D-4858E979EEC9}" destId="{9F4D219D-545E-4F4E-BE70-F36177DE0A64}" srcOrd="11" destOrd="0" presId="urn:microsoft.com/office/officeart/2008/layout/RadialCluster"/>
    <dgm:cxn modelId="{9066DF37-5354-4981-B5DC-95D688A8CFD7}" type="presParOf" srcId="{930B5967-4829-45D5-8A8D-4858E979EEC9}" destId="{C1831C1B-7F48-4298-9A59-E7791CECE588}" srcOrd="12" destOrd="0" presId="urn:microsoft.com/office/officeart/2008/layout/RadialCluster"/>
  </dgm:cxnLst>
  <dgm:bg/>
  <dgm:whole>
    <a:ln>
      <a:solidFill>
        <a:schemeClr val="accent6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5C78D-6516-444E-A966-9129607D85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9850F65-8918-49C3-96DE-6050B756B35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C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Діни көзқарас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22EEB-932E-4605-99F3-951DBE761DC8}" type="parTrans" cxnId="{75089DA7-BC93-4080-BFAF-6489C3B83C37}">
      <dgm:prSet/>
      <dgm:spPr/>
      <dgm:t>
        <a:bodyPr/>
        <a:lstStyle/>
        <a:p>
          <a:endParaRPr lang="ru-RU"/>
        </a:p>
      </dgm:t>
    </dgm:pt>
    <dgm:pt modelId="{FE89CCEB-600E-42A3-BF47-FC378B38F1EC}" type="sibTrans" cxnId="{75089DA7-BC93-4080-BFAF-6489C3B83C37}">
      <dgm:prSet/>
      <dgm:spPr/>
      <dgm:t>
        <a:bodyPr/>
        <a:lstStyle/>
        <a:p>
          <a:endParaRPr lang="ru-RU"/>
        </a:p>
      </dgm:t>
    </dgm:pt>
    <dgm:pt modelId="{4A1487B2-A139-417B-B718-BB756693923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Ғ</a:t>
          </a:r>
          <a:r>
            <a:rPr lang="sr-Cyrl-C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ылыми</a:t>
          </a:r>
          <a:r>
            <a:rPr lang="kk-KZ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көзқарас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3C52A-4FB8-4C1F-AACD-26E1053C5A22}" type="parTrans" cxnId="{FCC754E7-9E13-4650-9D7B-E167C3F177AB}">
      <dgm:prSet/>
      <dgm:spPr/>
      <dgm:t>
        <a:bodyPr/>
        <a:lstStyle/>
        <a:p>
          <a:endParaRPr lang="ru-RU"/>
        </a:p>
      </dgm:t>
    </dgm:pt>
    <dgm:pt modelId="{7CCE8396-7A4F-4C63-B266-9FE507E4C5B4}" type="sibTrans" cxnId="{FCC754E7-9E13-4650-9D7B-E167C3F177AB}">
      <dgm:prSet/>
      <dgm:spPr/>
      <dgm:t>
        <a:bodyPr/>
        <a:lstStyle/>
        <a:p>
          <a:endParaRPr lang="ru-RU"/>
        </a:p>
      </dgm:t>
    </dgm:pt>
    <dgm:pt modelId="{6554090E-7BBB-4D63-99EC-0FCC99BB510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C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Ғарыштық (уфологиялық) теория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2EAEC-C8C7-427D-AC0A-AF03C5E31C98}" type="sibTrans" cxnId="{D48C33BF-1681-450D-A0B2-FAE8F0338945}">
      <dgm:prSet/>
      <dgm:spPr/>
      <dgm:t>
        <a:bodyPr/>
        <a:lstStyle/>
        <a:p>
          <a:endParaRPr lang="ru-RU"/>
        </a:p>
      </dgm:t>
    </dgm:pt>
    <dgm:pt modelId="{17DF3F8D-BB7A-4EF2-A180-BE5C384998BD}" type="parTrans" cxnId="{D48C33BF-1681-450D-A0B2-FAE8F0338945}">
      <dgm:prSet/>
      <dgm:spPr/>
      <dgm:t>
        <a:bodyPr/>
        <a:lstStyle/>
        <a:p>
          <a:endParaRPr lang="ru-RU"/>
        </a:p>
      </dgm:t>
    </dgm:pt>
    <dgm:pt modelId="{519B0EE1-7F04-426C-BF0E-9CFBF026DB7A}" type="pres">
      <dgm:prSet presAssocID="{9645C78D-6516-444E-A966-9129607D8557}" presName="compositeShape" presStyleCnt="0">
        <dgm:presLayoutVars>
          <dgm:dir/>
          <dgm:resizeHandles/>
        </dgm:presLayoutVars>
      </dgm:prSet>
      <dgm:spPr/>
    </dgm:pt>
    <dgm:pt modelId="{E20ABB4B-2944-41BF-BDED-CA22820D9D18}" type="pres">
      <dgm:prSet presAssocID="{9645C78D-6516-444E-A966-9129607D8557}" presName="pyramid" presStyleLbl="node1" presStyleIdx="0" presStyleCnt="1"/>
      <dgm:spPr/>
    </dgm:pt>
    <dgm:pt modelId="{1C49C62A-23A5-46E2-A5C1-C4CEC4D3C4B8}" type="pres">
      <dgm:prSet presAssocID="{9645C78D-6516-444E-A966-9129607D8557}" presName="theList" presStyleCnt="0"/>
      <dgm:spPr/>
    </dgm:pt>
    <dgm:pt modelId="{60F805C2-5358-4456-AFEB-426D3B762EFA}" type="pres">
      <dgm:prSet presAssocID="{4A1487B2-A139-417B-B718-BB756693923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7E304-121D-4142-9C70-05623853681C}" type="pres">
      <dgm:prSet presAssocID="{4A1487B2-A139-417B-B718-BB7566939232}" presName="aSpace" presStyleCnt="0"/>
      <dgm:spPr/>
    </dgm:pt>
    <dgm:pt modelId="{A7F71C1D-0B4A-40F2-B349-79A6CE6228E1}" type="pres">
      <dgm:prSet presAssocID="{C9850F65-8918-49C3-96DE-6050B756B35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78EED-3CDE-484B-84B5-47F1CDBFD78A}" type="pres">
      <dgm:prSet presAssocID="{C9850F65-8918-49C3-96DE-6050B756B35E}" presName="aSpace" presStyleCnt="0"/>
      <dgm:spPr/>
    </dgm:pt>
    <dgm:pt modelId="{22233B7E-04E8-4EF1-A185-203A5756AFE2}" type="pres">
      <dgm:prSet presAssocID="{6554090E-7BBB-4D63-99EC-0FCC99BB510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F645C-4B88-43A8-AA96-51709A482CB0}" type="pres">
      <dgm:prSet presAssocID="{6554090E-7BBB-4D63-99EC-0FCC99BB5103}" presName="aSpace" presStyleCnt="0"/>
      <dgm:spPr/>
    </dgm:pt>
  </dgm:ptLst>
  <dgm:cxnLst>
    <dgm:cxn modelId="{A122E45E-1A53-4B27-B494-4E629FCD6E95}" type="presOf" srcId="{4A1487B2-A139-417B-B718-BB7566939232}" destId="{60F805C2-5358-4456-AFEB-426D3B762EFA}" srcOrd="0" destOrd="0" presId="urn:microsoft.com/office/officeart/2005/8/layout/pyramid2"/>
    <dgm:cxn modelId="{75089DA7-BC93-4080-BFAF-6489C3B83C37}" srcId="{9645C78D-6516-444E-A966-9129607D8557}" destId="{C9850F65-8918-49C3-96DE-6050B756B35E}" srcOrd="1" destOrd="0" parTransId="{B8222EEB-932E-4605-99F3-951DBE761DC8}" sibTransId="{FE89CCEB-600E-42A3-BF47-FC378B38F1EC}"/>
    <dgm:cxn modelId="{F46335B3-3215-4953-ACDF-EA409978C884}" type="presOf" srcId="{9645C78D-6516-444E-A966-9129607D8557}" destId="{519B0EE1-7F04-426C-BF0E-9CFBF026DB7A}" srcOrd="0" destOrd="0" presId="urn:microsoft.com/office/officeart/2005/8/layout/pyramid2"/>
    <dgm:cxn modelId="{D48C33BF-1681-450D-A0B2-FAE8F0338945}" srcId="{9645C78D-6516-444E-A966-9129607D8557}" destId="{6554090E-7BBB-4D63-99EC-0FCC99BB5103}" srcOrd="2" destOrd="0" parTransId="{17DF3F8D-BB7A-4EF2-A180-BE5C384998BD}" sibTransId="{19D2EAEC-C8C7-427D-AC0A-AF03C5E31C98}"/>
    <dgm:cxn modelId="{28CDB25D-862C-4421-B9AD-C777734E298D}" type="presOf" srcId="{C9850F65-8918-49C3-96DE-6050B756B35E}" destId="{A7F71C1D-0B4A-40F2-B349-79A6CE6228E1}" srcOrd="0" destOrd="0" presId="urn:microsoft.com/office/officeart/2005/8/layout/pyramid2"/>
    <dgm:cxn modelId="{FCC754E7-9E13-4650-9D7B-E167C3F177AB}" srcId="{9645C78D-6516-444E-A966-9129607D8557}" destId="{4A1487B2-A139-417B-B718-BB7566939232}" srcOrd="0" destOrd="0" parTransId="{29D3C52A-4FB8-4C1F-AACD-26E1053C5A22}" sibTransId="{7CCE8396-7A4F-4C63-B266-9FE507E4C5B4}"/>
    <dgm:cxn modelId="{FB577AFF-192B-4313-94C2-3EEC9AA0A171}" type="presOf" srcId="{6554090E-7BBB-4D63-99EC-0FCC99BB5103}" destId="{22233B7E-04E8-4EF1-A185-203A5756AFE2}" srcOrd="0" destOrd="0" presId="urn:microsoft.com/office/officeart/2005/8/layout/pyramid2"/>
    <dgm:cxn modelId="{489948E5-8504-46E4-82FB-D60D3FC4E871}" type="presParOf" srcId="{519B0EE1-7F04-426C-BF0E-9CFBF026DB7A}" destId="{E20ABB4B-2944-41BF-BDED-CA22820D9D18}" srcOrd="0" destOrd="0" presId="urn:microsoft.com/office/officeart/2005/8/layout/pyramid2"/>
    <dgm:cxn modelId="{3EE0E3F7-6083-4213-87A1-51294249B23C}" type="presParOf" srcId="{519B0EE1-7F04-426C-BF0E-9CFBF026DB7A}" destId="{1C49C62A-23A5-46E2-A5C1-C4CEC4D3C4B8}" srcOrd="1" destOrd="0" presId="urn:microsoft.com/office/officeart/2005/8/layout/pyramid2"/>
    <dgm:cxn modelId="{D1267433-F6CB-4D58-8AD9-AA5789B32F8D}" type="presParOf" srcId="{1C49C62A-23A5-46E2-A5C1-C4CEC4D3C4B8}" destId="{60F805C2-5358-4456-AFEB-426D3B762EFA}" srcOrd="0" destOrd="0" presId="urn:microsoft.com/office/officeart/2005/8/layout/pyramid2"/>
    <dgm:cxn modelId="{5F0206A8-0AB7-4BE7-BBD8-C56FEBF91201}" type="presParOf" srcId="{1C49C62A-23A5-46E2-A5C1-C4CEC4D3C4B8}" destId="{C607E304-121D-4142-9C70-05623853681C}" srcOrd="1" destOrd="0" presId="urn:microsoft.com/office/officeart/2005/8/layout/pyramid2"/>
    <dgm:cxn modelId="{A029E9EC-93F9-48FB-A291-79B744C7FB78}" type="presParOf" srcId="{1C49C62A-23A5-46E2-A5C1-C4CEC4D3C4B8}" destId="{A7F71C1D-0B4A-40F2-B349-79A6CE6228E1}" srcOrd="2" destOrd="0" presId="urn:microsoft.com/office/officeart/2005/8/layout/pyramid2"/>
    <dgm:cxn modelId="{AC3E4E83-4704-44E6-808E-4B58E5A7FF29}" type="presParOf" srcId="{1C49C62A-23A5-46E2-A5C1-C4CEC4D3C4B8}" destId="{25578EED-3CDE-484B-84B5-47F1CDBFD78A}" srcOrd="3" destOrd="0" presId="urn:microsoft.com/office/officeart/2005/8/layout/pyramid2"/>
    <dgm:cxn modelId="{3D3D4B0C-5D16-4637-8AD3-C8CFC54B191F}" type="presParOf" srcId="{1C49C62A-23A5-46E2-A5C1-C4CEC4D3C4B8}" destId="{22233B7E-04E8-4EF1-A185-203A5756AFE2}" srcOrd="4" destOrd="0" presId="urn:microsoft.com/office/officeart/2005/8/layout/pyramid2"/>
    <dgm:cxn modelId="{DE694606-77C6-44A7-B49B-573DA6BCC9A4}" type="presParOf" srcId="{1C49C62A-23A5-46E2-A5C1-C4CEC4D3C4B8}" destId="{ED8F645C-4B88-43A8-AA96-51709A482CB0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8E164-3313-4530-9074-6A99A32E04FD}">
      <dsp:nvSpPr>
        <dsp:cNvPr id="0" name=""/>
        <dsp:cNvSpPr/>
      </dsp:nvSpPr>
      <dsp:spPr>
        <a:xfrm>
          <a:off x="3139256" y="1207373"/>
          <a:ext cx="3325861" cy="1034891"/>
        </a:xfrm>
        <a:prstGeom prst="round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Антропогенез</a:t>
          </a:r>
          <a:endParaRPr lang="ru-RU" sz="3600" kern="1200" dirty="0"/>
        </a:p>
      </dsp:txBody>
      <dsp:txXfrm>
        <a:off x="3189775" y="1257892"/>
        <a:ext cx="3224823" cy="933853"/>
      </dsp:txXfrm>
    </dsp:sp>
    <dsp:sp modelId="{835591EF-2C5D-4BC3-983B-E5B6C764FC0E}">
      <dsp:nvSpPr>
        <dsp:cNvPr id="0" name=""/>
        <dsp:cNvSpPr/>
      </dsp:nvSpPr>
      <dsp:spPr>
        <a:xfrm rot="16200000">
          <a:off x="4545337" y="950523"/>
          <a:ext cx="5136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69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EF42B-B55A-44F7-A45F-F2D05617CA08}">
      <dsp:nvSpPr>
        <dsp:cNvPr id="0" name=""/>
        <dsp:cNvSpPr/>
      </dsp:nvSpPr>
      <dsp:spPr>
        <a:xfrm>
          <a:off x="4455498" y="296"/>
          <a:ext cx="693377" cy="693377"/>
        </a:xfrm>
        <a:prstGeom prst="round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489346" y="34144"/>
        <a:ext cx="625681" cy="625681"/>
      </dsp:txXfrm>
    </dsp:sp>
    <dsp:sp modelId="{BDA19E6F-4C6E-4F8A-A3C6-ED18B0C99594}">
      <dsp:nvSpPr>
        <dsp:cNvPr id="0" name=""/>
        <dsp:cNvSpPr/>
      </dsp:nvSpPr>
      <dsp:spPr>
        <a:xfrm rot="20391138">
          <a:off x="6188649" y="1072927"/>
          <a:ext cx="7806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065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7ABBF-893F-456B-9D1B-A5D8F1CA65E1}">
      <dsp:nvSpPr>
        <dsp:cNvPr id="0" name=""/>
        <dsp:cNvSpPr/>
      </dsp:nvSpPr>
      <dsp:spPr>
        <a:xfrm>
          <a:off x="6945423" y="464596"/>
          <a:ext cx="693377" cy="693377"/>
        </a:xfrm>
        <a:prstGeom prst="round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979271" y="498444"/>
        <a:ext cx="625681" cy="625681"/>
      </dsp:txXfrm>
    </dsp:sp>
    <dsp:sp modelId="{D6D3D266-8227-4124-A3CD-1E0CF755383F}">
      <dsp:nvSpPr>
        <dsp:cNvPr id="0" name=""/>
        <dsp:cNvSpPr/>
      </dsp:nvSpPr>
      <dsp:spPr>
        <a:xfrm rot="1582290">
          <a:off x="5781976" y="2515014"/>
          <a:ext cx="12280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807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5689B-A0AE-40CF-9A2B-EB59788BC56A}">
      <dsp:nvSpPr>
        <dsp:cNvPr id="0" name=""/>
        <dsp:cNvSpPr/>
      </dsp:nvSpPr>
      <dsp:spPr>
        <a:xfrm>
          <a:off x="6946155" y="2612959"/>
          <a:ext cx="693377" cy="693377"/>
        </a:xfrm>
        <a:prstGeom prst="round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980003" y="2646807"/>
        <a:ext cx="625681" cy="625681"/>
      </dsp:txXfrm>
    </dsp:sp>
    <dsp:sp modelId="{1AAECD55-C832-4CD8-8FC9-D4B917584947}">
      <dsp:nvSpPr>
        <dsp:cNvPr id="0" name=""/>
        <dsp:cNvSpPr/>
      </dsp:nvSpPr>
      <dsp:spPr>
        <a:xfrm rot="5399875">
          <a:off x="4545217" y="2499262"/>
          <a:ext cx="5139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99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E45DB-805C-47E3-87F9-5273D4212688}">
      <dsp:nvSpPr>
        <dsp:cNvPr id="0" name=""/>
        <dsp:cNvSpPr/>
      </dsp:nvSpPr>
      <dsp:spPr>
        <a:xfrm>
          <a:off x="4455549" y="2756260"/>
          <a:ext cx="693377" cy="693377"/>
        </a:xfrm>
        <a:prstGeom prst="round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489397" y="2790108"/>
        <a:ext cx="625681" cy="625681"/>
      </dsp:txXfrm>
    </dsp:sp>
    <dsp:sp modelId="{122CCA39-BDB8-4513-B6AD-37BCCAEBDFFF}">
      <dsp:nvSpPr>
        <dsp:cNvPr id="0" name=""/>
        <dsp:cNvSpPr/>
      </dsp:nvSpPr>
      <dsp:spPr>
        <a:xfrm rot="9080838">
          <a:off x="2750864" y="2524296"/>
          <a:ext cx="11763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636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2C0E3-8C71-41AB-8538-03D94F8AAFF2}">
      <dsp:nvSpPr>
        <dsp:cNvPr id="0" name=""/>
        <dsp:cNvSpPr/>
      </dsp:nvSpPr>
      <dsp:spPr>
        <a:xfrm>
          <a:off x="2129514" y="2649075"/>
          <a:ext cx="693377" cy="693377"/>
        </a:xfrm>
        <a:prstGeom prst="round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163362" y="2682923"/>
        <a:ext cx="625681" cy="625681"/>
      </dsp:txXfrm>
    </dsp:sp>
    <dsp:sp modelId="{9F4D219D-545E-4F4E-BE70-F36177DE0A64}">
      <dsp:nvSpPr>
        <dsp:cNvPr id="0" name=""/>
        <dsp:cNvSpPr/>
      </dsp:nvSpPr>
      <dsp:spPr>
        <a:xfrm rot="11959038">
          <a:off x="2849349" y="1126247"/>
          <a:ext cx="4904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04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31C1B-7F48-4298-9A59-E7791CECE588}">
      <dsp:nvSpPr>
        <dsp:cNvPr id="0" name=""/>
        <dsp:cNvSpPr/>
      </dsp:nvSpPr>
      <dsp:spPr>
        <a:xfrm>
          <a:off x="2169778" y="576907"/>
          <a:ext cx="693377" cy="693377"/>
        </a:xfrm>
        <a:prstGeom prst="round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203626" y="610755"/>
        <a:ext cx="625681" cy="625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ABB4B-2944-41BF-BDED-CA22820D9D18}">
      <dsp:nvSpPr>
        <dsp:cNvPr id="0" name=""/>
        <dsp:cNvSpPr/>
      </dsp:nvSpPr>
      <dsp:spPr>
        <a:xfrm>
          <a:off x="1452864" y="0"/>
          <a:ext cx="5563902" cy="556390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805C2-5358-4456-AFEB-426D3B762EFA}">
      <dsp:nvSpPr>
        <dsp:cNvPr id="0" name=""/>
        <dsp:cNvSpPr/>
      </dsp:nvSpPr>
      <dsp:spPr>
        <a:xfrm>
          <a:off x="4234815" y="559378"/>
          <a:ext cx="3616536" cy="1317079"/>
        </a:xfrm>
        <a:prstGeom prst="round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Ғ</a:t>
          </a:r>
          <a:r>
            <a:rPr lang="sr-Cyrl-CS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ылыми</a:t>
          </a:r>
          <a:r>
            <a:rPr lang="kk-KZ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көзқарас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9109" y="623672"/>
        <a:ext cx="3487948" cy="1188491"/>
      </dsp:txXfrm>
    </dsp:sp>
    <dsp:sp modelId="{A7F71C1D-0B4A-40F2-B349-79A6CE6228E1}">
      <dsp:nvSpPr>
        <dsp:cNvPr id="0" name=""/>
        <dsp:cNvSpPr/>
      </dsp:nvSpPr>
      <dsp:spPr>
        <a:xfrm>
          <a:off x="4234815" y="2041093"/>
          <a:ext cx="3616536" cy="1317079"/>
        </a:xfrm>
        <a:prstGeom prst="round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Діни көзқарас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9109" y="2105387"/>
        <a:ext cx="3487948" cy="1188491"/>
      </dsp:txXfrm>
    </dsp:sp>
    <dsp:sp modelId="{22233B7E-04E8-4EF1-A185-203A5756AFE2}">
      <dsp:nvSpPr>
        <dsp:cNvPr id="0" name=""/>
        <dsp:cNvSpPr/>
      </dsp:nvSpPr>
      <dsp:spPr>
        <a:xfrm>
          <a:off x="4234815" y="3522808"/>
          <a:ext cx="3616536" cy="1317079"/>
        </a:xfrm>
        <a:prstGeom prst="round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Ғарыштық (уфологиялық) теория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9109" y="3587102"/>
        <a:ext cx="3487948" cy="1188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0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3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90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54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7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25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9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0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8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2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422A-35E0-4E5A-B00E-08C1EC3AE03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53D32DD-6B9C-4B49-8B27-D21EBB79FD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41933" y="925390"/>
            <a:ext cx="8637073" cy="263323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 </a:t>
            </a:r>
            <a:br>
              <a:rPr lang="sr-Cyrl-C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C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шығу тегі теориялары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3503" y="-1373634"/>
            <a:ext cx="780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Нұр-Сұлтан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қаласы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беруді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жаңғырту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орталығы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7283" y="4401053"/>
            <a:ext cx="5724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Дүниежүзі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тарихы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10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2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Антропогенездің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теорияларын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9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қозғау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202227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00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24339314"/>
              </p:ext>
            </p:extLst>
          </p:nvPr>
        </p:nvGraphicFramePr>
        <p:xfrm>
          <a:off x="1078523" y="1019908"/>
          <a:ext cx="9304216" cy="556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64092" y="281353"/>
            <a:ext cx="652129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 болу жөнінде 3 негізгі көзқарас бар: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AutoShape 2" descr="Картинки по запросу НА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НА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НА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2126" y="259025"/>
            <a:ext cx="5668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24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шығу тегінің негізгі кезеңдері:</a:t>
            </a:r>
            <a:endParaRPr lang="ru-RU" sz="24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720690"/>
            <a:ext cx="10097588" cy="60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2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5" y="367992"/>
            <a:ext cx="9875520" cy="6490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8777" y="0"/>
            <a:ext cx="766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тапсырма  Жұптық жұмыс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9818" y="0"/>
            <a:ext cx="12030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</a:t>
            </a:r>
          </a:p>
          <a:p>
            <a:pPr lvl="0"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 мәтіні мен қосымша </a:t>
            </a:r>
            <a:r>
              <a:rPr lang="kk-KZ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дереккөздерді пайдалана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отырып, «Антропогенез кезеңі» кестесін толтырыңыздар.</a:t>
            </a:r>
          </a:p>
          <a:p>
            <a:pPr lvl="0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15" y="1227909"/>
            <a:ext cx="8271728" cy="5630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5262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647141"/>
            <a:ext cx="8643945" cy="5388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859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Антропогенезді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kk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Антропогенездің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қай концепциясы  ең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 отбасынан сұхбат алу арқылы анықтау тапсырылады.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669477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1478</TotalTime>
  <Words>88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Times New Roman</vt:lpstr>
      <vt:lpstr>Gallery</vt:lpstr>
      <vt:lpstr>Сабақ тақырыбы:   Адамның шығу тегі теориялары</vt:lpstr>
      <vt:lpstr>Оқу мақсаты: </vt:lpstr>
      <vt:lpstr>Ой қозғау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Үй тапсырмасы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Тен Игорь</dc:creator>
  <cp:lastModifiedBy>Данагул</cp:lastModifiedBy>
  <cp:revision>25</cp:revision>
  <dcterms:created xsi:type="dcterms:W3CDTF">2018-01-24T09:27:51Z</dcterms:created>
  <dcterms:modified xsi:type="dcterms:W3CDTF">2024-11-17T11:07:55Z</dcterms:modified>
</cp:coreProperties>
</file>