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6" r:id="rId3"/>
    <p:sldId id="271" r:id="rId4"/>
    <p:sldId id="272" r:id="rId5"/>
    <p:sldId id="273" r:id="rId6"/>
    <p:sldId id="274" r:id="rId7"/>
    <p:sldId id="275" r:id="rId8"/>
    <p:sldId id="265" r:id="rId9"/>
    <p:sldId id="276" r:id="rId10"/>
    <p:sldId id="277" r:id="rId11"/>
    <p:sldId id="278" r:id="rId12"/>
    <p:sldId id="279" r:id="rId13"/>
    <p:sldId id="264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31B411-6F1A-438B-A576-11A553421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7F1EBE-D253-40D6-875C-8FC92303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7" t="19158" r="20875" b="9835"/>
          <a:stretch/>
        </p:blipFill>
        <p:spPr>
          <a:xfrm>
            <a:off x="1297763" y="2269067"/>
            <a:ext cx="6976066" cy="379306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0467" y="702733"/>
            <a:ext cx="10701865" cy="491067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 қозғау.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Төмендегі сурет бойынша спорттың қай түрі аэробты және анаэробты болады? 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Себебі: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85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62579"/>
            <a:ext cx="4707467" cy="437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6933" y="1162579"/>
            <a:ext cx="4707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Миофибриллалар саркомерлер деп аталатын қайталанатын бірліктерден тұрады.Олар өздеріне тән бұлшықет жолақтарын қалыптастырып,көлденең жолақты бұлшықеттердің негізгі жиырылғыш бірлігі болады.Жиырылғанда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босаңсығанда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ұзындығы өзгереді. Саркомердер жуан филаменттерден ІІ миозиннен және жіңішке филаменттер актин мен реттеуші нәруыздардан тұрады.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Актин филаментінің ұшы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дискісіне бекінеді.Осы кезде көшіруші нәруызбен (Сар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) байланысып еселенеді.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1098549"/>
            <a:ext cx="4868334" cy="47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5800" y="1261533"/>
            <a:ext cx="46482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Актин  филламенттері небулин нәруыздарымен өзара әрекеттеседі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ол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алшықтардың  бүйір жақтарын және  ұзындығын реттейді.Жуан филаменттер орталықта М-сызығында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-дискінің аралықтарында орналасады.М-сызығымен қатар титин филаменті жуан филаменттердің орталығын қамтамасыз етіп саркомердің керілуіне жол бермейді.Жиырылған кезде жуан филаменттер жіңішке филаменттердің актинімен әрекеттеседі.Саркомерлер  қысқарады,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-дискісі мен орталық саркомерлер жақындасады.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6" y="1083734"/>
            <a:ext cx="4527022" cy="458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3333" y="999067"/>
            <a:ext cx="4969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Миозиннің басы актин филаменттерінің тіс тәрізді ұшына қарай жылжуына байланысты филаменттер ұзындығы тұрақты болады.Омыртқалыларды саркомердің ені бұлшықеттер босаңсыған кезде 3 мкм,жиырылған кезде 2,4 мкм болады.Генерацияланған саркомердің күші актомиозин санына пропорционал,ал бұлшықет талшықтарын дамытатын күштің ұлғаюы параллельді орналасқан саркомерлердің санына пропорционал болады.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Көлденең жолақты бұлшықеттердің жиырылуы цитозол құрамындағы Са2+ деңгейімен реттеледі,ол миозин мен актинге қатысты тропонин,тропомиозиннің күйін анықтайды.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F1496E6-DD9A-4DD2-A54C-502ACBCE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47" y="1420446"/>
            <a:ext cx="7892886" cy="523787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0CE4DAE-B704-4B46-A391-D4771340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9" y="609600"/>
            <a:ext cx="11031414" cy="13208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Баяу және жылдам бұлшықет талшықтары</a:t>
            </a:r>
          </a:p>
        </p:txBody>
      </p:sp>
    </p:spTree>
    <p:extLst>
      <p:ext uri="{BB962C8B-B14F-4D97-AF65-F5344CB8AC3E}">
        <p14:creationId xmlns:p14="http://schemas.microsoft.com/office/powerpoint/2010/main" val="307653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1733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Тапсырма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67" y="1034534"/>
            <a:ext cx="89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Кестені екі бұлшықет талшықтарын салыстыра отырып толтыр.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89354"/>
              </p:ext>
            </p:extLst>
          </p:nvPr>
        </p:nvGraphicFramePr>
        <p:xfrm>
          <a:off x="888997" y="1588532"/>
          <a:ext cx="9482669" cy="49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22"/>
                <a:gridCol w="5211448"/>
                <a:gridCol w="1704418"/>
                <a:gridCol w="2003981"/>
              </a:tblGrid>
              <a:tr h="69031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Салыстыру параметрлері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Тонустық талшықтар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Физикалық талшықтар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Жиырылудың төменгі жылдамдығы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Миоглобиннің болмауымен ерекшеленеді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Тез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шаршау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31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Қысқа мерзімді күш түсу кезінде белсендендіреді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Құрамында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миоглобиннің жоғары болуы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Активацияның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жоғарығы дәрежесі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Шаршауға деген шыдамдылық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Қанмен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қамтамасыз етудің жоғарғы дәрежесі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Төменгі аэробты төзімділік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Ұзақ уақыттық күш түсуге қабілетті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2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533" y="609600"/>
            <a:ext cx="354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1458333"/>
            <a:ext cx="6646334" cy="352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7667" y="1089001"/>
            <a:ext cx="939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Сурет бойынша бұлшықет талшықтарының құрылысы мен қызметін сипаттап жаз.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933" y="5080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Қорытынды.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1.Қаңқа бұлшықет талшықтары неше типке бөлінеді?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2.Баяу талшықтар дегеніміз не?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3.Жылдам талшықтар дегеніміз не?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4.Саркомер және миофибриллалар дегеніміз не? 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5.Бұлшықет талшықтарының саркомерлерінің негізгі компоненттерін атаңдар?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7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667" y="2429933"/>
            <a:ext cx="971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3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534" y="1219200"/>
            <a:ext cx="10176934" cy="1498600"/>
          </a:xfrm>
        </p:spPr>
        <p:txBody>
          <a:bodyPr/>
          <a:lstStyle/>
          <a:p>
            <a:pPr algn="ctr"/>
            <a:r>
              <a:rPr lang="kk-KZ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 және баяу жиырылытын бұлшықет </a:t>
            </a:r>
            <a:r>
              <a:rPr lang="kk-KZ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талшықтарының ортақ қасиеттері,орналасуы және құрылысы.</a:t>
            </a:r>
            <a:br>
              <a:rPr lang="kk-KZ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Актинге байланысты қаңқа бұлшықет ұлпаларының түрлері.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867" y="2967335"/>
            <a:ext cx="91355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10.1.6.3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жиырылатын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талшықтарының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қасиеттерін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орналасуы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құрылысының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066" y="567267"/>
            <a:ext cx="485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8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93801"/>
            <a:ext cx="10837334" cy="4847562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Жылдам және баяу жиырылатын бұлшықет талшықтарының құрылысын,орналасуын,қасиеттерін сипаттайды.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Жылдам және баяу жиырылатын бұлшықет талшықтарының құрылысы,орналасуы және жалпы қасиеттері арасында байланыс орната алады.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Актин мен миозинге қатысты қаңқа бұлшықет ұлпаларының түрлерімен танысады.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0" y="609601"/>
            <a:ext cx="7775402" cy="5588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94267"/>
            <a:ext cx="9059333" cy="5347095"/>
          </a:xfrm>
        </p:spPr>
        <p:txBody>
          <a:bodyPr/>
          <a:lstStyle/>
          <a:p>
            <a:pPr marL="0" indent="0" algn="ctr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Кілт түсініктер: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Тонустық және жылдам (фазикалық) талшықтар.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Миоглобин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Ақ және қызыл талшықтар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Актин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Миозин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Саркомер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Миофибриллалар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Филаменттер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321734"/>
            <a:ext cx="11463865" cy="711200"/>
          </a:xfrm>
        </p:spPr>
        <p:txBody>
          <a:bodyPr>
            <a:no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Қаңқа бұлшықеттерінің тонусы оған келіп түсетін жүйке импульстеріне байланысты.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266" y="1066800"/>
            <a:ext cx="6366933" cy="558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Қаңқа бұлшықет талшықтары жиырылу жылдамдығына байланысты екіге бөлінеді.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2799" y="1947333"/>
            <a:ext cx="313266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Баяу (тонустық) талшық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5532" y="1947333"/>
            <a:ext cx="310726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Жылдам (фазикалық) талшық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7067" y="2836333"/>
            <a:ext cx="3793066" cy="3217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Құрамында миоглобин және цитохром пигменттерінің көп түсі қызыл.Митохондриялар көп,саркоплазмалық ретикулум әлсіз,гликоген аз.Бұлшықеттердің терең қабаттарында орналасады,зат алмасуға қатысатындықтан капиллярлармен тығыз байланысады.Диаметрі 5 мкм.АТФ көзі аэробты тыныс алу болып табылады.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5532" y="2836332"/>
            <a:ext cx="3843867" cy="321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Дененің беткі жағына жақын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Митохондрия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аз</a:t>
            </a: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Саркоплазматикалық ретикулум жақсы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дамыған,кальцийдің тез бөлініп шығуына көмектеседі.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Ақ түсті болуы – миоглобин мен цитохромды пигменттер аз немесе мүлде жоқ </a:t>
            </a: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Гликогенді гранулдардың мол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болуы жылдам жиырылумен және тез шаршаумен сипатталады.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Диаметрі 10-20 мкм.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3970867" y="1625599"/>
            <a:ext cx="2319866" cy="25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6" idx="0"/>
          </p:cNvCxnSpPr>
          <p:nvPr/>
        </p:nvCxnSpPr>
        <p:spPr>
          <a:xfrm>
            <a:off x="6290733" y="1625599"/>
            <a:ext cx="1858433" cy="32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3649132" y="2480733"/>
            <a:ext cx="1" cy="35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8149166" y="2480733"/>
            <a:ext cx="0" cy="35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" y="1879599"/>
            <a:ext cx="1554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99" y="1786466"/>
            <a:ext cx="1253068" cy="87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51" y="1346201"/>
            <a:ext cx="1885081" cy="150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354668"/>
            <a:ext cx="1591733" cy="15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3" t="42445" r="2556" b="13560"/>
          <a:stretch/>
        </p:blipFill>
        <p:spPr bwMode="auto">
          <a:xfrm>
            <a:off x="4995333" y="1285349"/>
            <a:ext cx="1998135" cy="157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t="16222" r="29111" b="57112"/>
          <a:stretch/>
        </p:blipFill>
        <p:spPr bwMode="auto">
          <a:xfrm>
            <a:off x="7128932" y="1285349"/>
            <a:ext cx="218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1286932" y="392099"/>
            <a:ext cx="966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Аэробты деп ағзаға жүктеме біртіндеп түсетін спорт түрлері жатады.Бұл жағдайда оттек тапшылығы пайда болады,бірақ жүктемеден 10-20 секундтан кейін қалыптасады.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33" y="3403600"/>
            <a:ext cx="470746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6999" y="3041134"/>
            <a:ext cx="429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Баяу талшықтар сұлбасы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1" y="3041134"/>
            <a:ext cx="4453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 бұлшықет талшығында бірнеше тұйықтаушы пластинка ұштары бар,олар қозғаушы аксонның бұлшықет талшықтарының жүйке-бұлшықеттік байланысы.Импульстің қозғалу жылдамдығы -2-8 м/с. Мембранада электрлік қозғыштық жоқ.Әр импульс аз мөлшердегі ацетилхолиннің бөлініп шығуына ықпал етеді.Аз мөлшерде күшті арттыра отырып,импульске жауап ретінде тонустық талшықтар баяу жиырылып,баяу босаңсиды.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1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533" y="609600"/>
            <a:ext cx="8966200" cy="677333"/>
          </a:xfrm>
        </p:spPr>
        <p:txBody>
          <a:bodyPr>
            <a:normAutofit fontScale="90000"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Анаэробты жаттығу кезінде бірінші секундта аэробты үдерісті толықтыратын анаэробты үдеріс басталады.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607079"/>
            <a:ext cx="179493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2" y="1481667"/>
            <a:ext cx="1684867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83" y="1473200"/>
            <a:ext cx="3898900" cy="150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" y="3479801"/>
            <a:ext cx="3606799" cy="257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4600" y="3479801"/>
            <a:ext cx="4969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Жылдам талшықтар- қалың жүйке талшықтарымен тітіркенеді.Бір бұлшықет  талшығында бір тұйықтаушы пластина болады.Импульс өткізу жылдамдығы-8-40 м/с.Мембрана электрлік қозу қасиетіне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ие.Сондықтан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физикалық талшықтар тез жиырылады және қысқа мерзімде жұмысқа қабілетті.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93133"/>
            <a:ext cx="10041466" cy="1837267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6BF67D-3406-40C5-A6DD-49E6A3C3B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9" y="576254"/>
            <a:ext cx="9759228" cy="2878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5999" y="3733800"/>
            <a:ext cx="9508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Адамның барлық бұлшықеттері бір уақытта талшықтардың екі типінен де құралады,алайда олардың біреуі доминантты болады.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Тонустық талшықтар баяу және ұзақ жиырылуға қабілетті,олар жазылу бұлшықеттерінде көп.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Бүгілу бұлшықеттерінде фазикалық талшықтар саны басым.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Жылдам жиырылатын бұлшықеттерге көз және аяқты қозғаушы бұлшықеттер жатады.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4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534"/>
            <a:ext cx="9177866" cy="1481666"/>
          </a:xfrm>
        </p:spPr>
        <p:txBody>
          <a:bodyPr>
            <a:normAutofit fontScale="90000"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Актин мен миозин бұлшықет талшықтарының саркомерлерінің негізгі компоненттері көлденең жолақты бұлшықеттердің негізгі жиырылу бірлігі болып табылады.Бұлшықеттер жиырылуға қабілетті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дененің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қозғалысы мен мүшелердің қозғалуын қамтамасыз етеді.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4400" y="1932001"/>
            <a:ext cx="641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Бұлшықеттер жиырылу көрінісіне қарай 2-ге бөлінеді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r="3921" b="37792"/>
          <a:stretch/>
        </p:blipFill>
        <p:spPr bwMode="auto">
          <a:xfrm>
            <a:off x="965201" y="2923177"/>
            <a:ext cx="2718988" cy="125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2" r="2554" b="5600"/>
          <a:stretch/>
        </p:blipFill>
        <p:spPr bwMode="auto">
          <a:xfrm>
            <a:off x="5700714" y="2707733"/>
            <a:ext cx="2901419" cy="13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333" y="2523067"/>
            <a:ext cx="241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Көлденең жолақты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1" y="2523067"/>
            <a:ext cx="281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Бірыңғай салалы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67779" y="2344355"/>
            <a:ext cx="2232821" cy="190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5393267" y="2332111"/>
            <a:ext cx="1803400" cy="190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8932" y="4301067"/>
            <a:ext cx="4021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Көлденең жолақты бұлшықеттер бұлшықет талшықтарының шоғынан құралады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ірі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ядроды жасушалардан тұрады.Әр бұлшықет талшығы 1000-нан аса миофибриллалардан тұрады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олар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жиырылуға қабілетті таяқша тәрізді органеллалар.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3781" y="4301067"/>
            <a:ext cx="4340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Ішкі мүшелердің қабырғасын құрайды,мысалы:қуық,қантамырлар,ішек-қарын жолы.Бұлшықеттердің жиырылуын қамтамасыз ететін нәруыз моторы ІІ миозин тобына жатады.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ІІ миозин-гексамерлік кешен,екі ауыр және екі жеңіл тізбектен тұрады.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44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668</TotalTime>
  <Words>710</Words>
  <Application>Microsoft Office PowerPoint</Application>
  <PresentationFormat>Произвольный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Ой қозғау. Төмендегі сурет бойынша спорттың қай түрі аэробты және анаэробты болады?  Себебі:</vt:lpstr>
      <vt:lpstr>Жылдам және баяу жиырылытын бұлшықет талшықтарының ортақ қасиеттері,орналасуы және құрылысы. Актинге байланысты қаңқа бұлшықет ұлпаларының түрлері.</vt:lpstr>
      <vt:lpstr>Бағалау критерийлері</vt:lpstr>
      <vt:lpstr>Презентация PowerPoint</vt:lpstr>
      <vt:lpstr>Қаңқа бұлшықеттерінің тонусы оған келіп түсетін жүйке импульстеріне байланысты.</vt:lpstr>
      <vt:lpstr>Презентация PowerPoint</vt:lpstr>
      <vt:lpstr>Анаэробты жаттығу кезінде бірінші секундта аэробты үдерісті толықтыратын анаэробты үдеріс басталады.</vt:lpstr>
      <vt:lpstr>Түрлі бұлшық ет талшықтарының орналасуы</vt:lpstr>
      <vt:lpstr>Актин мен миозин бұлшықет талшықтарының саркомерлерінің негізгі компоненттері көлденең жолақты бұлшықеттердің негізгі жиырылу бірлігі болып табылады.Бұлшықеттер жиырылуға қабілетті,  дененің қозғалысы мен мүшелердің қозғалуын қамтамасыз етеді.</vt:lpstr>
      <vt:lpstr>Презентация PowerPoint</vt:lpstr>
      <vt:lpstr>Презентация PowerPoint</vt:lpstr>
      <vt:lpstr>Презентация PowerPoint</vt:lpstr>
      <vt:lpstr>Баяу және жылдам бұлшықет талшықтары</vt:lpstr>
      <vt:lpstr>    Тапсырма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structure, localization and general properties of fast and slow muscle fibers. </dc:title>
  <dc:creator>Пользователь Windows</dc:creator>
  <cp:lastModifiedBy>User</cp:lastModifiedBy>
  <cp:revision>56</cp:revision>
  <dcterms:created xsi:type="dcterms:W3CDTF">2019-03-24T16:56:43Z</dcterms:created>
  <dcterms:modified xsi:type="dcterms:W3CDTF">2021-03-31T18:55:05Z</dcterms:modified>
</cp:coreProperties>
</file>