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_rels/.rels" ContentType="application/vnd.openxmlformats-package.relationships+xml"/>
  <Override PartName="/ppt/presentation.xml" ContentType="application/vnd.openxmlformats-officedocument.presentationml.presentation.main+xml"/>
  <Override PartName="/ppt/presProps.xml" ContentType="application/vnd.openxmlformats-officedocument.presentationml.presPro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_rels/slideMaster7.xml.rels" ContentType="application/vnd.openxmlformats-package.relationships+xml"/>
  <Override PartName="/ppt/slideMasters/_rels/slideMaster6.xml.rels" ContentType="application/vnd.openxmlformats-package.relationships+xml"/>
  <Override PartName="/ppt/slideMasters/_rels/slideMaster5.xml.rels" ContentType="application/vnd.openxmlformats-package.relationships+xml"/>
  <Override PartName="/ppt/slideMasters/_rels/slideMaster4.xml.rels" ContentType="application/vnd.openxmlformats-package.relationships+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7.xml" ContentType="application/vnd.openxmlformats-officedocument.presentationml.slideMaster+xml"/>
  <Override PartName="/ppt/_rels/presentation.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media/image1.png" ContentType="image/png"/>
  <Override PartName="/ppt/media/image4.png" ContentType="image/png"/>
  <Override PartName="/ppt/media/image12.png" ContentType="image/png"/>
  <Override PartName="/ppt/media/image5.png" ContentType="image/png"/>
  <Override PartName="/ppt/media/image13.png" ContentType="image/png"/>
  <Override PartName="/ppt/media/image6.png" ContentType="image/png"/>
  <Override PartName="/ppt/media/image7.png" ContentType="image/png"/>
  <Override PartName="/ppt/media/image8.png" ContentType="image/png"/>
  <Override PartName="/ppt/media/image10.png" ContentType="image/png"/>
  <Override PartName="/ppt/media/image2.png" ContentType="image/png"/>
  <Override PartName="/ppt/media/image9.png" ContentType="image/png"/>
  <Override PartName="/ppt/media/image11.png" ContentType="image/png"/>
  <Override PartName="/ppt/media/image3.png" ContentType="image/png"/>
  <Override PartName="/ppt/slides/slide1.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_rels/slide15.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9.xml.rels" ContentType="application/vnd.openxmlformats-package.relationships+xml"/>
  <Override PartName="/ppt/slides/_rels/slide12.xml.rels" ContentType="application/vnd.openxmlformats-package.relationships+xml"/>
  <Override PartName="/ppt/slides/_rels/slide8.xml.rels" ContentType="application/vnd.openxmlformats-package.relationships+xml"/>
  <Override PartName="/ppt/slides/_rels/slide11.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6.xml.rels" ContentType="application/vnd.openxmlformats-package.relationships+xml"/>
  <Override PartName="/ppt/slides/_rels/slide7.xml.rels" ContentType="application/vnd.openxmlformats-package.relationships+xml"/>
  <Override PartName="/ppt/slides/_rels/slide10.xml.rels" ContentType="application/vnd.openxmlformats-package.relationships+xml"/>
  <Override PartName="/ppt/slides/_rels/slide1.xml.rels" ContentType="application/vnd.openxmlformats-package.relationships+xml"/>
  <Override PartName="/ppt/slides/slide13.xml" ContentType="application/vnd.openxmlformats-officedocument.presentationml.slide+xml"/>
  <Override PartName="/ppt/slides/slide6.xml" ContentType="application/vnd.openxmlformats-officedocument.presentationml.slide+xml"/>
  <Override PartName="/ppt/slides/slide14.xml" ContentType="application/vnd.openxmlformats-officedocument.presentationml.slide+xml"/>
  <Override PartName="/ppt/slides/slide7.xml" ContentType="application/vnd.openxmlformats-officedocument.presentationml.slide+xml"/>
  <Override PartName="/ppt/slides/slide15.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50" r:id="rId3"/>
    <p:sldMasterId id="2147483651" r:id="rId4"/>
    <p:sldMasterId id="2147483652" r:id="rId5"/>
    <p:sldMasterId id="2147483654" r:id="rId6"/>
    <p:sldMasterId id="2147483655" r:id="rId7"/>
    <p:sldMasterId id="2147483656" r:id="rId8"/>
  </p:sld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Lst>
  <p:sldSz cx="9144000" cy="6858000"/>
  <p:notesSz cx="9144000" cy="6858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 Target="slides/slide1.xml"/><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slide" Target="slides/slide11.xml"/><Relationship Id="rId20" Type="http://schemas.openxmlformats.org/officeDocument/2006/relationships/slide" Target="slides/slide12.xml"/><Relationship Id="rId21" Type="http://schemas.openxmlformats.org/officeDocument/2006/relationships/slide" Target="slides/slide13.xml"/><Relationship Id="rId22" Type="http://schemas.openxmlformats.org/officeDocument/2006/relationships/slide" Target="slides/slide14.xml"/><Relationship Id="rId23" Type="http://schemas.openxmlformats.org/officeDocument/2006/relationships/slide" Target="slides/slide15.xml"/><Relationship Id="rId24" Type="http://schemas.openxmlformats.org/officeDocument/2006/relationships/slide" Target="slides/slide16.xml"/><Relationship Id="rId25"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2C95FA8B-B5EA-45C8-BC47-A58C147AB19B}" type="slidenum">
              <a:t>&lt;#&gt;</a:t>
            </a:fld>
          </a:p>
        </p:txBody>
      </p:sp>
      <p:sp>
        <p:nvSpPr>
          <p:cNvPr id="4" name="PlaceHolder 3"/>
          <p:cNvSpPr>
            <a:spLocks noGrp="1"/>
          </p:cNvSpPr>
          <p:nvPr>
            <p:ph type="dt" idx="1"/>
          </p:nvPr>
        </p:nvSpPr>
        <p:spPr/>
        <p:txBody>
          <a:bodyPr/>
          <a:p>
            <a:r>
              <a:rPr lang="ru-RU"/>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3">
    <p:spTree>
      <p:nvGrpSpPr>
        <p:cNvPr id="1" name=""/>
        <p:cNvGrpSpPr/>
        <p:nvPr/>
      </p:nvGrpSpPr>
      <p:grpSpPr>
        <a:xfrm>
          <a:off x="0" y="0"/>
          <a:ext cx="0" cy="0"/>
          <a:chOff x="0" y="0"/>
          <a:chExt cx="0" cy="0"/>
        </a:xfrm>
      </p:grpSpPr>
      <p:sp>
        <p:nvSpPr>
          <p:cNvPr id="2" name="PlaceHolder 1"/>
          <p:cNvSpPr>
            <a:spLocks noGrp="1"/>
          </p:cNvSpPr>
          <p:nvPr>
            <p:ph type="ftr" idx="11"/>
          </p:nvPr>
        </p:nvSpPr>
        <p:spPr/>
        <p:txBody>
          <a:bodyPr/>
          <a:p>
            <a:r>
              <a:t>Footer</a:t>
            </a:r>
          </a:p>
        </p:txBody>
      </p:sp>
      <p:sp>
        <p:nvSpPr>
          <p:cNvPr id="3" name="PlaceHolder 2"/>
          <p:cNvSpPr>
            <a:spLocks noGrp="1"/>
          </p:cNvSpPr>
          <p:nvPr>
            <p:ph type="sldNum" idx="12"/>
          </p:nvPr>
        </p:nvSpPr>
        <p:spPr/>
        <p:txBody>
          <a:bodyPr/>
          <a:p>
            <a:fld id="{4EEDD19F-F484-4AD5-A324-080F96B13E07}" type="slidenum">
              <a:t>&lt;#&gt;</a:t>
            </a:fld>
          </a:p>
        </p:txBody>
      </p:sp>
      <p:sp>
        <p:nvSpPr>
          <p:cNvPr id="4" name="PlaceHolder 3"/>
          <p:cNvSpPr>
            <a:spLocks noGrp="1"/>
          </p:cNvSpPr>
          <p:nvPr>
            <p:ph type="dt" idx="10"/>
          </p:nvPr>
        </p:nvSpPr>
        <p:spPr/>
        <p:txBody>
          <a:bodyPr/>
          <a:p>
            <a:r>
              <a:rPr lang="ru-RU"/>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
</Relationships>
</file>

<file path=ppt/slideMasters/_rels/slideMaster2.xml.rels><?xml version="1.0" encoding="UTF-8"?>
<Relationships xmlns="http://schemas.openxmlformats.org/package/2006/relationships"><Relationship Id="rId1" Type="http://schemas.openxmlformats.org/officeDocument/2006/relationships/theme" Target="../theme/theme2.xml"/>
</Relationships>
</file>

<file path=ppt/slideMasters/_rels/slideMaster3.xml.rels><?xml version="1.0" encoding="UTF-8"?>
<Relationships xmlns="http://schemas.openxmlformats.org/package/2006/relationships"><Relationship Id="rId1" Type="http://schemas.openxmlformats.org/officeDocument/2006/relationships/theme" Target="../theme/theme3.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2.xml"/>
</Relationships>
</file>

<file path=ppt/slideMasters/_rels/slideMaster5.xml.rels><?xml version="1.0" encoding="UTF-8"?>
<Relationships xmlns="http://schemas.openxmlformats.org/package/2006/relationships"><Relationship Id="rId1" Type="http://schemas.openxmlformats.org/officeDocument/2006/relationships/theme" Target="../theme/theme5.xml"/>
</Relationships>
</file>

<file path=ppt/slideMasters/_rels/slideMaster6.xml.rels><?xml version="1.0" encoding="UTF-8"?>
<Relationships xmlns="http://schemas.openxmlformats.org/package/2006/relationships"><Relationship Id="rId1" Type="http://schemas.openxmlformats.org/officeDocument/2006/relationships/theme" Target="../theme/theme6.xml"/>
</Relationships>
</file>

<file path=ppt/slideMasters/_rels/slideMaster7.xml.rels><?xml version="1.0" encoding="UTF-8"?>
<Relationships xmlns="http://schemas.openxmlformats.org/package/2006/relationships"><Relationship Id="rId1" Type="http://schemas.openxmlformats.org/officeDocument/2006/relationships/theme" Target="../theme/theme7.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Rounded Rectangle 13"/>
          <p:cNvSpPr/>
          <p:nvPr/>
        </p:nvSpPr>
        <p:spPr>
          <a:xfrm>
            <a:off x="228600" y="228600"/>
            <a:ext cx="8696160" cy="2468520"/>
          </a:xfrm>
          <a:prstGeom prst="roundRect">
            <a:avLst>
              <a:gd name="adj" fmla="val 3361"/>
            </a:avLst>
          </a:prstGeom>
          <a:gradFill rotWithShape="0">
            <a:gsLst>
              <a:gs pos="0">
                <a:srgbClr val="0293e0"/>
              </a:gs>
              <a:gs pos="100000">
                <a:srgbClr val="83d3fe"/>
              </a:gs>
            </a:gsLst>
            <a:lin ang="5400000"/>
          </a:gra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Times New Roman"/>
            </a:endParaRPr>
          </a:p>
        </p:txBody>
      </p:sp>
      <p:grpSp>
        <p:nvGrpSpPr>
          <p:cNvPr id="1" name="Group 15"/>
          <p:cNvGrpSpPr/>
          <p:nvPr/>
        </p:nvGrpSpPr>
        <p:grpSpPr>
          <a:xfrm>
            <a:off x="210960" y="1679400"/>
            <a:ext cx="8723520" cy="1330560"/>
            <a:chOff x="210960" y="1679400"/>
            <a:chExt cx="8723520" cy="1330560"/>
          </a:xfrm>
        </p:grpSpPr>
        <p:sp>
          <p:nvSpPr>
            <p:cNvPr id="2" name="Freeform 14"/>
            <p:cNvSpPr/>
            <p:nvPr/>
          </p:nvSpPr>
          <p:spPr>
            <a:xfrm>
              <a:off x="6046920" y="1824480"/>
              <a:ext cx="2876400" cy="714240"/>
            </a:xfrm>
            <a:custGeom>
              <a:avLst/>
              <a:gdLst/>
              <a:ahLst/>
              <a:rect l="l" t="t"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rgbClr val="c6e7fc">
                <a:alpha val="29000"/>
              </a:srgbClr>
            </a:solidFill>
            <a:ln w="0">
              <a:noFill/>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Times New Roman"/>
              </a:endParaRPr>
            </a:p>
          </p:txBody>
        </p:sp>
        <p:sp>
          <p:nvSpPr>
            <p:cNvPr id="3" name="Freeform 18"/>
            <p:cNvSpPr/>
            <p:nvPr/>
          </p:nvSpPr>
          <p:spPr>
            <a:xfrm>
              <a:off x="2618640" y="1695960"/>
              <a:ext cx="5544720" cy="850680"/>
            </a:xfrm>
            <a:custGeom>
              <a:avLst/>
              <a:gdLst/>
              <a:ahLst/>
              <a:rect l="l" t="t"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rgbClr val="c6e7fc">
                <a:alpha val="40000"/>
              </a:srgbClr>
            </a:solidFill>
            <a:ln w="0">
              <a:noFill/>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Times New Roman"/>
              </a:endParaRPr>
            </a:p>
          </p:txBody>
        </p:sp>
        <p:sp>
          <p:nvSpPr>
            <p:cNvPr id="4" name="Freeform 22"/>
            <p:cNvSpPr/>
            <p:nvPr/>
          </p:nvSpPr>
          <p:spPr>
            <a:xfrm>
              <a:off x="2828160" y="1708200"/>
              <a:ext cx="5468040" cy="774720"/>
            </a:xfrm>
            <a:custGeom>
              <a:avLst/>
              <a:gdLst/>
              <a:ahLst/>
              <a:rect l="l" t="t"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0">
              <a:solidFill>
                <a:srgbClr val="ffffff"/>
              </a:solidFill>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Times New Roman"/>
              </a:endParaRPr>
            </a:p>
          </p:txBody>
        </p:sp>
        <p:sp>
          <p:nvSpPr>
            <p:cNvPr id="5" name="Freeform 26"/>
            <p:cNvSpPr/>
            <p:nvPr/>
          </p:nvSpPr>
          <p:spPr>
            <a:xfrm>
              <a:off x="5608800" y="1694880"/>
              <a:ext cx="3308040" cy="651960"/>
            </a:xfrm>
            <a:custGeom>
              <a:avLst/>
              <a:gdLst/>
              <a:ahLst/>
              <a:rect l="l" t="t"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0">
              <a:solidFill>
                <a:srgbClr val="ffffff"/>
              </a:solidFill>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Times New Roman"/>
              </a:endParaRPr>
            </a:p>
          </p:txBody>
        </p:sp>
        <p:sp useBgFill="1">
          <p:nvSpPr>
            <p:cNvPr id="6" name="Freeform 10"/>
            <p:cNvSpPr/>
            <p:nvPr/>
          </p:nvSpPr>
          <p:spPr>
            <a:xfrm>
              <a:off x="210960" y="1679400"/>
              <a:ext cx="8723520" cy="1330560"/>
            </a:xfrm>
            <a:custGeom>
              <a:avLst/>
              <a:gdLst/>
              <a:ahLst/>
              <a:rect l="l" t="t"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0">
              <a:noFill/>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Times New Roman"/>
              </a:endParaRPr>
            </a:p>
          </p:txBody>
        </p:sp>
      </p:grpSp>
      <p:sp>
        <p:nvSpPr>
          <p:cNvPr id="7" name="PlaceHolder 1"/>
          <p:cNvSpPr>
            <a:spLocks noGrp="1"/>
          </p:cNvSpPr>
          <p:nvPr>
            <p:ph type="title"/>
          </p:nvPr>
        </p:nvSpPr>
        <p:spPr>
          <a:xfrm>
            <a:off x="457200" y="338040"/>
            <a:ext cx="8229600" cy="12528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400" strike="noStrike" u="none">
                <a:solidFill>
                  <a:srgbClr val="ffffff"/>
                </a:solidFill>
                <a:uFillTx/>
                <a:latin typeface="Candara"/>
              </a:rPr>
              <a:t>Click to edit the title text format</a:t>
            </a:r>
            <a:endParaRPr b="0" lang="ru-RU" sz="4400" strike="noStrike" u="none">
              <a:solidFill>
                <a:srgbClr val="ffffff"/>
              </a:solidFill>
              <a:uFillTx/>
              <a:latin typeface="Candara"/>
            </a:endParaRPr>
          </a:p>
        </p:txBody>
      </p:sp>
      <p:sp>
        <p:nvSpPr>
          <p:cNvPr id="8" name="PlaceHolder 2"/>
          <p:cNvSpPr>
            <a:spLocks noGrp="1"/>
          </p:cNvSpPr>
          <p:nvPr>
            <p:ph type="dt" idx="1"/>
          </p:nvPr>
        </p:nvSpPr>
        <p:spPr>
          <a:xfrm>
            <a:off x="5163840" y="6249960"/>
            <a:ext cx="378612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Times New Roman"/>
            </a:endParaRPr>
          </a:p>
        </p:txBody>
      </p:sp>
      <p:sp>
        <p:nvSpPr>
          <p:cNvPr id="9" name="PlaceHolder 3"/>
          <p:cNvSpPr>
            <a:spLocks noGrp="1"/>
          </p:cNvSpPr>
          <p:nvPr>
            <p:ph type="ftr" idx="2"/>
          </p:nvPr>
        </p:nvSpPr>
        <p:spPr>
          <a:xfrm>
            <a:off x="193320" y="6249960"/>
            <a:ext cx="378612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Times New Roman"/>
            </a:endParaRPr>
          </a:p>
        </p:txBody>
      </p:sp>
      <p:sp>
        <p:nvSpPr>
          <p:cNvPr id="10" name="PlaceHolder 4"/>
          <p:cNvSpPr>
            <a:spLocks noGrp="1"/>
          </p:cNvSpPr>
          <p:nvPr>
            <p:ph type="sldNum" idx="3"/>
          </p:nvPr>
        </p:nvSpPr>
        <p:spPr>
          <a:xfrm>
            <a:off x="3990960" y="6249960"/>
            <a:ext cx="1162080" cy="365040"/>
          </a:xfrm>
          <a:prstGeom prst="rect">
            <a:avLst/>
          </a:prstGeom>
          <a:noFill/>
          <a:ln w="0">
            <a:noFill/>
          </a:ln>
        </p:spPr>
        <p:txBody>
          <a:bodyPr lIns="90000" rIns="90000" tIns="46800" bIns="46800" anchor="ctr">
            <a:noAutofit/>
          </a:bodyPr>
          <a:lstStyle>
            <a:lvl1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000" strike="noStrike" u="none">
                <a:solidFill>
                  <a:srgbClr val="073e87"/>
                </a:solidFill>
                <a:uFillTx/>
                <a:latin typeface="Times New Roman"/>
              </a:defRPr>
            </a:lvl1pPr>
          </a:lstStyle>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A62DB14F-962E-4AAB-8283-BC43FF7F7DE3}" type="slidenum">
              <a:rPr b="0" lang="ru-RU" sz="1000" strike="noStrike" u="none">
                <a:solidFill>
                  <a:srgbClr val="073e87"/>
                </a:solidFill>
                <a:uFillTx/>
                <a:latin typeface="Times New Roman"/>
              </a:rPr>
              <a:t>&lt;number&gt;</a:t>
            </a:fld>
            <a:endParaRPr b="0" lang="ru-RU" sz="1000" strike="noStrike" u="none">
              <a:solidFill>
                <a:srgbClr val="000000"/>
              </a:solidFill>
              <a:uFillTx/>
              <a:latin typeface="Times New Roman"/>
            </a:endParaRPr>
          </a:p>
        </p:txBody>
      </p:sp>
      <p:sp>
        <p:nvSpPr>
          <p:cNvPr id="11" name="PlaceHolder 5"/>
          <p:cNvSpPr>
            <a:spLocks noGrp="1"/>
          </p:cNvSpPr>
          <p:nvPr>
            <p:ph type="body"/>
          </p:nvPr>
        </p:nvSpPr>
        <p:spPr>
          <a:xfrm>
            <a:off x="871560" y="2674440"/>
            <a:ext cx="7408800" cy="3451320"/>
          </a:xfrm>
          <a:prstGeom prst="rect">
            <a:avLst/>
          </a:prstGeom>
          <a:noFill/>
          <a:ln w="0">
            <a:noFill/>
          </a:ln>
        </p:spPr>
        <p:txBody>
          <a:bodyPr lIns="90000" rIns="90000" tIns="46800" bIns="46800" anchor="t">
            <a:normAutofit/>
          </a:bodyPr>
          <a:p>
            <a:pPr marL="272880" indent="-272880">
              <a:spcBef>
                <a:spcPts val="601"/>
              </a:spcBef>
              <a:buClr>
                <a:srgbClr val="31b6fd"/>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073e87"/>
                </a:solidFill>
                <a:uFillTx/>
                <a:latin typeface="Candara"/>
              </a:rPr>
              <a:t>Click to edit the outline text format</a:t>
            </a:r>
            <a:endParaRPr b="0" lang="ru-RU" sz="2400" strike="noStrike" u="none">
              <a:solidFill>
                <a:srgbClr val="073e87"/>
              </a:solidFill>
              <a:uFillTx/>
              <a:latin typeface="Candara"/>
            </a:endParaRPr>
          </a:p>
          <a:p>
            <a:pPr lvl="1" marL="576360" indent="-273240">
              <a:spcBef>
                <a:spcPts val="601"/>
              </a:spcBef>
              <a:buClr>
                <a:srgbClr val="31b6fd"/>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073e87"/>
                </a:solidFill>
                <a:uFillTx/>
                <a:latin typeface="Candara"/>
              </a:rPr>
              <a:t>Second Outline Level</a:t>
            </a:r>
            <a:endParaRPr b="0" lang="ru-RU" sz="2400" strike="noStrike" u="none">
              <a:solidFill>
                <a:srgbClr val="073e87"/>
              </a:solidFill>
              <a:uFillTx/>
              <a:latin typeface="Candara"/>
            </a:endParaRPr>
          </a:p>
          <a:p>
            <a:pPr lvl="2" marL="855720" indent="-228600">
              <a:spcBef>
                <a:spcPts val="601"/>
              </a:spcBef>
              <a:buClr>
                <a:srgbClr val="31b6fd"/>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073e87"/>
                </a:solidFill>
                <a:uFillTx/>
                <a:latin typeface="Candara"/>
              </a:rPr>
              <a:t>Third Outline Level</a:t>
            </a:r>
            <a:endParaRPr b="0" lang="ru-RU" sz="2400" strike="noStrike" u="none">
              <a:solidFill>
                <a:srgbClr val="073e87"/>
              </a:solidFill>
              <a:uFillTx/>
              <a:latin typeface="Candara"/>
            </a:endParaRPr>
          </a:p>
          <a:p>
            <a:pPr lvl="3" marL="1143000" indent="-228600">
              <a:spcBef>
                <a:spcPts val="601"/>
              </a:spcBef>
              <a:buClr>
                <a:srgbClr val="31b6fd"/>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073e87"/>
                </a:solidFill>
                <a:uFillTx/>
                <a:latin typeface="Candara"/>
              </a:rPr>
              <a:t>Fourth Outline Level</a:t>
            </a:r>
            <a:endParaRPr b="0" lang="ru-RU" sz="2400" strike="noStrike" u="none">
              <a:solidFill>
                <a:srgbClr val="073e87"/>
              </a:solidFill>
              <a:uFillTx/>
              <a:latin typeface="Candara"/>
            </a:endParaRPr>
          </a:p>
          <a:p>
            <a:pPr lvl="4" marL="1461960" indent="-228600">
              <a:spcBef>
                <a:spcPts val="601"/>
              </a:spcBef>
              <a:buClr>
                <a:srgbClr val="31b6fd"/>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073e87"/>
                </a:solidFill>
                <a:uFillTx/>
                <a:latin typeface="Candara"/>
              </a:rPr>
              <a:t>Fifth Outline Level</a:t>
            </a:r>
            <a:endParaRPr b="0" lang="ru-RU" sz="2400" strike="noStrike" u="none">
              <a:solidFill>
                <a:srgbClr val="073e87"/>
              </a:solidFill>
              <a:uFillTx/>
              <a:latin typeface="Candara"/>
            </a:endParaRPr>
          </a:p>
          <a:p>
            <a:pPr lvl="5" marL="1461960" indent="-228600">
              <a:spcBef>
                <a:spcPts val="601"/>
              </a:spcBef>
              <a:buClr>
                <a:srgbClr val="000000"/>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073e87"/>
                </a:solidFill>
                <a:uFillTx/>
                <a:latin typeface="Candara"/>
              </a:rPr>
              <a:t>Sixth Outline Level</a:t>
            </a:r>
            <a:endParaRPr b="0" lang="ru-RU" sz="2400" strike="noStrike" u="none">
              <a:solidFill>
                <a:srgbClr val="073e87"/>
              </a:solidFill>
              <a:uFillTx/>
              <a:latin typeface="Candara"/>
            </a:endParaRPr>
          </a:p>
          <a:p>
            <a:pPr lvl="6" marL="1461960" indent="-228600">
              <a:spcBef>
                <a:spcPts val="601"/>
              </a:spcBef>
              <a:buClr>
                <a:srgbClr val="000000"/>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073e87"/>
                </a:solidFill>
                <a:uFillTx/>
                <a:latin typeface="Candara"/>
              </a:rPr>
              <a:t>Seventh Outline Level</a:t>
            </a:r>
            <a:endParaRPr b="0" lang="ru-RU" sz="2400" strike="noStrike" u="none">
              <a:solidFill>
                <a:srgbClr val="073e87"/>
              </a:solidFill>
              <a:uFillTx/>
              <a:latin typeface="Candara"/>
            </a:endParaRPr>
          </a:p>
        </p:txBody>
      </p:sp>
    </p:spTree>
  </p:cSld>
  <p:clrMap bg1="lt1" tx1="dk1" bg2="lt2" tx2="dk2" accent1="accent1" accent2="accent2" accent3="accent3" accent4="accent4" accent5="accent5" accent6="accent6" hlink="hlink" folHlink="folHlink"/>
  <p:sldLayoutIdLst>
    <p:sldLayoutId id="2147483649" r:id="rId2"/>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 name="Rounded Rectangle 15"/>
          <p:cNvSpPr/>
          <p:nvPr/>
        </p:nvSpPr>
        <p:spPr>
          <a:xfrm>
            <a:off x="228600" y="228600"/>
            <a:ext cx="8696160" cy="6035760"/>
          </a:xfrm>
          <a:prstGeom prst="roundRect">
            <a:avLst>
              <a:gd name="adj" fmla="val 1273"/>
            </a:avLst>
          </a:prstGeom>
          <a:gradFill rotWithShape="0">
            <a:gsLst>
              <a:gs pos="0">
                <a:srgbClr val="0293e0"/>
              </a:gs>
              <a:gs pos="100000">
                <a:srgbClr val="83d3fe"/>
              </a:gs>
            </a:gsLst>
            <a:lin ang="5400000"/>
          </a:gra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Times New Roman"/>
            </a:endParaRPr>
          </a:p>
        </p:txBody>
      </p:sp>
      <p:grpSp>
        <p:nvGrpSpPr>
          <p:cNvPr id="13" name="Group 9"/>
          <p:cNvGrpSpPr/>
          <p:nvPr/>
        </p:nvGrpSpPr>
        <p:grpSpPr>
          <a:xfrm>
            <a:off x="210960" y="5354640"/>
            <a:ext cx="8723520" cy="1330200"/>
            <a:chOff x="210960" y="5354640"/>
            <a:chExt cx="8723520" cy="1330200"/>
          </a:xfrm>
        </p:grpSpPr>
        <p:sp>
          <p:nvSpPr>
            <p:cNvPr id="14" name="Freeform 14"/>
            <p:cNvSpPr/>
            <p:nvPr/>
          </p:nvSpPr>
          <p:spPr>
            <a:xfrm>
              <a:off x="6054480" y="5499720"/>
              <a:ext cx="2880000" cy="714240"/>
            </a:xfrm>
            <a:custGeom>
              <a:avLst/>
              <a:gdLst/>
              <a:ahLst/>
              <a:rect l="l" t="t"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rgbClr val="c6e7fc">
                <a:alpha val="29000"/>
              </a:srgbClr>
            </a:solidFill>
            <a:ln w="0">
              <a:noFill/>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Times New Roman"/>
              </a:endParaRPr>
            </a:p>
          </p:txBody>
        </p:sp>
        <p:sp>
          <p:nvSpPr>
            <p:cNvPr id="15" name="Freeform 18"/>
            <p:cNvSpPr/>
            <p:nvPr/>
          </p:nvSpPr>
          <p:spPr>
            <a:xfrm>
              <a:off x="2621520" y="5371200"/>
              <a:ext cx="5551920" cy="850320"/>
            </a:xfrm>
            <a:custGeom>
              <a:avLst/>
              <a:gdLst/>
              <a:ahLst/>
              <a:rect l="l" t="t"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rgbClr val="c6e7fc">
                <a:alpha val="40000"/>
              </a:srgbClr>
            </a:solidFill>
            <a:ln w="0">
              <a:noFill/>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Times New Roman"/>
              </a:endParaRPr>
            </a:p>
          </p:txBody>
        </p:sp>
        <p:sp>
          <p:nvSpPr>
            <p:cNvPr id="16" name="Freeform 22"/>
            <p:cNvSpPr/>
            <p:nvPr/>
          </p:nvSpPr>
          <p:spPr>
            <a:xfrm>
              <a:off x="2831400" y="5383440"/>
              <a:ext cx="5475240" cy="774360"/>
            </a:xfrm>
            <a:custGeom>
              <a:avLst/>
              <a:gdLst/>
              <a:ahLst/>
              <a:rect l="l" t="t"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0">
              <a:solidFill>
                <a:srgbClr val="ffffff"/>
              </a:solidFill>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Times New Roman"/>
              </a:endParaRPr>
            </a:p>
          </p:txBody>
        </p:sp>
        <p:sp>
          <p:nvSpPr>
            <p:cNvPr id="17" name="Freeform 26"/>
            <p:cNvSpPr/>
            <p:nvPr/>
          </p:nvSpPr>
          <p:spPr>
            <a:xfrm>
              <a:off x="5616000" y="5370120"/>
              <a:ext cx="3312360" cy="651600"/>
            </a:xfrm>
            <a:custGeom>
              <a:avLst/>
              <a:gdLst/>
              <a:ahLst/>
              <a:rect l="l" t="t"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0">
              <a:solidFill>
                <a:srgbClr val="ffffff"/>
              </a:solidFill>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Times New Roman"/>
              </a:endParaRPr>
            </a:p>
          </p:txBody>
        </p:sp>
        <p:sp useBgFill="1">
          <p:nvSpPr>
            <p:cNvPr id="18" name="Freeform 10"/>
            <p:cNvSpPr/>
            <p:nvPr/>
          </p:nvSpPr>
          <p:spPr>
            <a:xfrm>
              <a:off x="210960" y="5354640"/>
              <a:ext cx="8723520" cy="1330200"/>
            </a:xfrm>
            <a:custGeom>
              <a:avLst/>
              <a:gdLst/>
              <a:ahLst/>
              <a:rect l="l" t="t"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0">
              <a:noFill/>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Times New Roman"/>
              </a:endParaRPr>
            </a:p>
          </p:txBody>
        </p:sp>
      </p:grpSp>
      <p:sp>
        <p:nvSpPr>
          <p:cNvPr id="19" name="PlaceHolder 1"/>
          <p:cNvSpPr>
            <a:spLocks noGrp="1"/>
          </p:cNvSpPr>
          <p:nvPr>
            <p:ph type="title"/>
          </p:nvPr>
        </p:nvSpPr>
        <p:spPr>
          <a:xfrm>
            <a:off x="457200" y="338040"/>
            <a:ext cx="8229600" cy="12528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400" strike="noStrike" u="none">
                <a:solidFill>
                  <a:srgbClr val="ffffff"/>
                </a:solidFill>
                <a:uFillTx/>
                <a:latin typeface="Candara"/>
              </a:rPr>
              <a:t>Click to edit the title text format</a:t>
            </a:r>
            <a:endParaRPr b="0" lang="ru-RU" sz="4400" strike="noStrike" u="none">
              <a:solidFill>
                <a:srgbClr val="ffffff"/>
              </a:solidFill>
              <a:uFillTx/>
              <a:latin typeface="Candara"/>
            </a:endParaRPr>
          </a:p>
        </p:txBody>
      </p:sp>
      <p:sp>
        <p:nvSpPr>
          <p:cNvPr id="20" name="PlaceHolder 2"/>
          <p:cNvSpPr>
            <a:spLocks noGrp="1"/>
          </p:cNvSpPr>
          <p:nvPr>
            <p:ph type="body"/>
          </p:nvPr>
        </p:nvSpPr>
        <p:spPr>
          <a:xfrm>
            <a:off x="871560" y="2674440"/>
            <a:ext cx="7408800" cy="3451320"/>
          </a:xfrm>
          <a:prstGeom prst="rect">
            <a:avLst/>
          </a:prstGeom>
          <a:noFill/>
          <a:ln w="0">
            <a:noFill/>
          </a:ln>
        </p:spPr>
        <p:txBody>
          <a:bodyPr lIns="90000" rIns="90000" tIns="46800" bIns="46800" anchor="t">
            <a:normAutofit/>
          </a:bodyPr>
          <a:p>
            <a:pPr marL="272880" indent="-272880">
              <a:spcBef>
                <a:spcPts val="601"/>
              </a:spcBef>
              <a:buClr>
                <a:srgbClr val="31b6fd"/>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073e87"/>
                </a:solidFill>
                <a:uFillTx/>
                <a:latin typeface="Candara"/>
              </a:rPr>
              <a:t>Click to edit the outline text format</a:t>
            </a:r>
            <a:endParaRPr b="0" lang="ru-RU" sz="2400" strike="noStrike" u="none">
              <a:solidFill>
                <a:srgbClr val="073e87"/>
              </a:solidFill>
              <a:uFillTx/>
              <a:latin typeface="Candara"/>
            </a:endParaRPr>
          </a:p>
          <a:p>
            <a:pPr lvl="1" marL="576360" indent="-273240">
              <a:spcBef>
                <a:spcPts val="601"/>
              </a:spcBef>
              <a:buClr>
                <a:srgbClr val="31b6fd"/>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073e87"/>
                </a:solidFill>
                <a:uFillTx/>
                <a:latin typeface="Candara"/>
              </a:rPr>
              <a:t>Second Outline Level</a:t>
            </a:r>
            <a:endParaRPr b="0" lang="ru-RU" sz="2400" strike="noStrike" u="none">
              <a:solidFill>
                <a:srgbClr val="073e87"/>
              </a:solidFill>
              <a:uFillTx/>
              <a:latin typeface="Candara"/>
            </a:endParaRPr>
          </a:p>
          <a:p>
            <a:pPr lvl="2" marL="855720" indent="-228600">
              <a:spcBef>
                <a:spcPts val="601"/>
              </a:spcBef>
              <a:buClr>
                <a:srgbClr val="31b6fd"/>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073e87"/>
                </a:solidFill>
                <a:uFillTx/>
                <a:latin typeface="Candara"/>
              </a:rPr>
              <a:t>Third Outline Level</a:t>
            </a:r>
            <a:endParaRPr b="0" lang="ru-RU" sz="2400" strike="noStrike" u="none">
              <a:solidFill>
                <a:srgbClr val="073e87"/>
              </a:solidFill>
              <a:uFillTx/>
              <a:latin typeface="Candara"/>
            </a:endParaRPr>
          </a:p>
          <a:p>
            <a:pPr lvl="3" marL="1143000" indent="-228600">
              <a:spcBef>
                <a:spcPts val="601"/>
              </a:spcBef>
              <a:buClr>
                <a:srgbClr val="31b6fd"/>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073e87"/>
                </a:solidFill>
                <a:uFillTx/>
                <a:latin typeface="Candara"/>
              </a:rPr>
              <a:t>Fourth Outline Level</a:t>
            </a:r>
            <a:endParaRPr b="0" lang="ru-RU" sz="2400" strike="noStrike" u="none">
              <a:solidFill>
                <a:srgbClr val="073e87"/>
              </a:solidFill>
              <a:uFillTx/>
              <a:latin typeface="Candara"/>
            </a:endParaRPr>
          </a:p>
          <a:p>
            <a:pPr lvl="4" marL="1461960" indent="-228600">
              <a:spcBef>
                <a:spcPts val="601"/>
              </a:spcBef>
              <a:buClr>
                <a:srgbClr val="31b6fd"/>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073e87"/>
                </a:solidFill>
                <a:uFillTx/>
                <a:latin typeface="Candara"/>
              </a:rPr>
              <a:t>Fifth Outline Level</a:t>
            </a:r>
            <a:endParaRPr b="0" lang="ru-RU" sz="2400" strike="noStrike" u="none">
              <a:solidFill>
                <a:srgbClr val="073e87"/>
              </a:solidFill>
              <a:uFillTx/>
              <a:latin typeface="Candara"/>
            </a:endParaRPr>
          </a:p>
          <a:p>
            <a:pPr lvl="5" marL="1461960" indent="-228600">
              <a:spcBef>
                <a:spcPts val="601"/>
              </a:spcBef>
              <a:buClr>
                <a:srgbClr val="000000"/>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073e87"/>
                </a:solidFill>
                <a:uFillTx/>
                <a:latin typeface="Candara"/>
              </a:rPr>
              <a:t>Sixth Outline Level</a:t>
            </a:r>
            <a:endParaRPr b="0" lang="ru-RU" sz="2400" strike="noStrike" u="none">
              <a:solidFill>
                <a:srgbClr val="073e87"/>
              </a:solidFill>
              <a:uFillTx/>
              <a:latin typeface="Candara"/>
            </a:endParaRPr>
          </a:p>
          <a:p>
            <a:pPr lvl="6" marL="1461960" indent="-228600">
              <a:spcBef>
                <a:spcPts val="601"/>
              </a:spcBef>
              <a:buClr>
                <a:srgbClr val="000000"/>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073e87"/>
                </a:solidFill>
                <a:uFillTx/>
                <a:latin typeface="Candara"/>
              </a:rPr>
              <a:t>Seventh Outline Level</a:t>
            </a:r>
            <a:endParaRPr b="0" lang="ru-RU" sz="2400" strike="noStrike" u="none">
              <a:solidFill>
                <a:srgbClr val="073e87"/>
              </a:solidFill>
              <a:uFillTx/>
              <a:latin typeface="Candara"/>
            </a:endParaRPr>
          </a:p>
        </p:txBody>
      </p:sp>
      <p:sp>
        <p:nvSpPr>
          <p:cNvPr id="21" name="PlaceHolder 3"/>
          <p:cNvSpPr>
            <a:spLocks noGrp="1"/>
          </p:cNvSpPr>
          <p:nvPr>
            <p:ph type="dt" idx="4"/>
          </p:nvPr>
        </p:nvSpPr>
        <p:spPr>
          <a:xfrm>
            <a:off x="5163840" y="6249960"/>
            <a:ext cx="378612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Times New Roman"/>
            </a:endParaRPr>
          </a:p>
        </p:txBody>
      </p:sp>
      <p:sp>
        <p:nvSpPr>
          <p:cNvPr id="22" name="PlaceHolder 4"/>
          <p:cNvSpPr>
            <a:spLocks noGrp="1"/>
          </p:cNvSpPr>
          <p:nvPr>
            <p:ph type="ftr" idx="5"/>
          </p:nvPr>
        </p:nvSpPr>
        <p:spPr>
          <a:xfrm>
            <a:off x="193320" y="6249960"/>
            <a:ext cx="378612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Times New Roman"/>
            </a:endParaRPr>
          </a:p>
        </p:txBody>
      </p:sp>
      <p:sp>
        <p:nvSpPr>
          <p:cNvPr id="23" name="PlaceHolder 5"/>
          <p:cNvSpPr>
            <a:spLocks noGrp="1"/>
          </p:cNvSpPr>
          <p:nvPr>
            <p:ph type="sldNum" idx="6"/>
          </p:nvPr>
        </p:nvSpPr>
        <p:spPr>
          <a:xfrm>
            <a:off x="3990960" y="6249960"/>
            <a:ext cx="1162080" cy="365040"/>
          </a:xfrm>
          <a:prstGeom prst="rect">
            <a:avLst/>
          </a:prstGeom>
          <a:noFill/>
          <a:ln w="0">
            <a:noFill/>
          </a:ln>
        </p:spPr>
        <p:txBody>
          <a:bodyPr lIns="90000" rIns="90000" tIns="46800" bIns="46800" anchor="ctr">
            <a:noAutofit/>
          </a:bodyPr>
          <a:lstStyle>
            <a:lvl1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000" strike="noStrike" u="none">
                <a:solidFill>
                  <a:srgbClr val="073e87"/>
                </a:solidFill>
                <a:uFillTx/>
                <a:latin typeface="Times New Roman"/>
              </a:defRPr>
            </a:lvl1pPr>
          </a:lstStyle>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C9837D14-94F1-422B-9934-F757763D9A27}" type="slidenum">
              <a:rPr b="0" lang="ru-RU" sz="1000" strike="noStrike" u="none">
                <a:solidFill>
                  <a:srgbClr val="073e87"/>
                </a:solidFill>
                <a:uFillTx/>
                <a:latin typeface="Times New Roman"/>
              </a:rPr>
              <a:t>&lt;number&gt;</a:t>
            </a:fld>
            <a:endParaRPr b="0" lang="ru-RU" sz="10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4" name="Rounded Rectangle 13"/>
          <p:cNvSpPr/>
          <p:nvPr/>
        </p:nvSpPr>
        <p:spPr>
          <a:xfrm>
            <a:off x="228600" y="228600"/>
            <a:ext cx="8696160" cy="4737240"/>
          </a:xfrm>
          <a:prstGeom prst="roundRect">
            <a:avLst>
              <a:gd name="adj" fmla="val 1273"/>
            </a:avLst>
          </a:prstGeom>
          <a:gradFill rotWithShape="0">
            <a:gsLst>
              <a:gs pos="0">
                <a:srgbClr val="0293e0"/>
              </a:gs>
              <a:gs pos="100000">
                <a:srgbClr val="83d3fe"/>
              </a:gs>
            </a:gsLst>
            <a:lin ang="5400000"/>
          </a:gra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Times New Roman"/>
            </a:endParaRPr>
          </a:p>
        </p:txBody>
      </p:sp>
      <p:sp>
        <p:nvSpPr>
          <p:cNvPr id="25" name="Freeform 14"/>
          <p:cNvSpPr/>
          <p:nvPr/>
        </p:nvSpPr>
        <p:spPr>
          <a:xfrm>
            <a:off x="6046920" y="4203720"/>
            <a:ext cx="2876400" cy="714240"/>
          </a:xfrm>
          <a:custGeom>
            <a:avLst/>
            <a:gdLst/>
            <a:ahLst/>
            <a:rect l="l" t="t"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rgbClr val="c6e7fc">
              <a:alpha val="29000"/>
            </a:srgbClr>
          </a:solidFill>
          <a:ln w="0">
            <a:noFill/>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Times New Roman"/>
            </a:endParaRPr>
          </a:p>
        </p:txBody>
      </p:sp>
      <p:sp>
        <p:nvSpPr>
          <p:cNvPr id="26" name="Freeform 18"/>
          <p:cNvSpPr/>
          <p:nvPr/>
        </p:nvSpPr>
        <p:spPr>
          <a:xfrm>
            <a:off x="2619360" y="4075200"/>
            <a:ext cx="5545080" cy="850680"/>
          </a:xfrm>
          <a:custGeom>
            <a:avLst/>
            <a:gdLst/>
            <a:ahLst/>
            <a:rect l="l" t="t"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rgbClr val="c6e7fc">
              <a:alpha val="40000"/>
            </a:srgbClr>
          </a:solidFill>
          <a:ln w="0">
            <a:noFill/>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Times New Roman"/>
            </a:endParaRPr>
          </a:p>
        </p:txBody>
      </p:sp>
      <p:sp>
        <p:nvSpPr>
          <p:cNvPr id="27" name="Freeform 22"/>
          <p:cNvSpPr/>
          <p:nvPr/>
        </p:nvSpPr>
        <p:spPr>
          <a:xfrm>
            <a:off x="2828880" y="4087800"/>
            <a:ext cx="5467320" cy="774720"/>
          </a:xfrm>
          <a:custGeom>
            <a:avLst/>
            <a:gdLst/>
            <a:ahLst/>
            <a:rect l="l" t="t"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0">
            <a:solidFill>
              <a:srgbClr val="ffffff"/>
            </a:solidFill>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Times New Roman"/>
            </a:endParaRPr>
          </a:p>
        </p:txBody>
      </p:sp>
      <p:sp>
        <p:nvSpPr>
          <p:cNvPr id="28" name="Freeform 26"/>
          <p:cNvSpPr/>
          <p:nvPr/>
        </p:nvSpPr>
        <p:spPr>
          <a:xfrm>
            <a:off x="5610240" y="4073400"/>
            <a:ext cx="3306600" cy="652680"/>
          </a:xfrm>
          <a:custGeom>
            <a:avLst/>
            <a:gdLst/>
            <a:ahLst/>
            <a:rect l="l" t="t"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0">
            <a:solidFill>
              <a:srgbClr val="ffffff"/>
            </a:solidFill>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Times New Roman"/>
            </a:endParaRPr>
          </a:p>
        </p:txBody>
      </p:sp>
      <p:sp useBgFill="1">
        <p:nvSpPr>
          <p:cNvPr id="29" name="Freeform 10"/>
          <p:cNvSpPr/>
          <p:nvPr/>
        </p:nvSpPr>
        <p:spPr>
          <a:xfrm>
            <a:off x="210960" y="4059360"/>
            <a:ext cx="8723520" cy="1328760"/>
          </a:xfrm>
          <a:custGeom>
            <a:avLst/>
            <a:gdLst/>
            <a:ahLst/>
            <a:rect l="l" t="t"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0">
            <a:noFill/>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Times New Roman"/>
            </a:endParaRPr>
          </a:p>
        </p:txBody>
      </p:sp>
      <p:sp>
        <p:nvSpPr>
          <p:cNvPr id="30" name="PlaceHolder 1"/>
          <p:cNvSpPr>
            <a:spLocks noGrp="1"/>
          </p:cNvSpPr>
          <p:nvPr>
            <p:ph type="title"/>
          </p:nvPr>
        </p:nvSpPr>
        <p:spPr>
          <a:xfrm>
            <a:off x="457200" y="338040"/>
            <a:ext cx="8229600" cy="12528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400" strike="noStrike" u="none">
                <a:solidFill>
                  <a:srgbClr val="ffffff"/>
                </a:solidFill>
                <a:uFillTx/>
                <a:latin typeface="Candara"/>
              </a:rPr>
              <a:t>Click to edit the title text format</a:t>
            </a:r>
            <a:endParaRPr b="0" lang="ru-RU" sz="4400" strike="noStrike" u="none">
              <a:solidFill>
                <a:srgbClr val="ffffff"/>
              </a:solidFill>
              <a:uFillTx/>
              <a:latin typeface="Candara"/>
            </a:endParaRPr>
          </a:p>
        </p:txBody>
      </p:sp>
      <p:sp>
        <p:nvSpPr>
          <p:cNvPr id="31" name="PlaceHolder 2"/>
          <p:cNvSpPr>
            <a:spLocks noGrp="1"/>
          </p:cNvSpPr>
          <p:nvPr>
            <p:ph type="body"/>
          </p:nvPr>
        </p:nvSpPr>
        <p:spPr>
          <a:xfrm>
            <a:off x="871560" y="2674440"/>
            <a:ext cx="7408800" cy="3451320"/>
          </a:xfrm>
          <a:prstGeom prst="rect">
            <a:avLst/>
          </a:prstGeom>
          <a:noFill/>
          <a:ln w="0">
            <a:noFill/>
          </a:ln>
        </p:spPr>
        <p:txBody>
          <a:bodyPr lIns="90000" rIns="90000" tIns="46800" bIns="46800" anchor="t">
            <a:normAutofit/>
          </a:bodyPr>
          <a:p>
            <a:pPr marL="272880" indent="-272880">
              <a:spcBef>
                <a:spcPts val="601"/>
              </a:spcBef>
              <a:buClr>
                <a:srgbClr val="31b6fd"/>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073e87"/>
                </a:solidFill>
                <a:uFillTx/>
                <a:latin typeface="Candara"/>
              </a:rPr>
              <a:t>Click to edit the outline text format</a:t>
            </a:r>
            <a:endParaRPr b="0" lang="ru-RU" sz="2400" strike="noStrike" u="none">
              <a:solidFill>
                <a:srgbClr val="073e87"/>
              </a:solidFill>
              <a:uFillTx/>
              <a:latin typeface="Candara"/>
            </a:endParaRPr>
          </a:p>
          <a:p>
            <a:pPr lvl="1" marL="576360" indent="-273240">
              <a:spcBef>
                <a:spcPts val="601"/>
              </a:spcBef>
              <a:buClr>
                <a:srgbClr val="31b6fd"/>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073e87"/>
                </a:solidFill>
                <a:uFillTx/>
                <a:latin typeface="Candara"/>
              </a:rPr>
              <a:t>Second Outline Level</a:t>
            </a:r>
            <a:endParaRPr b="0" lang="ru-RU" sz="2400" strike="noStrike" u="none">
              <a:solidFill>
                <a:srgbClr val="073e87"/>
              </a:solidFill>
              <a:uFillTx/>
              <a:latin typeface="Candara"/>
            </a:endParaRPr>
          </a:p>
          <a:p>
            <a:pPr lvl="2" marL="855720" indent="-228600">
              <a:spcBef>
                <a:spcPts val="601"/>
              </a:spcBef>
              <a:buClr>
                <a:srgbClr val="31b6fd"/>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073e87"/>
                </a:solidFill>
                <a:uFillTx/>
                <a:latin typeface="Candara"/>
              </a:rPr>
              <a:t>Third Outline Level</a:t>
            </a:r>
            <a:endParaRPr b="0" lang="ru-RU" sz="2400" strike="noStrike" u="none">
              <a:solidFill>
                <a:srgbClr val="073e87"/>
              </a:solidFill>
              <a:uFillTx/>
              <a:latin typeface="Candara"/>
            </a:endParaRPr>
          </a:p>
          <a:p>
            <a:pPr lvl="3" marL="1143000" indent="-228600">
              <a:spcBef>
                <a:spcPts val="601"/>
              </a:spcBef>
              <a:buClr>
                <a:srgbClr val="31b6fd"/>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073e87"/>
                </a:solidFill>
                <a:uFillTx/>
                <a:latin typeface="Candara"/>
              </a:rPr>
              <a:t>Fourth Outline Level</a:t>
            </a:r>
            <a:endParaRPr b="0" lang="ru-RU" sz="2400" strike="noStrike" u="none">
              <a:solidFill>
                <a:srgbClr val="073e87"/>
              </a:solidFill>
              <a:uFillTx/>
              <a:latin typeface="Candara"/>
            </a:endParaRPr>
          </a:p>
          <a:p>
            <a:pPr lvl="4" marL="1461960" indent="-228600">
              <a:spcBef>
                <a:spcPts val="601"/>
              </a:spcBef>
              <a:buClr>
                <a:srgbClr val="31b6fd"/>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073e87"/>
                </a:solidFill>
                <a:uFillTx/>
                <a:latin typeface="Candara"/>
              </a:rPr>
              <a:t>Fifth Outline Level</a:t>
            </a:r>
            <a:endParaRPr b="0" lang="ru-RU" sz="2400" strike="noStrike" u="none">
              <a:solidFill>
                <a:srgbClr val="073e87"/>
              </a:solidFill>
              <a:uFillTx/>
              <a:latin typeface="Candara"/>
            </a:endParaRPr>
          </a:p>
          <a:p>
            <a:pPr lvl="5" marL="1461960" indent="-228600">
              <a:spcBef>
                <a:spcPts val="601"/>
              </a:spcBef>
              <a:buClr>
                <a:srgbClr val="000000"/>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073e87"/>
                </a:solidFill>
                <a:uFillTx/>
                <a:latin typeface="Candara"/>
              </a:rPr>
              <a:t>Sixth Outline Level</a:t>
            </a:r>
            <a:endParaRPr b="0" lang="ru-RU" sz="2400" strike="noStrike" u="none">
              <a:solidFill>
                <a:srgbClr val="073e87"/>
              </a:solidFill>
              <a:uFillTx/>
              <a:latin typeface="Candara"/>
            </a:endParaRPr>
          </a:p>
          <a:p>
            <a:pPr lvl="6" marL="1461960" indent="-228600">
              <a:spcBef>
                <a:spcPts val="601"/>
              </a:spcBef>
              <a:buClr>
                <a:srgbClr val="000000"/>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073e87"/>
                </a:solidFill>
                <a:uFillTx/>
                <a:latin typeface="Candara"/>
              </a:rPr>
              <a:t>Seventh Outline Level</a:t>
            </a:r>
            <a:endParaRPr b="0" lang="ru-RU" sz="2400" strike="noStrike" u="none">
              <a:solidFill>
                <a:srgbClr val="073e87"/>
              </a:solidFill>
              <a:uFillTx/>
              <a:latin typeface="Candara"/>
            </a:endParaRPr>
          </a:p>
        </p:txBody>
      </p:sp>
      <p:sp>
        <p:nvSpPr>
          <p:cNvPr id="32" name="PlaceHolder 3"/>
          <p:cNvSpPr>
            <a:spLocks noGrp="1"/>
          </p:cNvSpPr>
          <p:nvPr>
            <p:ph type="dt" idx="7"/>
          </p:nvPr>
        </p:nvSpPr>
        <p:spPr>
          <a:xfrm>
            <a:off x="5163840" y="6249960"/>
            <a:ext cx="378612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Times New Roman"/>
            </a:endParaRPr>
          </a:p>
        </p:txBody>
      </p:sp>
      <p:sp>
        <p:nvSpPr>
          <p:cNvPr id="33" name="PlaceHolder 4"/>
          <p:cNvSpPr>
            <a:spLocks noGrp="1"/>
          </p:cNvSpPr>
          <p:nvPr>
            <p:ph type="ftr" idx="8"/>
          </p:nvPr>
        </p:nvSpPr>
        <p:spPr>
          <a:xfrm>
            <a:off x="193320" y="6249960"/>
            <a:ext cx="378612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Times New Roman"/>
            </a:endParaRPr>
          </a:p>
        </p:txBody>
      </p:sp>
      <p:sp>
        <p:nvSpPr>
          <p:cNvPr id="34" name="PlaceHolder 5"/>
          <p:cNvSpPr>
            <a:spLocks noGrp="1"/>
          </p:cNvSpPr>
          <p:nvPr>
            <p:ph type="sldNum" idx="9"/>
          </p:nvPr>
        </p:nvSpPr>
        <p:spPr>
          <a:xfrm>
            <a:off x="3990960" y="6249960"/>
            <a:ext cx="1162080" cy="365040"/>
          </a:xfrm>
          <a:prstGeom prst="rect">
            <a:avLst/>
          </a:prstGeom>
          <a:noFill/>
          <a:ln w="0">
            <a:noFill/>
          </a:ln>
        </p:spPr>
        <p:txBody>
          <a:bodyPr lIns="90000" rIns="90000" tIns="46800" bIns="46800" anchor="ctr">
            <a:noAutofit/>
          </a:bodyPr>
          <a:lstStyle>
            <a:lvl1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000" strike="noStrike" u="none">
                <a:solidFill>
                  <a:srgbClr val="073e87"/>
                </a:solidFill>
                <a:uFillTx/>
                <a:latin typeface="Times New Roman"/>
              </a:defRPr>
            </a:lvl1pPr>
          </a:lstStyle>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DC0AAA57-927D-45B3-92C4-CF28F42E07FD}" type="slidenum">
              <a:rPr b="0" lang="ru-RU" sz="1000" strike="noStrike" u="none">
                <a:solidFill>
                  <a:srgbClr val="073e87"/>
                </a:solidFill>
                <a:uFillTx/>
                <a:latin typeface="Times New Roman"/>
              </a:rPr>
              <a:t>&lt;number&gt;</a:t>
            </a:fld>
            <a:endParaRPr b="0" lang="ru-RU" sz="10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5" name="Rounded Rectangle 11"/>
          <p:cNvSpPr/>
          <p:nvPr/>
        </p:nvSpPr>
        <p:spPr>
          <a:xfrm>
            <a:off x="228600" y="228600"/>
            <a:ext cx="8696160" cy="1427040"/>
          </a:xfrm>
          <a:prstGeom prst="roundRect">
            <a:avLst>
              <a:gd name="adj" fmla="val 7134"/>
            </a:avLst>
          </a:prstGeom>
          <a:gradFill rotWithShape="0">
            <a:gsLst>
              <a:gs pos="0">
                <a:srgbClr val="0293e0"/>
              </a:gs>
              <a:gs pos="100000">
                <a:srgbClr val="83d3fe"/>
              </a:gs>
            </a:gsLst>
            <a:lin ang="5400000"/>
          </a:gra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Times New Roman"/>
            </a:endParaRPr>
          </a:p>
        </p:txBody>
      </p:sp>
      <p:grpSp>
        <p:nvGrpSpPr>
          <p:cNvPr id="36" name="Group 5"/>
          <p:cNvGrpSpPr/>
          <p:nvPr/>
        </p:nvGrpSpPr>
        <p:grpSpPr>
          <a:xfrm>
            <a:off x="210960" y="714240"/>
            <a:ext cx="8723520" cy="1330560"/>
            <a:chOff x="210960" y="714240"/>
            <a:chExt cx="8723520" cy="1330560"/>
          </a:xfrm>
        </p:grpSpPr>
        <p:sp>
          <p:nvSpPr>
            <p:cNvPr id="37" name="Freeform 14"/>
            <p:cNvSpPr/>
            <p:nvPr/>
          </p:nvSpPr>
          <p:spPr>
            <a:xfrm>
              <a:off x="6046920" y="859320"/>
              <a:ext cx="2876400" cy="714240"/>
            </a:xfrm>
            <a:custGeom>
              <a:avLst/>
              <a:gdLst/>
              <a:ahLst/>
              <a:rect l="l" t="t"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rgbClr val="c6e7fc">
                <a:alpha val="29000"/>
              </a:srgbClr>
            </a:solidFill>
            <a:ln w="0">
              <a:noFill/>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Times New Roman"/>
              </a:endParaRPr>
            </a:p>
          </p:txBody>
        </p:sp>
        <p:sp>
          <p:nvSpPr>
            <p:cNvPr id="38" name="Freeform 18"/>
            <p:cNvSpPr/>
            <p:nvPr/>
          </p:nvSpPr>
          <p:spPr>
            <a:xfrm>
              <a:off x="2618640" y="730800"/>
              <a:ext cx="5544720" cy="850680"/>
            </a:xfrm>
            <a:custGeom>
              <a:avLst/>
              <a:gdLst/>
              <a:ahLst/>
              <a:rect l="l" t="t"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rgbClr val="c6e7fc">
                <a:alpha val="40000"/>
              </a:srgbClr>
            </a:solidFill>
            <a:ln w="0">
              <a:noFill/>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Times New Roman"/>
              </a:endParaRPr>
            </a:p>
          </p:txBody>
        </p:sp>
        <p:sp>
          <p:nvSpPr>
            <p:cNvPr id="39" name="Freeform 22"/>
            <p:cNvSpPr/>
            <p:nvPr/>
          </p:nvSpPr>
          <p:spPr>
            <a:xfrm>
              <a:off x="2828160" y="743040"/>
              <a:ext cx="5468040" cy="774720"/>
            </a:xfrm>
            <a:custGeom>
              <a:avLst/>
              <a:gdLst/>
              <a:ahLst/>
              <a:rect l="l" t="t"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0">
              <a:solidFill>
                <a:srgbClr val="ffffff"/>
              </a:solidFill>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Times New Roman"/>
              </a:endParaRPr>
            </a:p>
          </p:txBody>
        </p:sp>
        <p:sp>
          <p:nvSpPr>
            <p:cNvPr id="40" name="Freeform 26"/>
            <p:cNvSpPr/>
            <p:nvPr/>
          </p:nvSpPr>
          <p:spPr>
            <a:xfrm>
              <a:off x="5608800" y="729720"/>
              <a:ext cx="3308040" cy="651960"/>
            </a:xfrm>
            <a:custGeom>
              <a:avLst/>
              <a:gdLst/>
              <a:ahLst/>
              <a:rect l="l" t="t"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0">
              <a:solidFill>
                <a:srgbClr val="ffffff"/>
              </a:solidFill>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Times New Roman"/>
              </a:endParaRPr>
            </a:p>
          </p:txBody>
        </p:sp>
        <p:sp useBgFill="1">
          <p:nvSpPr>
            <p:cNvPr id="41" name="Freeform 10"/>
            <p:cNvSpPr/>
            <p:nvPr/>
          </p:nvSpPr>
          <p:spPr>
            <a:xfrm>
              <a:off x="210960" y="714240"/>
              <a:ext cx="8723520" cy="1330560"/>
            </a:xfrm>
            <a:custGeom>
              <a:avLst/>
              <a:gdLst/>
              <a:ahLst/>
              <a:rect l="l" t="t"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0">
              <a:noFill/>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Times New Roman"/>
              </a:endParaRPr>
            </a:p>
          </p:txBody>
        </p:sp>
      </p:grpSp>
      <p:sp>
        <p:nvSpPr>
          <p:cNvPr id="42" name="PlaceHolder 1"/>
          <p:cNvSpPr>
            <a:spLocks noGrp="1"/>
          </p:cNvSpPr>
          <p:nvPr>
            <p:ph type="title"/>
          </p:nvPr>
        </p:nvSpPr>
        <p:spPr>
          <a:xfrm>
            <a:off x="457200" y="338040"/>
            <a:ext cx="8229600" cy="12528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400" strike="noStrike" u="none">
                <a:solidFill>
                  <a:srgbClr val="ffffff"/>
                </a:solidFill>
                <a:uFillTx/>
                <a:latin typeface="Candara"/>
              </a:rPr>
              <a:t>Click to edit the title text format</a:t>
            </a:r>
            <a:endParaRPr b="0" lang="ru-RU" sz="4400" strike="noStrike" u="none">
              <a:solidFill>
                <a:srgbClr val="ffffff"/>
              </a:solidFill>
              <a:uFillTx/>
              <a:latin typeface="Candara"/>
            </a:endParaRPr>
          </a:p>
        </p:txBody>
      </p:sp>
      <p:sp>
        <p:nvSpPr>
          <p:cNvPr id="43" name="PlaceHolder 2"/>
          <p:cNvSpPr>
            <a:spLocks noGrp="1"/>
          </p:cNvSpPr>
          <p:nvPr>
            <p:ph type="body"/>
          </p:nvPr>
        </p:nvSpPr>
        <p:spPr>
          <a:xfrm>
            <a:off x="871560" y="2674440"/>
            <a:ext cx="7408800" cy="3451320"/>
          </a:xfrm>
          <a:prstGeom prst="rect">
            <a:avLst/>
          </a:prstGeom>
          <a:noFill/>
          <a:ln w="0">
            <a:noFill/>
          </a:ln>
        </p:spPr>
        <p:txBody>
          <a:bodyPr lIns="90000" rIns="90000" tIns="46800" bIns="46800" anchor="t">
            <a:normAutofit/>
          </a:bodyPr>
          <a:p>
            <a:pPr marL="272880" indent="-272880">
              <a:spcBef>
                <a:spcPts val="601"/>
              </a:spcBef>
              <a:buClr>
                <a:srgbClr val="31b6fd"/>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073e87"/>
                </a:solidFill>
                <a:uFillTx/>
                <a:latin typeface="Candara"/>
              </a:rPr>
              <a:t>Click to edit the outline text format</a:t>
            </a:r>
            <a:endParaRPr b="0" lang="ru-RU" sz="2400" strike="noStrike" u="none">
              <a:solidFill>
                <a:srgbClr val="073e87"/>
              </a:solidFill>
              <a:uFillTx/>
              <a:latin typeface="Candara"/>
            </a:endParaRPr>
          </a:p>
          <a:p>
            <a:pPr lvl="1" marL="576360" indent="-273240">
              <a:spcBef>
                <a:spcPts val="601"/>
              </a:spcBef>
              <a:buClr>
                <a:srgbClr val="31b6fd"/>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073e87"/>
                </a:solidFill>
                <a:uFillTx/>
                <a:latin typeface="Candara"/>
              </a:rPr>
              <a:t>Second Outline Level</a:t>
            </a:r>
            <a:endParaRPr b="0" lang="ru-RU" sz="2400" strike="noStrike" u="none">
              <a:solidFill>
                <a:srgbClr val="073e87"/>
              </a:solidFill>
              <a:uFillTx/>
              <a:latin typeface="Candara"/>
            </a:endParaRPr>
          </a:p>
          <a:p>
            <a:pPr lvl="2" marL="855720" indent="-228600">
              <a:spcBef>
                <a:spcPts val="601"/>
              </a:spcBef>
              <a:buClr>
                <a:srgbClr val="31b6fd"/>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073e87"/>
                </a:solidFill>
                <a:uFillTx/>
                <a:latin typeface="Candara"/>
              </a:rPr>
              <a:t>Third Outline Level</a:t>
            </a:r>
            <a:endParaRPr b="0" lang="ru-RU" sz="2400" strike="noStrike" u="none">
              <a:solidFill>
                <a:srgbClr val="073e87"/>
              </a:solidFill>
              <a:uFillTx/>
              <a:latin typeface="Candara"/>
            </a:endParaRPr>
          </a:p>
          <a:p>
            <a:pPr lvl="3" marL="1143000" indent="-228600">
              <a:spcBef>
                <a:spcPts val="601"/>
              </a:spcBef>
              <a:buClr>
                <a:srgbClr val="31b6fd"/>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073e87"/>
                </a:solidFill>
                <a:uFillTx/>
                <a:latin typeface="Candara"/>
              </a:rPr>
              <a:t>Fourth Outline Level</a:t>
            </a:r>
            <a:endParaRPr b="0" lang="ru-RU" sz="2400" strike="noStrike" u="none">
              <a:solidFill>
                <a:srgbClr val="073e87"/>
              </a:solidFill>
              <a:uFillTx/>
              <a:latin typeface="Candara"/>
            </a:endParaRPr>
          </a:p>
          <a:p>
            <a:pPr lvl="4" marL="1461960" indent="-228600">
              <a:spcBef>
                <a:spcPts val="601"/>
              </a:spcBef>
              <a:buClr>
                <a:srgbClr val="31b6fd"/>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073e87"/>
                </a:solidFill>
                <a:uFillTx/>
                <a:latin typeface="Candara"/>
              </a:rPr>
              <a:t>Fifth Outline Level</a:t>
            </a:r>
            <a:endParaRPr b="0" lang="ru-RU" sz="2400" strike="noStrike" u="none">
              <a:solidFill>
                <a:srgbClr val="073e87"/>
              </a:solidFill>
              <a:uFillTx/>
              <a:latin typeface="Candara"/>
            </a:endParaRPr>
          </a:p>
          <a:p>
            <a:pPr lvl="5" marL="1461960" indent="-228600">
              <a:spcBef>
                <a:spcPts val="601"/>
              </a:spcBef>
              <a:buClr>
                <a:srgbClr val="000000"/>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073e87"/>
                </a:solidFill>
                <a:uFillTx/>
                <a:latin typeface="Candara"/>
              </a:rPr>
              <a:t>Sixth Outline Level</a:t>
            </a:r>
            <a:endParaRPr b="0" lang="ru-RU" sz="2400" strike="noStrike" u="none">
              <a:solidFill>
                <a:srgbClr val="073e87"/>
              </a:solidFill>
              <a:uFillTx/>
              <a:latin typeface="Candara"/>
            </a:endParaRPr>
          </a:p>
          <a:p>
            <a:pPr lvl="6" marL="1461960" indent="-228600">
              <a:spcBef>
                <a:spcPts val="601"/>
              </a:spcBef>
              <a:buClr>
                <a:srgbClr val="000000"/>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073e87"/>
                </a:solidFill>
                <a:uFillTx/>
                <a:latin typeface="Candara"/>
              </a:rPr>
              <a:t>Seventh Outline Level</a:t>
            </a:r>
            <a:endParaRPr b="0" lang="ru-RU" sz="2400" strike="noStrike" u="none">
              <a:solidFill>
                <a:srgbClr val="073e87"/>
              </a:solidFill>
              <a:uFillTx/>
              <a:latin typeface="Candara"/>
            </a:endParaRPr>
          </a:p>
        </p:txBody>
      </p:sp>
      <p:sp>
        <p:nvSpPr>
          <p:cNvPr id="44" name="PlaceHolder 3"/>
          <p:cNvSpPr>
            <a:spLocks noGrp="1"/>
          </p:cNvSpPr>
          <p:nvPr>
            <p:ph type="dt" idx="10"/>
          </p:nvPr>
        </p:nvSpPr>
        <p:spPr>
          <a:xfrm>
            <a:off x="5163840" y="6249960"/>
            <a:ext cx="378612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Times New Roman"/>
            </a:endParaRPr>
          </a:p>
        </p:txBody>
      </p:sp>
      <p:sp>
        <p:nvSpPr>
          <p:cNvPr id="45" name="PlaceHolder 4"/>
          <p:cNvSpPr>
            <a:spLocks noGrp="1"/>
          </p:cNvSpPr>
          <p:nvPr>
            <p:ph type="ftr" idx="11"/>
          </p:nvPr>
        </p:nvSpPr>
        <p:spPr>
          <a:xfrm>
            <a:off x="193320" y="6249960"/>
            <a:ext cx="378612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Times New Roman"/>
            </a:endParaRPr>
          </a:p>
        </p:txBody>
      </p:sp>
      <p:sp>
        <p:nvSpPr>
          <p:cNvPr id="46" name="PlaceHolder 5"/>
          <p:cNvSpPr>
            <a:spLocks noGrp="1"/>
          </p:cNvSpPr>
          <p:nvPr>
            <p:ph type="sldNum" idx="12"/>
          </p:nvPr>
        </p:nvSpPr>
        <p:spPr>
          <a:xfrm>
            <a:off x="3990960" y="6249960"/>
            <a:ext cx="1162080" cy="365040"/>
          </a:xfrm>
          <a:prstGeom prst="rect">
            <a:avLst/>
          </a:prstGeom>
          <a:noFill/>
          <a:ln w="0">
            <a:noFill/>
          </a:ln>
        </p:spPr>
        <p:txBody>
          <a:bodyPr lIns="90000" rIns="90000" tIns="46800" bIns="46800" anchor="ctr">
            <a:noAutofit/>
          </a:bodyPr>
          <a:lstStyle>
            <a:lvl1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000" strike="noStrike" u="none">
                <a:solidFill>
                  <a:srgbClr val="073e87"/>
                </a:solidFill>
                <a:uFillTx/>
                <a:latin typeface="Times New Roman"/>
              </a:defRPr>
            </a:lvl1pPr>
          </a:lstStyle>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24325A07-B7A5-49CE-9BCD-3B6EF59E54D5}" type="slidenum">
              <a:rPr b="0" lang="ru-RU" sz="1000" strike="noStrike" u="none">
                <a:solidFill>
                  <a:srgbClr val="073e87"/>
                </a:solidFill>
                <a:uFillTx/>
                <a:latin typeface="Times New Roman"/>
              </a:rPr>
              <a:t>&lt;number&gt;</a:t>
            </a:fld>
            <a:endParaRPr b="0" lang="ru-RU" sz="10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53" r:id="rId2"/>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7" name="Rounded Rectangle 14"/>
          <p:cNvSpPr/>
          <p:nvPr/>
        </p:nvSpPr>
        <p:spPr>
          <a:xfrm>
            <a:off x="228600" y="228600"/>
            <a:ext cx="8696160" cy="1427040"/>
          </a:xfrm>
          <a:prstGeom prst="roundRect">
            <a:avLst>
              <a:gd name="adj" fmla="val 7134"/>
            </a:avLst>
          </a:prstGeom>
          <a:gradFill rotWithShape="0">
            <a:gsLst>
              <a:gs pos="0">
                <a:srgbClr val="0293e0"/>
              </a:gs>
              <a:gs pos="100000">
                <a:srgbClr val="83d3fe"/>
              </a:gs>
            </a:gsLst>
            <a:lin ang="5400000"/>
          </a:gra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Times New Roman"/>
            </a:endParaRPr>
          </a:p>
        </p:txBody>
      </p:sp>
      <p:grpSp>
        <p:nvGrpSpPr>
          <p:cNvPr id="48" name="Group 23"/>
          <p:cNvGrpSpPr/>
          <p:nvPr/>
        </p:nvGrpSpPr>
        <p:grpSpPr>
          <a:xfrm>
            <a:off x="210960" y="714240"/>
            <a:ext cx="8723520" cy="1332000"/>
            <a:chOff x="210960" y="714240"/>
            <a:chExt cx="8723520" cy="1332000"/>
          </a:xfrm>
        </p:grpSpPr>
        <p:sp>
          <p:nvSpPr>
            <p:cNvPr id="49" name="Freeform 14"/>
            <p:cNvSpPr/>
            <p:nvPr/>
          </p:nvSpPr>
          <p:spPr>
            <a:xfrm>
              <a:off x="6054480" y="859320"/>
              <a:ext cx="2880000" cy="715320"/>
            </a:xfrm>
            <a:custGeom>
              <a:avLst/>
              <a:gdLst/>
              <a:ahLst/>
              <a:rect l="l" t="t"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rgbClr val="c6e7fc">
                <a:alpha val="29000"/>
              </a:srgbClr>
            </a:solidFill>
            <a:ln w="0">
              <a:noFill/>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Times New Roman"/>
              </a:endParaRPr>
            </a:p>
          </p:txBody>
        </p:sp>
        <p:sp>
          <p:nvSpPr>
            <p:cNvPr id="50" name="Freeform 18"/>
            <p:cNvSpPr/>
            <p:nvPr/>
          </p:nvSpPr>
          <p:spPr>
            <a:xfrm>
              <a:off x="2621520" y="730800"/>
              <a:ext cx="5551920" cy="851400"/>
            </a:xfrm>
            <a:custGeom>
              <a:avLst/>
              <a:gdLst/>
              <a:ahLst/>
              <a:rect l="l" t="t"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rgbClr val="c6e7fc">
                <a:alpha val="40000"/>
              </a:srgbClr>
            </a:solidFill>
            <a:ln w="0">
              <a:noFill/>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Times New Roman"/>
              </a:endParaRPr>
            </a:p>
          </p:txBody>
        </p:sp>
        <p:sp>
          <p:nvSpPr>
            <p:cNvPr id="51" name="Freeform 22"/>
            <p:cNvSpPr/>
            <p:nvPr/>
          </p:nvSpPr>
          <p:spPr>
            <a:xfrm>
              <a:off x="2831400" y="743040"/>
              <a:ext cx="5475240" cy="775440"/>
            </a:xfrm>
            <a:custGeom>
              <a:avLst/>
              <a:gdLst/>
              <a:ahLst/>
              <a:rect l="l" t="t"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0">
              <a:solidFill>
                <a:srgbClr val="ffffff"/>
              </a:solidFill>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Times New Roman"/>
              </a:endParaRPr>
            </a:p>
          </p:txBody>
        </p:sp>
        <p:sp>
          <p:nvSpPr>
            <p:cNvPr id="52" name="Freeform 26"/>
            <p:cNvSpPr/>
            <p:nvPr/>
          </p:nvSpPr>
          <p:spPr>
            <a:xfrm>
              <a:off x="5616000" y="729720"/>
              <a:ext cx="3312360" cy="652680"/>
            </a:xfrm>
            <a:custGeom>
              <a:avLst/>
              <a:gdLst/>
              <a:ahLst/>
              <a:rect l="l" t="t"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0">
              <a:solidFill>
                <a:srgbClr val="ffffff"/>
              </a:solidFill>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Times New Roman"/>
              </a:endParaRPr>
            </a:p>
          </p:txBody>
        </p:sp>
        <p:sp useBgFill="1">
          <p:nvSpPr>
            <p:cNvPr id="53" name="Freeform 28"/>
            <p:cNvSpPr/>
            <p:nvPr/>
          </p:nvSpPr>
          <p:spPr>
            <a:xfrm>
              <a:off x="210960" y="714240"/>
              <a:ext cx="8723520" cy="1332000"/>
            </a:xfrm>
            <a:custGeom>
              <a:avLst/>
              <a:gdLst/>
              <a:ahLst/>
              <a:rect l="l" t="t"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0">
              <a:noFill/>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Times New Roman"/>
              </a:endParaRPr>
            </a:p>
          </p:txBody>
        </p:sp>
      </p:grpSp>
      <p:sp>
        <p:nvSpPr>
          <p:cNvPr id="54" name="PlaceHolder 1"/>
          <p:cNvSpPr>
            <a:spLocks noGrp="1"/>
          </p:cNvSpPr>
          <p:nvPr>
            <p:ph type="title"/>
          </p:nvPr>
        </p:nvSpPr>
        <p:spPr>
          <a:xfrm>
            <a:off x="457200" y="338040"/>
            <a:ext cx="8229600" cy="12528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400" strike="noStrike" u="none">
                <a:solidFill>
                  <a:srgbClr val="ffffff"/>
                </a:solidFill>
                <a:uFillTx/>
                <a:latin typeface="Candara"/>
              </a:rPr>
              <a:t>Click to edit the title text format</a:t>
            </a:r>
            <a:endParaRPr b="0" lang="ru-RU" sz="4400" strike="noStrike" u="none">
              <a:solidFill>
                <a:srgbClr val="ffffff"/>
              </a:solidFill>
              <a:uFillTx/>
              <a:latin typeface="Candara"/>
            </a:endParaRPr>
          </a:p>
        </p:txBody>
      </p:sp>
      <p:sp>
        <p:nvSpPr>
          <p:cNvPr id="55" name="PlaceHolder 2"/>
          <p:cNvSpPr>
            <a:spLocks noGrp="1"/>
          </p:cNvSpPr>
          <p:nvPr>
            <p:ph type="body"/>
          </p:nvPr>
        </p:nvSpPr>
        <p:spPr>
          <a:xfrm>
            <a:off x="871560" y="2674440"/>
            <a:ext cx="7408800" cy="3451320"/>
          </a:xfrm>
          <a:prstGeom prst="rect">
            <a:avLst/>
          </a:prstGeom>
          <a:noFill/>
          <a:ln w="0">
            <a:noFill/>
          </a:ln>
        </p:spPr>
        <p:txBody>
          <a:bodyPr lIns="90000" rIns="90000" tIns="46800" bIns="46800" anchor="t">
            <a:normAutofit/>
          </a:bodyPr>
          <a:p>
            <a:pPr marL="272880" indent="-272880">
              <a:spcBef>
                <a:spcPts val="601"/>
              </a:spcBef>
              <a:buClr>
                <a:srgbClr val="31b6fd"/>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073e87"/>
                </a:solidFill>
                <a:uFillTx/>
                <a:latin typeface="Candara"/>
              </a:rPr>
              <a:t>Click to edit the outline text format</a:t>
            </a:r>
            <a:endParaRPr b="0" lang="ru-RU" sz="2400" strike="noStrike" u="none">
              <a:solidFill>
                <a:srgbClr val="073e87"/>
              </a:solidFill>
              <a:uFillTx/>
              <a:latin typeface="Candara"/>
            </a:endParaRPr>
          </a:p>
          <a:p>
            <a:pPr lvl="1" marL="576360" indent="-273240">
              <a:spcBef>
                <a:spcPts val="601"/>
              </a:spcBef>
              <a:buClr>
                <a:srgbClr val="31b6fd"/>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073e87"/>
                </a:solidFill>
                <a:uFillTx/>
                <a:latin typeface="Candara"/>
              </a:rPr>
              <a:t>Second Outline Level</a:t>
            </a:r>
            <a:endParaRPr b="0" lang="ru-RU" sz="2400" strike="noStrike" u="none">
              <a:solidFill>
                <a:srgbClr val="073e87"/>
              </a:solidFill>
              <a:uFillTx/>
              <a:latin typeface="Candara"/>
            </a:endParaRPr>
          </a:p>
          <a:p>
            <a:pPr lvl="2" marL="855720" indent="-228600">
              <a:spcBef>
                <a:spcPts val="601"/>
              </a:spcBef>
              <a:buClr>
                <a:srgbClr val="31b6fd"/>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073e87"/>
                </a:solidFill>
                <a:uFillTx/>
                <a:latin typeface="Candara"/>
              </a:rPr>
              <a:t>Third Outline Level</a:t>
            </a:r>
            <a:endParaRPr b="0" lang="ru-RU" sz="2400" strike="noStrike" u="none">
              <a:solidFill>
                <a:srgbClr val="073e87"/>
              </a:solidFill>
              <a:uFillTx/>
              <a:latin typeface="Candara"/>
            </a:endParaRPr>
          </a:p>
          <a:p>
            <a:pPr lvl="3" marL="1143000" indent="-228600">
              <a:spcBef>
                <a:spcPts val="601"/>
              </a:spcBef>
              <a:buClr>
                <a:srgbClr val="31b6fd"/>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073e87"/>
                </a:solidFill>
                <a:uFillTx/>
                <a:latin typeface="Candara"/>
              </a:rPr>
              <a:t>Fourth Outline Level</a:t>
            </a:r>
            <a:endParaRPr b="0" lang="ru-RU" sz="2400" strike="noStrike" u="none">
              <a:solidFill>
                <a:srgbClr val="073e87"/>
              </a:solidFill>
              <a:uFillTx/>
              <a:latin typeface="Candara"/>
            </a:endParaRPr>
          </a:p>
          <a:p>
            <a:pPr lvl="4" marL="1461960" indent="-228600">
              <a:spcBef>
                <a:spcPts val="601"/>
              </a:spcBef>
              <a:buClr>
                <a:srgbClr val="31b6fd"/>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073e87"/>
                </a:solidFill>
                <a:uFillTx/>
                <a:latin typeface="Candara"/>
              </a:rPr>
              <a:t>Fifth Outline Level</a:t>
            </a:r>
            <a:endParaRPr b="0" lang="ru-RU" sz="2400" strike="noStrike" u="none">
              <a:solidFill>
                <a:srgbClr val="073e87"/>
              </a:solidFill>
              <a:uFillTx/>
              <a:latin typeface="Candara"/>
            </a:endParaRPr>
          </a:p>
          <a:p>
            <a:pPr lvl="5" marL="1461960" indent="-228600">
              <a:spcBef>
                <a:spcPts val="601"/>
              </a:spcBef>
              <a:buClr>
                <a:srgbClr val="000000"/>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073e87"/>
                </a:solidFill>
                <a:uFillTx/>
                <a:latin typeface="Candara"/>
              </a:rPr>
              <a:t>Sixth Outline Level</a:t>
            </a:r>
            <a:endParaRPr b="0" lang="ru-RU" sz="2400" strike="noStrike" u="none">
              <a:solidFill>
                <a:srgbClr val="073e87"/>
              </a:solidFill>
              <a:uFillTx/>
              <a:latin typeface="Candara"/>
            </a:endParaRPr>
          </a:p>
          <a:p>
            <a:pPr lvl="6" marL="1461960" indent="-228600">
              <a:spcBef>
                <a:spcPts val="601"/>
              </a:spcBef>
              <a:buClr>
                <a:srgbClr val="000000"/>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073e87"/>
                </a:solidFill>
                <a:uFillTx/>
                <a:latin typeface="Candara"/>
              </a:rPr>
              <a:t>Seventh Outline Level</a:t>
            </a:r>
            <a:endParaRPr b="0" lang="ru-RU" sz="2400" strike="noStrike" u="none">
              <a:solidFill>
                <a:srgbClr val="073e87"/>
              </a:solidFill>
              <a:uFillTx/>
              <a:latin typeface="Candara"/>
            </a:endParaRPr>
          </a:p>
        </p:txBody>
      </p:sp>
      <p:sp>
        <p:nvSpPr>
          <p:cNvPr id="56" name="PlaceHolder 3"/>
          <p:cNvSpPr>
            <a:spLocks noGrp="1"/>
          </p:cNvSpPr>
          <p:nvPr>
            <p:ph type="dt" idx="13"/>
          </p:nvPr>
        </p:nvSpPr>
        <p:spPr>
          <a:xfrm>
            <a:off x="5163840" y="6249960"/>
            <a:ext cx="378612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Times New Roman"/>
            </a:endParaRPr>
          </a:p>
        </p:txBody>
      </p:sp>
      <p:sp>
        <p:nvSpPr>
          <p:cNvPr id="57" name="PlaceHolder 4"/>
          <p:cNvSpPr>
            <a:spLocks noGrp="1"/>
          </p:cNvSpPr>
          <p:nvPr>
            <p:ph type="ftr" idx="14"/>
          </p:nvPr>
        </p:nvSpPr>
        <p:spPr>
          <a:xfrm>
            <a:off x="193320" y="6249960"/>
            <a:ext cx="378612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Times New Roman"/>
            </a:endParaRPr>
          </a:p>
        </p:txBody>
      </p:sp>
      <p:sp>
        <p:nvSpPr>
          <p:cNvPr id="58" name="PlaceHolder 5"/>
          <p:cNvSpPr>
            <a:spLocks noGrp="1"/>
          </p:cNvSpPr>
          <p:nvPr>
            <p:ph type="sldNum" idx="15"/>
          </p:nvPr>
        </p:nvSpPr>
        <p:spPr>
          <a:xfrm>
            <a:off x="3990960" y="6249960"/>
            <a:ext cx="1162080" cy="365040"/>
          </a:xfrm>
          <a:prstGeom prst="rect">
            <a:avLst/>
          </a:prstGeom>
          <a:noFill/>
          <a:ln w="0">
            <a:noFill/>
          </a:ln>
        </p:spPr>
        <p:txBody>
          <a:bodyPr lIns="90000" rIns="90000" tIns="46800" bIns="46800" anchor="ctr">
            <a:noAutofit/>
          </a:bodyPr>
          <a:lstStyle>
            <a:lvl1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000" strike="noStrike" u="none">
                <a:solidFill>
                  <a:srgbClr val="073e87"/>
                </a:solidFill>
                <a:uFillTx/>
                <a:latin typeface="Times New Roman"/>
              </a:defRPr>
            </a:lvl1pPr>
          </a:lstStyle>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5291CF03-2964-4D72-8BCA-522D5015BFC7}" type="slidenum">
              <a:rPr b="0" lang="ru-RU" sz="1000" strike="noStrike" u="none">
                <a:solidFill>
                  <a:srgbClr val="073e87"/>
                </a:solidFill>
                <a:uFillTx/>
                <a:latin typeface="Times New Roman"/>
              </a:rPr>
              <a:t>&lt;number&gt;</a:t>
            </a:fld>
            <a:endParaRPr b="0" lang="ru-RU" sz="10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9" name="Rounded Rectangle 14"/>
          <p:cNvSpPr/>
          <p:nvPr/>
        </p:nvSpPr>
        <p:spPr>
          <a:xfrm>
            <a:off x="228600" y="228600"/>
            <a:ext cx="8696160" cy="6035760"/>
          </a:xfrm>
          <a:prstGeom prst="roundRect">
            <a:avLst>
              <a:gd name="adj" fmla="val 1273"/>
            </a:avLst>
          </a:prstGeom>
          <a:gradFill rotWithShape="0">
            <a:gsLst>
              <a:gs pos="0">
                <a:srgbClr val="0293e0"/>
              </a:gs>
              <a:gs pos="100000">
                <a:srgbClr val="83d3fe"/>
              </a:gs>
            </a:gsLst>
            <a:lin ang="5400000"/>
          </a:gra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Times New Roman"/>
            </a:endParaRPr>
          </a:p>
        </p:txBody>
      </p:sp>
      <p:grpSp>
        <p:nvGrpSpPr>
          <p:cNvPr id="60" name="Group 8"/>
          <p:cNvGrpSpPr/>
          <p:nvPr/>
        </p:nvGrpSpPr>
        <p:grpSpPr>
          <a:xfrm>
            <a:off x="210960" y="5354640"/>
            <a:ext cx="8723520" cy="1330200"/>
            <a:chOff x="210960" y="5354640"/>
            <a:chExt cx="8723520" cy="1330200"/>
          </a:xfrm>
        </p:grpSpPr>
        <p:sp>
          <p:nvSpPr>
            <p:cNvPr id="61" name="Freeform 14"/>
            <p:cNvSpPr/>
            <p:nvPr/>
          </p:nvSpPr>
          <p:spPr>
            <a:xfrm>
              <a:off x="6054480" y="5499720"/>
              <a:ext cx="2880000" cy="714240"/>
            </a:xfrm>
            <a:custGeom>
              <a:avLst/>
              <a:gdLst/>
              <a:ahLst/>
              <a:rect l="l" t="t"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rgbClr val="c6e7fc">
                <a:alpha val="29000"/>
              </a:srgbClr>
            </a:solidFill>
            <a:ln w="0">
              <a:noFill/>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Times New Roman"/>
              </a:endParaRPr>
            </a:p>
          </p:txBody>
        </p:sp>
        <p:sp>
          <p:nvSpPr>
            <p:cNvPr id="62" name="Freeform 18"/>
            <p:cNvSpPr/>
            <p:nvPr/>
          </p:nvSpPr>
          <p:spPr>
            <a:xfrm>
              <a:off x="2621520" y="5371200"/>
              <a:ext cx="5551920" cy="850320"/>
            </a:xfrm>
            <a:custGeom>
              <a:avLst/>
              <a:gdLst/>
              <a:ahLst/>
              <a:rect l="l" t="t"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rgbClr val="c6e7fc">
                <a:alpha val="40000"/>
              </a:srgbClr>
            </a:solidFill>
            <a:ln w="0">
              <a:noFill/>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Times New Roman"/>
              </a:endParaRPr>
            </a:p>
          </p:txBody>
        </p:sp>
        <p:sp>
          <p:nvSpPr>
            <p:cNvPr id="63" name="Freeform 22"/>
            <p:cNvSpPr/>
            <p:nvPr/>
          </p:nvSpPr>
          <p:spPr>
            <a:xfrm>
              <a:off x="2831400" y="5383440"/>
              <a:ext cx="5475240" cy="774360"/>
            </a:xfrm>
            <a:custGeom>
              <a:avLst/>
              <a:gdLst/>
              <a:ahLst/>
              <a:rect l="l" t="t"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0">
              <a:solidFill>
                <a:srgbClr val="ffffff"/>
              </a:solidFill>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Times New Roman"/>
              </a:endParaRPr>
            </a:p>
          </p:txBody>
        </p:sp>
        <p:sp>
          <p:nvSpPr>
            <p:cNvPr id="64" name="Freeform 26"/>
            <p:cNvSpPr/>
            <p:nvPr/>
          </p:nvSpPr>
          <p:spPr>
            <a:xfrm>
              <a:off x="5616000" y="5370120"/>
              <a:ext cx="3312360" cy="651600"/>
            </a:xfrm>
            <a:custGeom>
              <a:avLst/>
              <a:gdLst/>
              <a:ahLst/>
              <a:rect l="l" t="t"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0">
              <a:solidFill>
                <a:srgbClr val="ffffff"/>
              </a:solidFill>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Times New Roman"/>
              </a:endParaRPr>
            </a:p>
          </p:txBody>
        </p:sp>
        <p:sp useBgFill="1">
          <p:nvSpPr>
            <p:cNvPr id="65" name="Freeform 10"/>
            <p:cNvSpPr/>
            <p:nvPr/>
          </p:nvSpPr>
          <p:spPr>
            <a:xfrm>
              <a:off x="210960" y="5354640"/>
              <a:ext cx="8723520" cy="1330200"/>
            </a:xfrm>
            <a:custGeom>
              <a:avLst/>
              <a:gdLst/>
              <a:ahLst/>
              <a:rect l="l" t="t"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0">
              <a:noFill/>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Times New Roman"/>
              </a:endParaRPr>
            </a:p>
          </p:txBody>
        </p:sp>
      </p:grpSp>
      <p:sp>
        <p:nvSpPr>
          <p:cNvPr id="66" name="PlaceHolder 1"/>
          <p:cNvSpPr>
            <a:spLocks noGrp="1"/>
          </p:cNvSpPr>
          <p:nvPr>
            <p:ph type="title"/>
          </p:nvPr>
        </p:nvSpPr>
        <p:spPr>
          <a:xfrm>
            <a:off x="457200" y="338040"/>
            <a:ext cx="8229600" cy="12528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400" strike="noStrike" u="none">
                <a:solidFill>
                  <a:srgbClr val="ffffff"/>
                </a:solidFill>
                <a:uFillTx/>
                <a:latin typeface="Candara"/>
              </a:rPr>
              <a:t>Click to edit the title text format</a:t>
            </a:r>
            <a:endParaRPr b="0" lang="ru-RU" sz="4400" strike="noStrike" u="none">
              <a:solidFill>
                <a:srgbClr val="ffffff"/>
              </a:solidFill>
              <a:uFillTx/>
              <a:latin typeface="Candara"/>
            </a:endParaRPr>
          </a:p>
        </p:txBody>
      </p:sp>
      <p:sp>
        <p:nvSpPr>
          <p:cNvPr id="67" name="PlaceHolder 2"/>
          <p:cNvSpPr>
            <a:spLocks noGrp="1"/>
          </p:cNvSpPr>
          <p:nvPr>
            <p:ph type="body"/>
          </p:nvPr>
        </p:nvSpPr>
        <p:spPr>
          <a:xfrm>
            <a:off x="871560" y="2674440"/>
            <a:ext cx="7408800" cy="3451320"/>
          </a:xfrm>
          <a:prstGeom prst="rect">
            <a:avLst/>
          </a:prstGeom>
          <a:noFill/>
          <a:ln w="0">
            <a:noFill/>
          </a:ln>
        </p:spPr>
        <p:txBody>
          <a:bodyPr lIns="90000" rIns="90000" tIns="46800" bIns="46800" anchor="t">
            <a:normAutofit/>
          </a:bodyPr>
          <a:p>
            <a:pPr marL="272880" indent="-272880">
              <a:spcBef>
                <a:spcPts val="601"/>
              </a:spcBef>
              <a:buClr>
                <a:srgbClr val="31b6fd"/>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073e87"/>
                </a:solidFill>
                <a:uFillTx/>
                <a:latin typeface="Candara"/>
              </a:rPr>
              <a:t>Click to edit the outline text format</a:t>
            </a:r>
            <a:endParaRPr b="0" lang="ru-RU" sz="2400" strike="noStrike" u="none">
              <a:solidFill>
                <a:srgbClr val="073e87"/>
              </a:solidFill>
              <a:uFillTx/>
              <a:latin typeface="Candara"/>
            </a:endParaRPr>
          </a:p>
          <a:p>
            <a:pPr lvl="1" marL="576360" indent="-273240">
              <a:spcBef>
                <a:spcPts val="601"/>
              </a:spcBef>
              <a:buClr>
                <a:srgbClr val="31b6fd"/>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073e87"/>
                </a:solidFill>
                <a:uFillTx/>
                <a:latin typeface="Candara"/>
              </a:rPr>
              <a:t>Second Outline Level</a:t>
            </a:r>
            <a:endParaRPr b="0" lang="ru-RU" sz="2400" strike="noStrike" u="none">
              <a:solidFill>
                <a:srgbClr val="073e87"/>
              </a:solidFill>
              <a:uFillTx/>
              <a:latin typeface="Candara"/>
            </a:endParaRPr>
          </a:p>
          <a:p>
            <a:pPr lvl="2" marL="855720" indent="-228600">
              <a:spcBef>
                <a:spcPts val="601"/>
              </a:spcBef>
              <a:buClr>
                <a:srgbClr val="31b6fd"/>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073e87"/>
                </a:solidFill>
                <a:uFillTx/>
                <a:latin typeface="Candara"/>
              </a:rPr>
              <a:t>Third Outline Level</a:t>
            </a:r>
            <a:endParaRPr b="0" lang="ru-RU" sz="2400" strike="noStrike" u="none">
              <a:solidFill>
                <a:srgbClr val="073e87"/>
              </a:solidFill>
              <a:uFillTx/>
              <a:latin typeface="Candara"/>
            </a:endParaRPr>
          </a:p>
          <a:p>
            <a:pPr lvl="3" marL="1143000" indent="-228600">
              <a:spcBef>
                <a:spcPts val="601"/>
              </a:spcBef>
              <a:buClr>
                <a:srgbClr val="31b6fd"/>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073e87"/>
                </a:solidFill>
                <a:uFillTx/>
                <a:latin typeface="Candara"/>
              </a:rPr>
              <a:t>Fourth Outline Level</a:t>
            </a:r>
            <a:endParaRPr b="0" lang="ru-RU" sz="2400" strike="noStrike" u="none">
              <a:solidFill>
                <a:srgbClr val="073e87"/>
              </a:solidFill>
              <a:uFillTx/>
              <a:latin typeface="Candara"/>
            </a:endParaRPr>
          </a:p>
          <a:p>
            <a:pPr lvl="4" marL="1461960" indent="-228600">
              <a:spcBef>
                <a:spcPts val="601"/>
              </a:spcBef>
              <a:buClr>
                <a:srgbClr val="31b6fd"/>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073e87"/>
                </a:solidFill>
                <a:uFillTx/>
                <a:latin typeface="Candara"/>
              </a:rPr>
              <a:t>Fifth Outline Level</a:t>
            </a:r>
            <a:endParaRPr b="0" lang="ru-RU" sz="2400" strike="noStrike" u="none">
              <a:solidFill>
                <a:srgbClr val="073e87"/>
              </a:solidFill>
              <a:uFillTx/>
              <a:latin typeface="Candara"/>
            </a:endParaRPr>
          </a:p>
          <a:p>
            <a:pPr lvl="5" marL="1461960" indent="-228600">
              <a:spcBef>
                <a:spcPts val="601"/>
              </a:spcBef>
              <a:buClr>
                <a:srgbClr val="000000"/>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073e87"/>
                </a:solidFill>
                <a:uFillTx/>
                <a:latin typeface="Candara"/>
              </a:rPr>
              <a:t>Sixth Outline Level</a:t>
            </a:r>
            <a:endParaRPr b="0" lang="ru-RU" sz="2400" strike="noStrike" u="none">
              <a:solidFill>
                <a:srgbClr val="073e87"/>
              </a:solidFill>
              <a:uFillTx/>
              <a:latin typeface="Candara"/>
            </a:endParaRPr>
          </a:p>
          <a:p>
            <a:pPr lvl="6" marL="1461960" indent="-228600">
              <a:spcBef>
                <a:spcPts val="601"/>
              </a:spcBef>
              <a:buClr>
                <a:srgbClr val="000000"/>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073e87"/>
                </a:solidFill>
                <a:uFillTx/>
                <a:latin typeface="Candara"/>
              </a:rPr>
              <a:t>Seventh Outline Level</a:t>
            </a:r>
            <a:endParaRPr b="0" lang="ru-RU" sz="2400" strike="noStrike" u="none">
              <a:solidFill>
                <a:srgbClr val="073e87"/>
              </a:solidFill>
              <a:uFillTx/>
              <a:latin typeface="Candara"/>
            </a:endParaRPr>
          </a:p>
        </p:txBody>
      </p:sp>
      <p:sp>
        <p:nvSpPr>
          <p:cNvPr id="68" name="PlaceHolder 3"/>
          <p:cNvSpPr>
            <a:spLocks noGrp="1"/>
          </p:cNvSpPr>
          <p:nvPr>
            <p:ph type="dt" idx="16"/>
          </p:nvPr>
        </p:nvSpPr>
        <p:spPr>
          <a:xfrm>
            <a:off x="5163840" y="6249960"/>
            <a:ext cx="378612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Times New Roman"/>
            </a:endParaRPr>
          </a:p>
        </p:txBody>
      </p:sp>
      <p:sp>
        <p:nvSpPr>
          <p:cNvPr id="69" name="PlaceHolder 4"/>
          <p:cNvSpPr>
            <a:spLocks noGrp="1"/>
          </p:cNvSpPr>
          <p:nvPr>
            <p:ph type="ftr" idx="17"/>
          </p:nvPr>
        </p:nvSpPr>
        <p:spPr>
          <a:xfrm>
            <a:off x="193320" y="6249960"/>
            <a:ext cx="378612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Times New Roman"/>
            </a:endParaRPr>
          </a:p>
        </p:txBody>
      </p:sp>
      <p:sp>
        <p:nvSpPr>
          <p:cNvPr id="70" name="PlaceHolder 5"/>
          <p:cNvSpPr>
            <a:spLocks noGrp="1"/>
          </p:cNvSpPr>
          <p:nvPr>
            <p:ph type="sldNum" idx="18"/>
          </p:nvPr>
        </p:nvSpPr>
        <p:spPr>
          <a:xfrm>
            <a:off x="3990960" y="6249960"/>
            <a:ext cx="1162080" cy="365040"/>
          </a:xfrm>
          <a:prstGeom prst="rect">
            <a:avLst/>
          </a:prstGeom>
          <a:noFill/>
          <a:ln w="0">
            <a:noFill/>
          </a:ln>
        </p:spPr>
        <p:txBody>
          <a:bodyPr lIns="90000" rIns="90000" tIns="46800" bIns="46800" anchor="ctr">
            <a:noAutofit/>
          </a:bodyPr>
          <a:lstStyle>
            <a:lvl1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000" strike="noStrike" u="none">
                <a:solidFill>
                  <a:srgbClr val="073e87"/>
                </a:solidFill>
                <a:uFillTx/>
                <a:latin typeface="Times New Roman"/>
              </a:defRPr>
            </a:lvl1pPr>
          </a:lstStyle>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0360A102-6F0D-4182-B16C-1EB5BF2C1228}" type="slidenum">
              <a:rPr b="0" lang="ru-RU" sz="1000" strike="noStrike" u="none">
                <a:solidFill>
                  <a:srgbClr val="073e87"/>
                </a:solidFill>
                <a:uFillTx/>
                <a:latin typeface="Times New Roman"/>
              </a:rPr>
              <a:t>&lt;number&gt;</a:t>
            </a:fld>
            <a:endParaRPr b="0" lang="ru-RU" sz="10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1" name="Rounded Rectangle 20"/>
          <p:cNvSpPr/>
          <p:nvPr/>
        </p:nvSpPr>
        <p:spPr>
          <a:xfrm>
            <a:off x="228600" y="228600"/>
            <a:ext cx="8696160" cy="1427040"/>
          </a:xfrm>
          <a:prstGeom prst="roundRect">
            <a:avLst>
              <a:gd name="adj" fmla="val 7134"/>
            </a:avLst>
          </a:prstGeom>
          <a:gradFill rotWithShape="0">
            <a:gsLst>
              <a:gs pos="0">
                <a:srgbClr val="0293e0"/>
              </a:gs>
              <a:gs pos="100000">
                <a:srgbClr val="83d3fe"/>
              </a:gs>
            </a:gsLst>
            <a:lin ang="5400000"/>
          </a:gra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Times New Roman"/>
            </a:endParaRPr>
          </a:p>
        </p:txBody>
      </p:sp>
      <p:grpSp>
        <p:nvGrpSpPr>
          <p:cNvPr id="72" name="Group 14"/>
          <p:cNvGrpSpPr/>
          <p:nvPr/>
        </p:nvGrpSpPr>
        <p:grpSpPr>
          <a:xfrm>
            <a:off x="210960" y="714240"/>
            <a:ext cx="8723520" cy="1332000"/>
            <a:chOff x="210960" y="714240"/>
            <a:chExt cx="8723520" cy="1332000"/>
          </a:xfrm>
        </p:grpSpPr>
        <p:sp>
          <p:nvSpPr>
            <p:cNvPr id="73" name="Freeform 14"/>
            <p:cNvSpPr/>
            <p:nvPr/>
          </p:nvSpPr>
          <p:spPr>
            <a:xfrm>
              <a:off x="6054480" y="859320"/>
              <a:ext cx="2880000" cy="715320"/>
            </a:xfrm>
            <a:custGeom>
              <a:avLst/>
              <a:gdLst/>
              <a:ahLst/>
              <a:rect l="l" t="t"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rgbClr val="c6e7fc">
                <a:alpha val="29000"/>
              </a:srgbClr>
            </a:solidFill>
            <a:ln w="0">
              <a:noFill/>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Times New Roman"/>
              </a:endParaRPr>
            </a:p>
          </p:txBody>
        </p:sp>
        <p:sp>
          <p:nvSpPr>
            <p:cNvPr id="74" name="Freeform 18"/>
            <p:cNvSpPr/>
            <p:nvPr/>
          </p:nvSpPr>
          <p:spPr>
            <a:xfrm>
              <a:off x="2621520" y="730800"/>
              <a:ext cx="5551920" cy="851400"/>
            </a:xfrm>
            <a:custGeom>
              <a:avLst/>
              <a:gdLst/>
              <a:ahLst/>
              <a:rect l="l" t="t"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rgbClr val="c6e7fc">
                <a:alpha val="40000"/>
              </a:srgbClr>
            </a:solidFill>
            <a:ln w="0">
              <a:noFill/>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Times New Roman"/>
              </a:endParaRPr>
            </a:p>
          </p:txBody>
        </p:sp>
        <p:sp>
          <p:nvSpPr>
            <p:cNvPr id="75" name="Freeform 22"/>
            <p:cNvSpPr/>
            <p:nvPr/>
          </p:nvSpPr>
          <p:spPr>
            <a:xfrm>
              <a:off x="2831400" y="743040"/>
              <a:ext cx="5475240" cy="775440"/>
            </a:xfrm>
            <a:custGeom>
              <a:avLst/>
              <a:gdLst/>
              <a:ahLst/>
              <a:rect l="l" t="t"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0">
              <a:solidFill>
                <a:srgbClr val="ffffff"/>
              </a:solidFill>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Times New Roman"/>
              </a:endParaRPr>
            </a:p>
          </p:txBody>
        </p:sp>
        <p:sp>
          <p:nvSpPr>
            <p:cNvPr id="76" name="Freeform 26"/>
            <p:cNvSpPr/>
            <p:nvPr/>
          </p:nvSpPr>
          <p:spPr>
            <a:xfrm>
              <a:off x="5616000" y="729720"/>
              <a:ext cx="3312360" cy="652680"/>
            </a:xfrm>
            <a:custGeom>
              <a:avLst/>
              <a:gdLst/>
              <a:ahLst/>
              <a:rect l="l" t="t"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0">
              <a:solidFill>
                <a:srgbClr val="ffffff"/>
              </a:solidFill>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Times New Roman"/>
              </a:endParaRPr>
            </a:p>
          </p:txBody>
        </p:sp>
        <p:sp useBgFill="1">
          <p:nvSpPr>
            <p:cNvPr id="77" name="Freeform 19"/>
            <p:cNvSpPr/>
            <p:nvPr/>
          </p:nvSpPr>
          <p:spPr>
            <a:xfrm>
              <a:off x="210960" y="714240"/>
              <a:ext cx="8723520" cy="1332000"/>
            </a:xfrm>
            <a:custGeom>
              <a:avLst/>
              <a:gdLst/>
              <a:ahLst/>
              <a:rect l="l" t="t"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0">
              <a:noFill/>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Times New Roman"/>
              </a:endParaRPr>
            </a:p>
          </p:txBody>
        </p:sp>
      </p:grpSp>
      <p:sp>
        <p:nvSpPr>
          <p:cNvPr id="78" name="PlaceHolder 1"/>
          <p:cNvSpPr>
            <a:spLocks noGrp="1"/>
          </p:cNvSpPr>
          <p:nvPr>
            <p:ph type="title"/>
          </p:nvPr>
        </p:nvSpPr>
        <p:spPr>
          <a:xfrm>
            <a:off x="457200" y="338040"/>
            <a:ext cx="8229600" cy="12528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400" strike="noStrike" u="none">
                <a:solidFill>
                  <a:srgbClr val="ffffff"/>
                </a:solidFill>
                <a:uFillTx/>
                <a:latin typeface="Candara"/>
              </a:rPr>
              <a:t>Click to edit the title text format</a:t>
            </a:r>
            <a:endParaRPr b="0" lang="ru-RU" sz="4400" strike="noStrike" u="none">
              <a:solidFill>
                <a:srgbClr val="ffffff"/>
              </a:solidFill>
              <a:uFillTx/>
              <a:latin typeface="Candara"/>
            </a:endParaRPr>
          </a:p>
        </p:txBody>
      </p:sp>
      <p:sp>
        <p:nvSpPr>
          <p:cNvPr id="79" name="PlaceHolder 2"/>
          <p:cNvSpPr>
            <a:spLocks noGrp="1"/>
          </p:cNvSpPr>
          <p:nvPr>
            <p:ph type="body"/>
          </p:nvPr>
        </p:nvSpPr>
        <p:spPr>
          <a:xfrm>
            <a:off x="871560" y="2674440"/>
            <a:ext cx="7408800" cy="3451320"/>
          </a:xfrm>
          <a:prstGeom prst="rect">
            <a:avLst/>
          </a:prstGeom>
          <a:noFill/>
          <a:ln w="0">
            <a:noFill/>
          </a:ln>
        </p:spPr>
        <p:txBody>
          <a:bodyPr lIns="90000" rIns="90000" tIns="46800" bIns="46800" anchor="t">
            <a:normAutofit/>
          </a:bodyPr>
          <a:p>
            <a:pPr marL="272880" indent="-272880">
              <a:spcBef>
                <a:spcPts val="601"/>
              </a:spcBef>
              <a:buClr>
                <a:srgbClr val="31b6fd"/>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073e87"/>
                </a:solidFill>
                <a:uFillTx/>
                <a:latin typeface="Candara"/>
              </a:rPr>
              <a:t>Click to edit the outline text format</a:t>
            </a:r>
            <a:endParaRPr b="0" lang="ru-RU" sz="2400" strike="noStrike" u="none">
              <a:solidFill>
                <a:srgbClr val="073e87"/>
              </a:solidFill>
              <a:uFillTx/>
              <a:latin typeface="Candara"/>
            </a:endParaRPr>
          </a:p>
          <a:p>
            <a:pPr lvl="1" marL="576360" indent="-273240">
              <a:spcBef>
                <a:spcPts val="601"/>
              </a:spcBef>
              <a:buClr>
                <a:srgbClr val="31b6fd"/>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073e87"/>
                </a:solidFill>
                <a:uFillTx/>
                <a:latin typeface="Candara"/>
              </a:rPr>
              <a:t>Second Outline Level</a:t>
            </a:r>
            <a:endParaRPr b="0" lang="ru-RU" sz="2400" strike="noStrike" u="none">
              <a:solidFill>
                <a:srgbClr val="073e87"/>
              </a:solidFill>
              <a:uFillTx/>
              <a:latin typeface="Candara"/>
            </a:endParaRPr>
          </a:p>
          <a:p>
            <a:pPr lvl="2" marL="855720" indent="-228600">
              <a:spcBef>
                <a:spcPts val="601"/>
              </a:spcBef>
              <a:buClr>
                <a:srgbClr val="31b6fd"/>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073e87"/>
                </a:solidFill>
                <a:uFillTx/>
                <a:latin typeface="Candara"/>
              </a:rPr>
              <a:t>Third Outline Level</a:t>
            </a:r>
            <a:endParaRPr b="0" lang="ru-RU" sz="2400" strike="noStrike" u="none">
              <a:solidFill>
                <a:srgbClr val="073e87"/>
              </a:solidFill>
              <a:uFillTx/>
              <a:latin typeface="Candara"/>
            </a:endParaRPr>
          </a:p>
          <a:p>
            <a:pPr lvl="3" marL="1143000" indent="-228600">
              <a:spcBef>
                <a:spcPts val="601"/>
              </a:spcBef>
              <a:buClr>
                <a:srgbClr val="31b6fd"/>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073e87"/>
                </a:solidFill>
                <a:uFillTx/>
                <a:latin typeface="Candara"/>
              </a:rPr>
              <a:t>Fourth Outline Level</a:t>
            </a:r>
            <a:endParaRPr b="0" lang="ru-RU" sz="2400" strike="noStrike" u="none">
              <a:solidFill>
                <a:srgbClr val="073e87"/>
              </a:solidFill>
              <a:uFillTx/>
              <a:latin typeface="Candara"/>
            </a:endParaRPr>
          </a:p>
          <a:p>
            <a:pPr lvl="4" marL="1461960" indent="-228600">
              <a:spcBef>
                <a:spcPts val="601"/>
              </a:spcBef>
              <a:buClr>
                <a:srgbClr val="31b6fd"/>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073e87"/>
                </a:solidFill>
                <a:uFillTx/>
                <a:latin typeface="Candara"/>
              </a:rPr>
              <a:t>Fifth Outline Level</a:t>
            </a:r>
            <a:endParaRPr b="0" lang="ru-RU" sz="2400" strike="noStrike" u="none">
              <a:solidFill>
                <a:srgbClr val="073e87"/>
              </a:solidFill>
              <a:uFillTx/>
              <a:latin typeface="Candara"/>
            </a:endParaRPr>
          </a:p>
          <a:p>
            <a:pPr lvl="5" marL="1461960" indent="-228600">
              <a:spcBef>
                <a:spcPts val="601"/>
              </a:spcBef>
              <a:buClr>
                <a:srgbClr val="000000"/>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073e87"/>
                </a:solidFill>
                <a:uFillTx/>
                <a:latin typeface="Candara"/>
              </a:rPr>
              <a:t>Sixth Outline Level</a:t>
            </a:r>
            <a:endParaRPr b="0" lang="ru-RU" sz="2400" strike="noStrike" u="none">
              <a:solidFill>
                <a:srgbClr val="073e87"/>
              </a:solidFill>
              <a:uFillTx/>
              <a:latin typeface="Candara"/>
            </a:endParaRPr>
          </a:p>
          <a:p>
            <a:pPr lvl="6" marL="1461960" indent="-228600">
              <a:spcBef>
                <a:spcPts val="601"/>
              </a:spcBef>
              <a:buClr>
                <a:srgbClr val="000000"/>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073e87"/>
                </a:solidFill>
                <a:uFillTx/>
                <a:latin typeface="Candara"/>
              </a:rPr>
              <a:t>Seventh Outline Level</a:t>
            </a:r>
            <a:endParaRPr b="0" lang="ru-RU" sz="2400" strike="noStrike" u="none">
              <a:solidFill>
                <a:srgbClr val="073e87"/>
              </a:solidFill>
              <a:uFillTx/>
              <a:latin typeface="Candara"/>
            </a:endParaRPr>
          </a:p>
        </p:txBody>
      </p:sp>
      <p:sp>
        <p:nvSpPr>
          <p:cNvPr id="80" name="PlaceHolder 3"/>
          <p:cNvSpPr>
            <a:spLocks noGrp="1"/>
          </p:cNvSpPr>
          <p:nvPr>
            <p:ph type="dt" idx="19"/>
          </p:nvPr>
        </p:nvSpPr>
        <p:spPr>
          <a:xfrm>
            <a:off x="5163840" y="6249960"/>
            <a:ext cx="378612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Times New Roman"/>
            </a:endParaRPr>
          </a:p>
        </p:txBody>
      </p:sp>
      <p:sp>
        <p:nvSpPr>
          <p:cNvPr id="81" name="PlaceHolder 4"/>
          <p:cNvSpPr>
            <a:spLocks noGrp="1"/>
          </p:cNvSpPr>
          <p:nvPr>
            <p:ph type="ftr" idx="20"/>
          </p:nvPr>
        </p:nvSpPr>
        <p:spPr>
          <a:xfrm>
            <a:off x="193320" y="6249960"/>
            <a:ext cx="378612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Times New Roman"/>
            </a:endParaRPr>
          </a:p>
        </p:txBody>
      </p:sp>
      <p:sp>
        <p:nvSpPr>
          <p:cNvPr id="82" name="PlaceHolder 5"/>
          <p:cNvSpPr>
            <a:spLocks noGrp="1"/>
          </p:cNvSpPr>
          <p:nvPr>
            <p:ph type="sldNum" idx="21"/>
          </p:nvPr>
        </p:nvSpPr>
        <p:spPr>
          <a:xfrm>
            <a:off x="3990960" y="6249960"/>
            <a:ext cx="1162080" cy="365040"/>
          </a:xfrm>
          <a:prstGeom prst="rect">
            <a:avLst/>
          </a:prstGeom>
          <a:noFill/>
          <a:ln w="0">
            <a:noFill/>
          </a:ln>
        </p:spPr>
        <p:txBody>
          <a:bodyPr lIns="90000" rIns="90000" tIns="46800" bIns="46800" anchor="ctr">
            <a:noAutofit/>
          </a:bodyPr>
          <a:lstStyle>
            <a:lvl1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000" strike="noStrike" u="none">
                <a:solidFill>
                  <a:srgbClr val="073e87"/>
                </a:solidFill>
                <a:uFillTx/>
                <a:latin typeface="Times New Roman"/>
              </a:defRPr>
            </a:lvl1pPr>
          </a:lstStyle>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5B53D882-3AF3-4BA2-A27F-47703739C317}" type="slidenum">
              <a:rPr b="0" lang="ru-RU" sz="1000" strike="noStrike" u="none">
                <a:solidFill>
                  <a:srgbClr val="073e87"/>
                </a:solidFill>
                <a:uFillTx/>
                <a:latin typeface="Times New Roman"/>
              </a:rPr>
              <a:t>&lt;number&gt;</a:t>
            </a:fld>
            <a:endParaRPr b="0" lang="ru-RU" sz="10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2.xml"/>
</Relationships>
</file>

<file path=ppt/slides/_rels/slide13.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2.xml"/>
</Relationships>
</file>

<file path=ppt/slides/_rels/slide14.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2.xml"/>
</Relationships>
</file>

<file path=ppt/slides/_rels/slide15.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2.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png"/><Relationship Id="rId3" Type="http://schemas.openxmlformats.org/officeDocument/2006/relationships/image" Target="../media/image1.png"/><Relationship Id="rId4" Type="http://schemas.openxmlformats.org/officeDocument/2006/relationships/slideLayout" Target="../slideLayouts/slideLayout2.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2.xml"/>
</Relationships>
</file>

<file path=ppt/slides/_rels/slide7.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2.xml"/>
</Relationships>
</file>

<file path=ppt/slides/_rels/slide8.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slideLayout" Target="../slideLayouts/slideLayout2.xml"/>
</Relationships>
</file>

<file path=ppt/slides/_rels/slide9.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2.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3" name=""/>
          <p:cNvSpPr txBox="1"/>
          <p:nvPr/>
        </p:nvSpPr>
        <p:spPr>
          <a:xfrm>
            <a:off x="394920" y="2997360"/>
            <a:ext cx="8280360" cy="1861920"/>
          </a:xfrm>
          <a:prstGeom prst="rect">
            <a:avLst/>
          </a:prstGeom>
          <a:noFill/>
          <a:ln w="0">
            <a:noFill/>
          </a:ln>
        </p:spPr>
        <p:txBody>
          <a:bodyPr anchor="t">
            <a:normAutofit lnSpcReduction="9999"/>
          </a:bodyPr>
          <a:p>
            <a:pPr>
              <a:lnSpc>
                <a:spcPct val="10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31b6fd"/>
                </a:solidFill>
                <a:uFillTx/>
                <a:latin typeface="Times New Roman"/>
                <a:ea typeface="Times New Roman"/>
              </a:rPr>
              <a:t>Оқу мақсаты:</a:t>
            </a:r>
            <a:endParaRPr b="0" lang="ru-RU" sz="2000" strike="noStrike" u="none">
              <a:solidFill>
                <a:srgbClr val="073e87"/>
              </a:solidFill>
              <a:uFillTx/>
              <a:latin typeface="Candara"/>
            </a:endParaRPr>
          </a:p>
          <a:p>
            <a:pPr>
              <a:lnSpc>
                <a:spcPct val="10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73e87"/>
                </a:solidFill>
                <a:uFillTx/>
                <a:latin typeface="Times New Roman"/>
                <a:ea typeface="Times New Roman"/>
              </a:rPr>
              <a:t>10.1.6.1 көлденең жолақты бұлшықеттердің ультрақұрылымын зерттеу.</a:t>
            </a:r>
            <a:endParaRPr b="0" lang="ru-RU" sz="2000" strike="noStrike" u="none">
              <a:solidFill>
                <a:srgbClr val="073e87"/>
              </a:solidFill>
              <a:uFillTx/>
              <a:latin typeface="Candara"/>
            </a:endParaRPr>
          </a:p>
          <a:p>
            <a:pPr>
              <a:lnSpc>
                <a:spcPct val="10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31b6fd"/>
                </a:solidFill>
                <a:uFillTx/>
                <a:latin typeface="Times New Roman"/>
                <a:ea typeface="Times New Roman"/>
              </a:rPr>
              <a:t>Сабақтың мақсаты:</a:t>
            </a:r>
            <a:endParaRPr b="0" lang="ru-RU" sz="2000" strike="noStrike" u="none">
              <a:solidFill>
                <a:srgbClr val="073e87"/>
              </a:solidFill>
              <a:uFillTx/>
              <a:latin typeface="Candara"/>
            </a:endParaRPr>
          </a:p>
          <a:p>
            <a:pPr>
              <a:lnSpc>
                <a:spcPct val="10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Көлденең жолақты бұлшықеттің құрылысын, миофибрилла құрылысын,</a:t>
            </a:r>
            <a:endParaRPr b="0" lang="ru-RU" sz="2000" strike="noStrike" u="none">
              <a:solidFill>
                <a:srgbClr val="073e87"/>
              </a:solidFill>
              <a:uFillTx/>
              <a:latin typeface="Candara"/>
            </a:endParaRPr>
          </a:p>
          <a:p>
            <a:pPr>
              <a:lnSpc>
                <a:spcPct val="10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саркомер және жиырылғыш нәруыздардың ролін зерттейді.</a:t>
            </a:r>
            <a:endParaRPr b="0" lang="ru-RU" sz="2000" strike="noStrike" u="none">
              <a:solidFill>
                <a:srgbClr val="073e87"/>
              </a:solidFill>
              <a:uFillTx/>
              <a:latin typeface="Candara"/>
            </a:endParaRPr>
          </a:p>
          <a:p>
            <a:pPr>
              <a:lnSpc>
                <a:spcPct val="10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73e87"/>
              </a:solidFill>
              <a:uFillTx/>
              <a:latin typeface="Candara"/>
            </a:endParaRPr>
          </a:p>
        </p:txBody>
      </p:sp>
      <p:sp>
        <p:nvSpPr>
          <p:cNvPr id="84" name="PlaceHolder 1"/>
          <p:cNvSpPr>
            <a:spLocks noGrp="1"/>
          </p:cNvSpPr>
          <p:nvPr>
            <p:ph type="title"/>
          </p:nvPr>
        </p:nvSpPr>
        <p:spPr>
          <a:xfrm>
            <a:off x="395640" y="2565720"/>
            <a:ext cx="8209080" cy="358920"/>
          </a:xfrm>
          <a:prstGeom prst="rect">
            <a:avLst/>
          </a:prstGeom>
          <a:noFill/>
          <a:ln w="0">
            <a:noFill/>
          </a:ln>
        </p:spPr>
        <p:txBody>
          <a:bodyPr lIns="91440" rIns="91440" tIns="45720" bIns="45720" anchor="ctr">
            <a:noAutofit/>
          </a:bodyPr>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200" strike="noStrike" u="none">
                <a:solidFill>
                  <a:srgbClr val="7c9c1e"/>
                </a:solidFill>
                <a:uFillTx/>
                <a:latin typeface="Times New Roman"/>
                <a:ea typeface="Times New Roman"/>
              </a:rPr>
              <a:t>Сабақ тақырыбы: </a:t>
            </a:r>
            <a:br>
              <a:rPr sz="2200"/>
            </a:br>
            <a:r>
              <a:rPr b="0" lang="kk-KZ" sz="2200" strike="noStrike" u="none">
                <a:solidFill>
                  <a:srgbClr val="31b6fd"/>
                </a:solidFill>
                <a:uFillTx/>
                <a:latin typeface="Times New Roman"/>
                <a:ea typeface="Times New Roman"/>
              </a:rPr>
              <a:t>Көлденең жолақты бұлшықеттің құрылысы. Миофибрилла құрылысы.</a:t>
            </a:r>
            <a:endParaRPr b="0" lang="ru-RU" sz="2200" strike="noStrike" u="none">
              <a:solidFill>
                <a:srgbClr val="ffffff"/>
              </a:solidFill>
              <a:uFillTx/>
              <a:latin typeface="Candara"/>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4" name="PlaceHolder 1"/>
          <p:cNvSpPr>
            <a:spLocks noGrp="1"/>
          </p:cNvSpPr>
          <p:nvPr>
            <p:ph type="title"/>
          </p:nvPr>
        </p:nvSpPr>
        <p:spPr>
          <a:xfrm>
            <a:off x="468360" y="259920"/>
            <a:ext cx="7632720" cy="1143000"/>
          </a:xfrm>
          <a:prstGeom prst="rect">
            <a:avLst/>
          </a:prstGeom>
          <a:noFill/>
          <a:ln w="0">
            <a:noFill/>
          </a:ln>
        </p:spPr>
        <p:txBody>
          <a:bodyPr lIns="91440" rIns="91440" tIns="45720" bIns="45720" anchor="ctr">
            <a:noAutofit/>
          </a:bodyPr>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ffffff"/>
                </a:solidFill>
                <a:uFillTx/>
                <a:latin typeface="Times New Roman"/>
                <a:ea typeface="Times New Roman"/>
              </a:rPr>
              <a:t>Актин –жіңішке филаменттер </a:t>
            </a:r>
            <a:endParaRPr b="0" lang="ru-RU" sz="3200" strike="noStrike" u="none">
              <a:solidFill>
                <a:srgbClr val="ffffff"/>
              </a:solidFill>
              <a:uFillTx/>
              <a:latin typeface="Candara"/>
            </a:endParaRPr>
          </a:p>
        </p:txBody>
      </p:sp>
      <p:pic>
        <p:nvPicPr>
          <p:cNvPr id="115" name="Picture 4" descr=""/>
          <p:cNvPicPr/>
          <p:nvPr/>
        </p:nvPicPr>
        <p:blipFill>
          <a:blip r:embed="rId1"/>
          <a:stretch/>
        </p:blipFill>
        <p:spPr>
          <a:xfrm>
            <a:off x="324000" y="1197000"/>
            <a:ext cx="4032000" cy="4824360"/>
          </a:xfrm>
          <a:prstGeom prst="rect">
            <a:avLst/>
          </a:prstGeom>
          <a:ln w="0">
            <a:noFill/>
          </a:ln>
        </p:spPr>
      </p:pic>
      <p:sp>
        <p:nvSpPr>
          <p:cNvPr id="116" name="TextBox 2"/>
          <p:cNvSpPr/>
          <p:nvPr/>
        </p:nvSpPr>
        <p:spPr>
          <a:xfrm>
            <a:off x="4500720" y="1123920"/>
            <a:ext cx="4535280" cy="448308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rPr>
              <a:t> </a:t>
            </a:r>
            <a:r>
              <a:rPr b="0" lang="kk-KZ" sz="1800" strike="noStrike" u="none">
                <a:solidFill>
                  <a:srgbClr val="000000"/>
                </a:solidFill>
                <a:uFillTx/>
                <a:latin typeface="Times New Roman"/>
              </a:rPr>
              <a:t>Актин-жіңішке филаменттер.Әр актинді жіпше глобулалы молекула актинінен </a:t>
            </a:r>
            <a:endParaRPr b="0" lang="ru-RU" sz="1800" strike="noStrike" u="none">
              <a:solidFill>
                <a:srgbClr val="000000"/>
              </a:solidFill>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rPr>
              <a:t>(</a:t>
            </a:r>
            <a:r>
              <a:rPr b="0" lang="en-US" sz="1800" strike="noStrike" u="none">
                <a:solidFill>
                  <a:srgbClr val="000000"/>
                </a:solidFill>
                <a:uFillTx/>
                <a:latin typeface="Times New Roman"/>
              </a:rPr>
              <a:t>G</a:t>
            </a:r>
            <a:r>
              <a:rPr b="0" lang="kk-KZ" sz="1800" strike="noStrike" u="none">
                <a:solidFill>
                  <a:srgbClr val="000000"/>
                </a:solidFill>
                <a:uFillTx/>
                <a:latin typeface="Times New Roman"/>
              </a:rPr>
              <a:t>-актин),бір-бірінен оратылған қос шиыршықтан түзілген.Филаменттердің бір ұщы </a:t>
            </a:r>
            <a:r>
              <a:rPr b="0" lang="en-US" sz="1800" strike="noStrike" u="none">
                <a:solidFill>
                  <a:srgbClr val="000000"/>
                </a:solidFill>
                <a:uFillTx/>
                <a:latin typeface="Times New Roman"/>
              </a:rPr>
              <a:t>Z</a:t>
            </a:r>
            <a:r>
              <a:rPr b="0" lang="kk-KZ" sz="1800" strike="noStrike" u="none">
                <a:solidFill>
                  <a:srgbClr val="000000"/>
                </a:solidFill>
                <a:uFillTx/>
                <a:latin typeface="Times New Roman"/>
              </a:rPr>
              <a:t>-пластинаға бекітілген.Актинді молекулалардың барлық кешені Ғ-актин деп аталады,оған АТФ молекуласы қосылады.Актинге қосымша тропомиозин жіпшесі оралған және бірдей интервалдарға үш суббірліктен құралған тропонин молекуласы бекітіледі.</a:t>
            </a:r>
            <a:endParaRPr b="0" lang="ru-RU" sz="1800" strike="noStrike" u="none">
              <a:solidFill>
                <a:srgbClr val="000000"/>
              </a:solidFill>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rPr>
              <a:t>Тп-С-кальций иондарымен байланысады.</a:t>
            </a:r>
            <a:endParaRPr b="0" lang="ru-RU" sz="1800" strike="noStrike" u="none">
              <a:solidFill>
                <a:srgbClr val="000000"/>
              </a:solidFill>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rPr>
              <a:t>Тп-Т-тропонинді тропомиозинмен біріктіреді.</a:t>
            </a:r>
            <a:endParaRPr b="0" lang="ru-RU" sz="1800" strike="noStrike" u="none">
              <a:solidFill>
                <a:srgbClr val="000000"/>
              </a:solidFill>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rPr>
              <a:t>Тп-миозин мен актин арасында байланысты тоқтатады.</a:t>
            </a:r>
            <a:endParaRPr b="0" lang="ru-RU" sz="1800" strike="noStrike" u="none">
              <a:solidFill>
                <a:srgbClr val="000000"/>
              </a:solidFill>
              <a:uFillTx/>
              <a:latin typeface="Times New Roman"/>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7" name="PlaceHolder 1"/>
          <p:cNvSpPr>
            <a:spLocks noGrp="1"/>
          </p:cNvSpPr>
          <p:nvPr>
            <p:ph type="title"/>
          </p:nvPr>
        </p:nvSpPr>
        <p:spPr>
          <a:xfrm>
            <a:off x="457200" y="274320"/>
            <a:ext cx="8229600" cy="850680"/>
          </a:xfrm>
          <a:prstGeom prst="rect">
            <a:avLst/>
          </a:prstGeom>
          <a:noFill/>
          <a:ln w="0">
            <a:noFill/>
          </a:ln>
        </p:spPr>
        <p:txBody>
          <a:bodyPr lIns="91440" rIns="91440" tIns="45720" bIns="4572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ffffff"/>
                </a:solidFill>
                <a:uFillTx/>
                <a:latin typeface="Candara"/>
              </a:rPr>
              <a:t>Миозин-жуан филаменттер</a:t>
            </a:r>
            <a:r>
              <a:rPr b="0" lang="kk-KZ" sz="2800" strike="noStrike" u="none">
                <a:solidFill>
                  <a:srgbClr val="ffffff"/>
                </a:solidFill>
                <a:uFillTx/>
                <a:latin typeface="Candara"/>
              </a:rPr>
              <a:t>.</a:t>
            </a:r>
            <a:endParaRPr b="0" lang="ru-RU" sz="2800" strike="noStrike" u="none">
              <a:solidFill>
                <a:srgbClr val="ffffff"/>
              </a:solidFill>
              <a:uFillTx/>
              <a:latin typeface="Candara"/>
            </a:endParaRPr>
          </a:p>
        </p:txBody>
      </p:sp>
      <p:pic>
        <p:nvPicPr>
          <p:cNvPr id="118" name="Picture 4" descr=""/>
          <p:cNvPicPr/>
          <p:nvPr/>
        </p:nvPicPr>
        <p:blipFill>
          <a:blip r:embed="rId1"/>
          <a:stretch/>
        </p:blipFill>
        <p:spPr>
          <a:xfrm>
            <a:off x="468360" y="1268280"/>
            <a:ext cx="4248000" cy="4824720"/>
          </a:xfrm>
          <a:prstGeom prst="rect">
            <a:avLst/>
          </a:prstGeom>
          <a:ln w="0">
            <a:noFill/>
          </a:ln>
        </p:spPr>
      </p:pic>
      <p:sp>
        <p:nvSpPr>
          <p:cNvPr id="119" name="TextBox 1"/>
          <p:cNvSpPr/>
          <p:nvPr/>
        </p:nvSpPr>
        <p:spPr>
          <a:xfrm>
            <a:off x="5148360" y="1268280"/>
            <a:ext cx="3527280" cy="338580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rPr>
              <a:t>    </a:t>
            </a:r>
            <a:r>
              <a:rPr b="0" lang="kk-KZ" sz="1800" strike="noStrike" u="none">
                <a:solidFill>
                  <a:srgbClr val="000000"/>
                </a:solidFill>
                <a:uFillTx/>
                <a:latin typeface="Times New Roman"/>
              </a:rPr>
              <a:t>Миозин молекулалары актин элементтерінің арасында орналасқан,қосарлы бастары бар, шарнирлі бөлігіне мойны арқылы бекітіледі.Молекула мойны оның қозғалғыштығын қамтамасыз етеді және ұзын артқы жіпшесіне өтеді.Бұлшық ет талшықтарында басқа да нәруыздар бар,олар бұлшықет талшығының  ішкі</a:t>
            </a:r>
            <a:endParaRPr b="0" lang="ru-RU" sz="1800" strike="noStrike" u="none">
              <a:solidFill>
                <a:srgbClr val="000000"/>
              </a:solidFill>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rPr>
              <a:t>Компоненттерінің құрылысын құрады. </a:t>
            </a:r>
            <a:endParaRPr b="0" lang="ru-RU" sz="1800" strike="noStrike" u="none">
              <a:solidFill>
                <a:srgbClr val="000000"/>
              </a:solidFill>
              <a:uFillTx/>
              <a:latin typeface="Times New Roman"/>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0" name="Рисунок 3" descr=""/>
          <p:cNvPicPr/>
          <p:nvPr/>
        </p:nvPicPr>
        <p:blipFill>
          <a:blip r:embed="rId1"/>
          <a:srcRect l="30423" t="41967" r="27454" b="20061"/>
          <a:stretch/>
        </p:blipFill>
        <p:spPr>
          <a:xfrm>
            <a:off x="463680" y="1790640"/>
            <a:ext cx="7792920" cy="2646360"/>
          </a:xfrm>
          <a:prstGeom prst="rect">
            <a:avLst/>
          </a:prstGeom>
          <a:ln w="0">
            <a:noFill/>
          </a:ln>
        </p:spPr>
      </p:pic>
      <p:sp>
        <p:nvSpPr>
          <p:cNvPr id="121" name="TextBox 1"/>
          <p:cNvSpPr/>
          <p:nvPr/>
        </p:nvSpPr>
        <p:spPr>
          <a:xfrm>
            <a:off x="755640" y="1700280"/>
            <a:ext cx="612720" cy="36828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rPr>
              <a:t>1</a:t>
            </a:r>
            <a:endParaRPr b="0" lang="ru-RU" sz="1800" strike="noStrike" u="none">
              <a:solidFill>
                <a:srgbClr val="000000"/>
              </a:solidFill>
              <a:uFillTx/>
              <a:latin typeface="Times New Roman"/>
            </a:endParaRPr>
          </a:p>
        </p:txBody>
      </p:sp>
      <p:sp>
        <p:nvSpPr>
          <p:cNvPr id="122" name="TextBox 2"/>
          <p:cNvSpPr/>
          <p:nvPr/>
        </p:nvSpPr>
        <p:spPr>
          <a:xfrm>
            <a:off x="3132000" y="1790640"/>
            <a:ext cx="1079640" cy="36828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rPr>
              <a:t>2</a:t>
            </a:r>
            <a:endParaRPr b="0" lang="ru-RU" sz="1800" strike="noStrike" u="none">
              <a:solidFill>
                <a:srgbClr val="000000"/>
              </a:solidFill>
              <a:uFillTx/>
              <a:latin typeface="Times New Roman"/>
            </a:endParaRPr>
          </a:p>
        </p:txBody>
      </p:sp>
      <p:sp>
        <p:nvSpPr>
          <p:cNvPr id="123" name="TextBox 3"/>
          <p:cNvSpPr/>
          <p:nvPr/>
        </p:nvSpPr>
        <p:spPr>
          <a:xfrm>
            <a:off x="5724360" y="1790640"/>
            <a:ext cx="1008360" cy="36828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rPr>
              <a:t>3</a:t>
            </a:r>
            <a:endParaRPr b="0" lang="ru-RU" sz="1800" strike="noStrike" u="none">
              <a:solidFill>
                <a:srgbClr val="000000"/>
              </a:solidFill>
              <a:uFillTx/>
              <a:latin typeface="Times New Roman"/>
            </a:endParaRPr>
          </a:p>
        </p:txBody>
      </p:sp>
      <p:sp>
        <p:nvSpPr>
          <p:cNvPr id="124" name="TextBox 4"/>
          <p:cNvSpPr/>
          <p:nvPr/>
        </p:nvSpPr>
        <p:spPr>
          <a:xfrm>
            <a:off x="1914480" y="4365720"/>
            <a:ext cx="928800" cy="36828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rPr>
              <a:t>А </a:t>
            </a:r>
            <a:endParaRPr b="0" lang="ru-RU" sz="1800" strike="noStrike" u="none">
              <a:solidFill>
                <a:srgbClr val="000000"/>
              </a:solidFill>
              <a:uFillTx/>
              <a:latin typeface="Times New Roman"/>
            </a:endParaRPr>
          </a:p>
        </p:txBody>
      </p:sp>
      <p:sp>
        <p:nvSpPr>
          <p:cNvPr id="125" name="TextBox 5"/>
          <p:cNvSpPr/>
          <p:nvPr/>
        </p:nvSpPr>
        <p:spPr>
          <a:xfrm>
            <a:off x="4613400" y="4437000"/>
            <a:ext cx="822240" cy="36828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rPr>
              <a:t>Б</a:t>
            </a:r>
            <a:endParaRPr b="0" lang="ru-RU" sz="1800" strike="noStrike" u="none">
              <a:solidFill>
                <a:srgbClr val="000000"/>
              </a:solidFill>
              <a:uFillTx/>
              <a:latin typeface="Times New Roman"/>
            </a:endParaRPr>
          </a:p>
        </p:txBody>
      </p:sp>
      <p:sp>
        <p:nvSpPr>
          <p:cNvPr id="126" name="TextBox 6"/>
          <p:cNvSpPr/>
          <p:nvPr/>
        </p:nvSpPr>
        <p:spPr>
          <a:xfrm>
            <a:off x="7308720" y="4437000"/>
            <a:ext cx="432000" cy="36828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rPr>
              <a:t>В</a:t>
            </a:r>
            <a:endParaRPr b="0" lang="ru-RU" sz="1800" strike="noStrike" u="none">
              <a:solidFill>
                <a:srgbClr val="000000"/>
              </a:solidFill>
              <a:uFillTx/>
              <a:latin typeface="Times New Roman"/>
            </a:endParaRPr>
          </a:p>
        </p:txBody>
      </p:sp>
      <p:graphicFrame>
        <p:nvGraphicFramePr>
          <p:cNvPr id="127" name=""/>
          <p:cNvGraphicFramePr/>
          <p:nvPr/>
        </p:nvGraphicFramePr>
        <p:xfrm>
          <a:off x="1501920" y="5013360"/>
          <a:ext cx="4956120" cy="731880"/>
        </p:xfrm>
        <a:graphic>
          <a:graphicData uri="http://schemas.openxmlformats.org/drawingml/2006/table">
            <a:tbl>
              <a:tblPr/>
              <a:tblGrid>
                <a:gridCol w="1652400"/>
                <a:gridCol w="1650960"/>
                <a:gridCol w="1652760"/>
              </a:tblGrid>
              <a:tr h="366120">
                <a:tc>
                  <a:txBody>
                    <a:bodyPr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Times New Roman"/>
                          <a:ea typeface="Times New Roman"/>
                        </a:rPr>
                        <a:t>       </a:t>
                      </a:r>
                      <a:r>
                        <a:rPr b="1" lang="kk-KZ" sz="1800" strike="noStrike" u="none">
                          <a:solidFill>
                            <a:srgbClr val="000000"/>
                          </a:solidFill>
                          <a:uFillTx/>
                          <a:latin typeface="Times New Roman"/>
                          <a:ea typeface="Times New Roman"/>
                        </a:rPr>
                        <a:t>1</a:t>
                      </a:r>
                      <a:endParaRPr b="0" lang="ru-RU" sz="1800" strike="noStrike" u="none">
                        <a:solidFill>
                          <a:srgbClr val="000000"/>
                        </a:solidFill>
                        <a:uFillTx/>
                        <a:latin typeface="Times New Roman"/>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18720">
                      <a:solidFill>
                        <a:srgbClr val="ffffff"/>
                      </a:solidFill>
                      <a:prstDash val="solid"/>
                    </a:lnB>
                    <a:solidFill>
                      <a:srgbClr val="31b6fd"/>
                    </a:solidFill>
                  </a:tcPr>
                </a:tc>
                <a:tc>
                  <a:txBody>
                    <a:bodyPr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Times New Roman"/>
                          <a:ea typeface="Times New Roman"/>
                        </a:rPr>
                        <a:t>     </a:t>
                      </a:r>
                      <a:r>
                        <a:rPr b="1" lang="kk-KZ" sz="1800" strike="noStrike" u="none">
                          <a:solidFill>
                            <a:srgbClr val="000000"/>
                          </a:solidFill>
                          <a:uFillTx/>
                          <a:latin typeface="Times New Roman"/>
                          <a:ea typeface="Times New Roman"/>
                        </a:rPr>
                        <a:t>2</a:t>
                      </a:r>
                      <a:endParaRPr b="0" lang="ru-RU" sz="1800" strike="noStrike" u="none">
                        <a:solidFill>
                          <a:srgbClr val="000000"/>
                        </a:solidFill>
                        <a:uFillTx/>
                        <a:latin typeface="Times New Roman"/>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18720">
                      <a:solidFill>
                        <a:srgbClr val="ffffff"/>
                      </a:solidFill>
                      <a:prstDash val="solid"/>
                    </a:lnB>
                    <a:solidFill>
                      <a:srgbClr val="31b6fd"/>
                    </a:solidFill>
                  </a:tcPr>
                </a:tc>
                <a:tc>
                  <a:txBody>
                    <a:bodyPr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Times New Roman"/>
                          <a:ea typeface="Times New Roman"/>
                        </a:rPr>
                        <a:t>    </a:t>
                      </a:r>
                      <a:r>
                        <a:rPr b="1" lang="kk-KZ" sz="1800" strike="noStrike" u="none">
                          <a:solidFill>
                            <a:srgbClr val="000000"/>
                          </a:solidFill>
                          <a:uFillTx/>
                          <a:latin typeface="Times New Roman"/>
                          <a:ea typeface="Times New Roman"/>
                        </a:rPr>
                        <a:t>3</a:t>
                      </a:r>
                      <a:endParaRPr b="0" lang="ru-RU" sz="1800" strike="noStrike" u="none">
                        <a:solidFill>
                          <a:srgbClr val="000000"/>
                        </a:solidFill>
                        <a:uFillTx/>
                        <a:latin typeface="Times New Roman"/>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18720">
                      <a:solidFill>
                        <a:srgbClr val="ffffff"/>
                      </a:solidFill>
                      <a:prstDash val="solid"/>
                    </a:lnB>
                    <a:solidFill>
                      <a:srgbClr val="31b6fd"/>
                    </a:solidFill>
                  </a:tcPr>
                </a:tc>
              </a:tr>
              <a:tr h="366120">
                <a:tc>
                  <a:txBody>
                    <a:bodyPr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Times New Roman"/>
                      </a:endParaRPr>
                    </a:p>
                  </a:txBody>
                  <a:tcPr anchor="t" marL="91440" marR="91440">
                    <a:lnL w="5760">
                      <a:solidFill>
                        <a:srgbClr val="ffffff"/>
                      </a:solidFill>
                      <a:prstDash val="solid"/>
                    </a:lnL>
                    <a:lnR w="5760">
                      <a:solidFill>
                        <a:srgbClr val="ffffff"/>
                      </a:solidFill>
                      <a:prstDash val="solid"/>
                    </a:lnR>
                    <a:lnT w="18720">
                      <a:solidFill>
                        <a:srgbClr val="ffffff"/>
                      </a:solidFill>
                      <a:prstDash val="solid"/>
                    </a:lnT>
                    <a:lnB w="5760">
                      <a:solidFill>
                        <a:srgbClr val="ffffff"/>
                      </a:solidFill>
                      <a:prstDash val="solid"/>
                    </a:lnB>
                    <a:solidFill>
                      <a:srgbClr val="cde5fe"/>
                    </a:solidFill>
                  </a:tcPr>
                </a:tc>
                <a:tc>
                  <a:txBody>
                    <a:bodyPr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Times New Roman"/>
                      </a:endParaRPr>
                    </a:p>
                  </a:txBody>
                  <a:tcPr anchor="t" marL="91440" marR="91440">
                    <a:lnL w="5760">
                      <a:solidFill>
                        <a:srgbClr val="ffffff"/>
                      </a:solidFill>
                      <a:prstDash val="solid"/>
                    </a:lnL>
                    <a:lnR w="5760">
                      <a:solidFill>
                        <a:srgbClr val="ffffff"/>
                      </a:solidFill>
                      <a:prstDash val="solid"/>
                    </a:lnR>
                    <a:lnT w="18720">
                      <a:solidFill>
                        <a:srgbClr val="ffffff"/>
                      </a:solidFill>
                      <a:prstDash val="solid"/>
                    </a:lnT>
                    <a:lnB w="5760">
                      <a:solidFill>
                        <a:srgbClr val="ffffff"/>
                      </a:solidFill>
                      <a:prstDash val="solid"/>
                    </a:lnB>
                    <a:solidFill>
                      <a:srgbClr val="cde5fe"/>
                    </a:solidFill>
                  </a:tcPr>
                </a:tc>
                <a:tc>
                  <a:txBody>
                    <a:bodyPr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Times New Roman"/>
                      </a:endParaRPr>
                    </a:p>
                  </a:txBody>
                  <a:tcPr anchor="t" marL="91440" marR="91440">
                    <a:lnL w="5760">
                      <a:solidFill>
                        <a:srgbClr val="ffffff"/>
                      </a:solidFill>
                      <a:prstDash val="solid"/>
                    </a:lnL>
                    <a:lnR w="5760">
                      <a:solidFill>
                        <a:srgbClr val="ffffff"/>
                      </a:solidFill>
                      <a:prstDash val="solid"/>
                    </a:lnR>
                    <a:lnT w="18720">
                      <a:solidFill>
                        <a:srgbClr val="ffffff"/>
                      </a:solidFill>
                      <a:prstDash val="solid"/>
                    </a:lnT>
                    <a:lnB w="5760">
                      <a:solidFill>
                        <a:srgbClr val="ffffff"/>
                      </a:solidFill>
                      <a:prstDash val="solid"/>
                    </a:lnB>
                    <a:solidFill>
                      <a:srgbClr val="cde5fe"/>
                    </a:solidFill>
                  </a:tcPr>
                </a:tc>
              </a:tr>
            </a:tbl>
          </a:graphicData>
        </a:graphic>
      </p:graphicFrame>
      <p:sp>
        <p:nvSpPr>
          <p:cNvPr id="128" name="TextBox 8"/>
          <p:cNvSpPr/>
          <p:nvPr/>
        </p:nvSpPr>
        <p:spPr>
          <a:xfrm>
            <a:off x="684360" y="549360"/>
            <a:ext cx="6624360" cy="642600"/>
          </a:xfrm>
          <a:prstGeom prst="rect">
            <a:avLst/>
          </a:prstGeom>
          <a:noFill/>
          <a:ln w="0">
            <a:noFill/>
          </a:ln>
        </p:spPr>
        <p:style>
          <a:lnRef idx="0"/>
          <a:fillRef idx="0"/>
          <a:effectRef idx="0"/>
          <a:fontRef idx="minor"/>
        </p:style>
        <p:txBody>
          <a:bodyPr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1-тапсырма.Бұлшықет ұлпалары мен олардың адам ағзасында орналасуындағы сәйкестікті орнатыңыз.</a:t>
            </a:r>
            <a:endParaRPr b="0" lang="ru-RU" sz="1800" strike="noStrike" u="none">
              <a:solidFill>
                <a:srgbClr val="000000"/>
              </a:solidFill>
              <a:uFillTx/>
              <a:latin typeface="Times New Roman"/>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Прямоугольник 2"/>
          <p:cNvSpPr/>
          <p:nvPr/>
        </p:nvSpPr>
        <p:spPr>
          <a:xfrm>
            <a:off x="971640" y="476280"/>
            <a:ext cx="8172360" cy="387360"/>
          </a:xfrm>
          <a:prstGeom prst="rect">
            <a:avLst/>
          </a:prstGeom>
          <a:noFill/>
          <a:ln w="0">
            <a:noFill/>
          </a:ln>
        </p:spPr>
        <p:style>
          <a:lnRef idx="0"/>
          <a:fillRef idx="0"/>
          <a:effectRef idx="0"/>
          <a:fontRef idx="minor"/>
        </p:style>
        <p:txBody>
          <a:bodyPr lIns="90000" rIns="90000" tIns="46800" bIns="46800" anchor="t">
            <a:sp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Times New Roman"/>
                <a:ea typeface="Calibri"/>
              </a:rPr>
              <a:t>Тапсырма 2.</a:t>
            </a:r>
            <a:r>
              <a:rPr b="0" lang="kk-KZ" sz="1600" strike="noStrike" u="none">
                <a:solidFill>
                  <a:srgbClr val="000000"/>
                </a:solidFill>
                <a:uFillTx/>
                <a:latin typeface="Times New Roman"/>
                <a:ea typeface="Calibri"/>
              </a:rPr>
              <a:t> </a:t>
            </a:r>
            <a:r>
              <a:rPr b="0" lang="kk-KZ" sz="1800" strike="noStrike" u="none">
                <a:solidFill>
                  <a:srgbClr val="000000"/>
                </a:solidFill>
                <a:uFillTx/>
                <a:latin typeface="Times New Roman"/>
                <a:ea typeface="Calibri"/>
              </a:rPr>
              <a:t>Бұлшықеттің әрбір құрылымының қызметін анықтаңыз:</a:t>
            </a:r>
            <a:endParaRPr b="0" lang="ru-RU" sz="1800" strike="noStrike" u="none">
              <a:solidFill>
                <a:srgbClr val="000000"/>
              </a:solidFill>
              <a:uFillTx/>
              <a:latin typeface="Times New Roman"/>
            </a:endParaRPr>
          </a:p>
        </p:txBody>
      </p:sp>
      <p:pic>
        <p:nvPicPr>
          <p:cNvPr id="130" name="Рисунок 3" descr=""/>
          <p:cNvPicPr/>
          <p:nvPr/>
        </p:nvPicPr>
        <p:blipFill>
          <a:blip r:embed="rId1"/>
          <a:stretch/>
        </p:blipFill>
        <p:spPr>
          <a:xfrm>
            <a:off x="395280" y="981000"/>
            <a:ext cx="4464000" cy="4969080"/>
          </a:xfrm>
          <a:prstGeom prst="rect">
            <a:avLst/>
          </a:prstGeom>
          <a:ln w="0">
            <a:noFill/>
          </a:ln>
        </p:spPr>
      </p:pic>
      <p:graphicFrame>
        <p:nvGraphicFramePr>
          <p:cNvPr id="131" name=""/>
          <p:cNvGraphicFramePr/>
          <p:nvPr/>
        </p:nvGraphicFramePr>
        <p:xfrm>
          <a:off x="5364000" y="1341360"/>
          <a:ext cx="3456000" cy="4754520"/>
        </p:xfrm>
        <a:graphic>
          <a:graphicData uri="http://schemas.openxmlformats.org/drawingml/2006/table">
            <a:tbl>
              <a:tblPr/>
              <a:tblGrid>
                <a:gridCol w="3456000"/>
              </a:tblGrid>
              <a:tr h="1189080">
                <a:tc>
                  <a:txBody>
                    <a:bodyPr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Сарколемма</a:t>
                      </a:r>
                      <a:endParaRPr b="0" lang="ru-RU" sz="1800" strike="noStrike" u="none">
                        <a:solidFill>
                          <a:srgbClr val="000000"/>
                        </a:solidFill>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Times New Roman"/>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18720">
                      <a:solidFill>
                        <a:srgbClr val="ffffff"/>
                      </a:solidFill>
                      <a:prstDash val="solid"/>
                    </a:lnB>
                    <a:solidFill>
                      <a:srgbClr val="31b6fd"/>
                    </a:solidFill>
                  </a:tcPr>
                </a:tc>
              </a:tr>
              <a:tr h="1189080">
                <a:tc>
                  <a:txBody>
                    <a:bodyPr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Миофибрилла</a:t>
                      </a:r>
                      <a:endParaRPr b="0" lang="ru-RU" sz="1800" strike="noStrike" u="none">
                        <a:solidFill>
                          <a:srgbClr val="000000"/>
                        </a:solidFill>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Times New Roman"/>
                      </a:endParaRPr>
                    </a:p>
                  </a:txBody>
                  <a:tcPr anchor="t" marL="91440" marR="91440">
                    <a:lnL w="5760">
                      <a:solidFill>
                        <a:srgbClr val="ffffff"/>
                      </a:solidFill>
                      <a:prstDash val="solid"/>
                    </a:lnL>
                    <a:lnR w="5760">
                      <a:solidFill>
                        <a:srgbClr val="ffffff"/>
                      </a:solidFill>
                      <a:prstDash val="solid"/>
                    </a:lnR>
                    <a:lnT w="18720">
                      <a:solidFill>
                        <a:srgbClr val="ffffff"/>
                      </a:solidFill>
                      <a:prstDash val="solid"/>
                    </a:lnT>
                    <a:lnB w="5760">
                      <a:solidFill>
                        <a:srgbClr val="ffffff"/>
                      </a:solidFill>
                      <a:prstDash val="solid"/>
                    </a:lnB>
                    <a:solidFill>
                      <a:srgbClr val="cde5fe"/>
                    </a:solidFill>
                  </a:tcPr>
                </a:tc>
              </a:tr>
              <a:tr h="1189080">
                <a:tc>
                  <a:txBody>
                    <a:bodyPr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Саркоплазмалық ретикулм</a:t>
                      </a:r>
                      <a:endParaRPr b="0" lang="ru-RU" sz="1800" strike="noStrike" u="none">
                        <a:solidFill>
                          <a:srgbClr val="000000"/>
                        </a:solidFill>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Times New Roman"/>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e8f3ff"/>
                    </a:solidFill>
                  </a:tcPr>
                </a:tc>
              </a:tr>
              <a:tr h="1189080">
                <a:tc>
                  <a:txBody>
                    <a:bodyPr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Т-түтікше</a:t>
                      </a:r>
                      <a:endParaRPr b="0" lang="ru-RU" sz="1800" strike="noStrike" u="none">
                        <a:solidFill>
                          <a:srgbClr val="000000"/>
                        </a:solidFill>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Times New Roman"/>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cde5fe"/>
                    </a:solidFill>
                  </a:tcPr>
                </a:tc>
              </a:tr>
            </a:tbl>
          </a:graphicData>
        </a:graphic>
      </p:graphicFrame>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2" name="Picture 3" descr=""/>
          <p:cNvPicPr/>
          <p:nvPr/>
        </p:nvPicPr>
        <p:blipFill>
          <a:blip r:embed="rId1"/>
          <a:srcRect l="43695" t="15213" r="6557" b="15061"/>
          <a:stretch/>
        </p:blipFill>
        <p:spPr>
          <a:xfrm>
            <a:off x="4437000" y="1052640"/>
            <a:ext cx="4222800" cy="4752720"/>
          </a:xfrm>
          <a:prstGeom prst="rect">
            <a:avLst/>
          </a:prstGeom>
          <a:ln w="0">
            <a:noFill/>
          </a:ln>
        </p:spPr>
      </p:pic>
      <p:sp>
        <p:nvSpPr>
          <p:cNvPr id="133" name="TextBox 1"/>
          <p:cNvSpPr/>
          <p:nvPr/>
        </p:nvSpPr>
        <p:spPr>
          <a:xfrm>
            <a:off x="395280" y="404640"/>
            <a:ext cx="8064360" cy="36828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rPr>
              <a:t>3-тапсырма.Бұлшықет талшықтарының жиырылу элементтерін сипатта. </a:t>
            </a:r>
            <a:endParaRPr b="0" lang="ru-RU" sz="1800" strike="noStrike" u="none">
              <a:solidFill>
                <a:srgbClr val="000000"/>
              </a:solidFill>
              <a:uFillTx/>
              <a:latin typeface="Times New Roman"/>
            </a:endParaRPr>
          </a:p>
        </p:txBody>
      </p:sp>
      <p:graphicFrame>
        <p:nvGraphicFramePr>
          <p:cNvPr id="134" name=""/>
          <p:cNvGraphicFramePr/>
          <p:nvPr/>
        </p:nvGraphicFramePr>
        <p:xfrm>
          <a:off x="324000" y="1052640"/>
          <a:ext cx="3600360" cy="4933800"/>
        </p:xfrm>
        <a:graphic>
          <a:graphicData uri="http://schemas.openxmlformats.org/drawingml/2006/table">
            <a:tbl>
              <a:tblPr/>
              <a:tblGrid>
                <a:gridCol w="3600360"/>
              </a:tblGrid>
              <a:tr h="936360">
                <a:tc>
                  <a:txBody>
                    <a:bodyPr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uFillTx/>
                          <a:latin typeface="Times New Roman"/>
                          <a:ea typeface="Times New Roman"/>
                        </a:rPr>
                        <a:t>Z –</a:t>
                      </a:r>
                      <a:r>
                        <a:rPr b="0" lang="kk-KZ" sz="2000" strike="noStrike" u="none">
                          <a:solidFill>
                            <a:srgbClr val="000000"/>
                          </a:solidFill>
                          <a:uFillTx/>
                          <a:latin typeface="Times New Roman"/>
                          <a:ea typeface="Times New Roman"/>
                        </a:rPr>
                        <a:t>дискі.</a:t>
                      </a:r>
                      <a:endParaRPr b="0" lang="ru-RU" sz="2000" strike="noStrike" u="none">
                        <a:solidFill>
                          <a:srgbClr val="000000"/>
                        </a:solidFill>
                        <a:uFillTx/>
                        <a:latin typeface="Times New Roman"/>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18720">
                      <a:solidFill>
                        <a:srgbClr val="ffffff"/>
                      </a:solidFill>
                      <a:prstDash val="solid"/>
                    </a:lnB>
                    <a:solidFill>
                      <a:srgbClr val="31b6fd"/>
                    </a:solidFill>
                  </a:tcPr>
                </a:tc>
              </a:tr>
              <a:tr h="936720">
                <a:tc>
                  <a:txBody>
                    <a:bodyPr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А-тобы.</a:t>
                      </a:r>
                      <a:endParaRPr b="0" lang="ru-RU" sz="1800" strike="noStrike" u="none">
                        <a:solidFill>
                          <a:srgbClr val="000000"/>
                        </a:solidFill>
                        <a:uFillTx/>
                        <a:latin typeface="Times New Roman"/>
                      </a:endParaRPr>
                    </a:p>
                  </a:txBody>
                  <a:tcPr anchor="t" marL="91440" marR="91440">
                    <a:lnL w="5760">
                      <a:solidFill>
                        <a:srgbClr val="ffffff"/>
                      </a:solidFill>
                      <a:prstDash val="solid"/>
                    </a:lnL>
                    <a:lnR w="5760">
                      <a:solidFill>
                        <a:srgbClr val="ffffff"/>
                      </a:solidFill>
                      <a:prstDash val="solid"/>
                    </a:lnR>
                    <a:lnT w="18720">
                      <a:solidFill>
                        <a:srgbClr val="ffffff"/>
                      </a:solidFill>
                      <a:prstDash val="solid"/>
                    </a:lnT>
                    <a:lnB w="5760">
                      <a:solidFill>
                        <a:srgbClr val="ffffff"/>
                      </a:solidFill>
                      <a:prstDash val="solid"/>
                    </a:lnB>
                    <a:solidFill>
                      <a:srgbClr val="cde5fe"/>
                    </a:solidFill>
                  </a:tcPr>
                </a:tc>
              </a:tr>
              <a:tr h="934920">
                <a:tc>
                  <a:txBody>
                    <a:bodyPr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І-тобы.</a:t>
                      </a:r>
                      <a:endParaRPr b="0" lang="ru-RU" sz="1800" strike="noStrike" u="none">
                        <a:solidFill>
                          <a:srgbClr val="000000"/>
                        </a:solidFill>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Times New Roman"/>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e8f3ff"/>
                    </a:solidFill>
                  </a:tcPr>
                </a:tc>
              </a:tr>
              <a:tr h="1189080">
                <a:tc>
                  <a:txBody>
                    <a:bodyPr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Актин</a:t>
                      </a:r>
                      <a:endParaRPr b="0" lang="ru-RU" sz="1800" strike="noStrike" u="none">
                        <a:solidFill>
                          <a:srgbClr val="000000"/>
                        </a:solidFill>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Times New Roman"/>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cde5fe"/>
                    </a:solidFill>
                  </a:tcPr>
                </a:tc>
              </a:tr>
              <a:tr h="936720">
                <a:tc>
                  <a:txBody>
                    <a:bodyPr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Миозин</a:t>
                      </a:r>
                      <a:endParaRPr b="0" lang="ru-RU" sz="1800" strike="noStrike" u="none">
                        <a:solidFill>
                          <a:srgbClr val="000000"/>
                        </a:solidFill>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Times New Roman"/>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e8f3ff"/>
                    </a:solidFill>
                  </a:tcPr>
                </a:tc>
              </a:tr>
            </a:tbl>
          </a:graphicData>
        </a:graphic>
      </p:graphicFrame>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5" name="Picture 3" descr=""/>
          <p:cNvPicPr/>
          <p:nvPr/>
        </p:nvPicPr>
        <p:blipFill>
          <a:blip r:embed="rId1"/>
          <a:srcRect l="43695" t="15213" r="6557" b="15061"/>
          <a:stretch/>
        </p:blipFill>
        <p:spPr>
          <a:xfrm>
            <a:off x="4416480" y="1052640"/>
            <a:ext cx="4222800" cy="4752720"/>
          </a:xfrm>
          <a:prstGeom prst="rect">
            <a:avLst/>
          </a:prstGeom>
          <a:ln w="0">
            <a:noFill/>
          </a:ln>
        </p:spPr>
      </p:pic>
      <p:sp>
        <p:nvSpPr>
          <p:cNvPr id="136" name="TextBox 1"/>
          <p:cNvSpPr/>
          <p:nvPr/>
        </p:nvSpPr>
        <p:spPr>
          <a:xfrm>
            <a:off x="324000" y="404640"/>
            <a:ext cx="7848360" cy="64260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rPr>
              <a:t>3-тапсырма.</a:t>
            </a:r>
            <a:r>
              <a:rPr b="0" lang="kk-KZ" sz="1800" strike="noStrike" u="none">
                <a:solidFill>
                  <a:srgbClr val="000000"/>
                </a:solidFill>
                <a:uFillTx/>
                <a:latin typeface="Times New Roman"/>
                <a:ea typeface="Times New Roman"/>
              </a:rPr>
              <a:t>Бұлшықет талшықтарының жиырылу элементтерін сипатта. </a:t>
            </a:r>
            <a:endParaRPr b="0" lang="ru-RU" sz="1800" strike="noStrike" u="none">
              <a:solidFill>
                <a:srgbClr val="000000"/>
              </a:solidFill>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rPr>
              <a:t>.</a:t>
            </a:r>
            <a:endParaRPr b="0" lang="ru-RU" sz="1800" strike="noStrike" u="none">
              <a:solidFill>
                <a:srgbClr val="000000"/>
              </a:solidFill>
              <a:uFillTx/>
              <a:latin typeface="Times New Roman"/>
            </a:endParaRPr>
          </a:p>
        </p:txBody>
      </p:sp>
      <p:graphicFrame>
        <p:nvGraphicFramePr>
          <p:cNvPr id="137" name=""/>
          <p:cNvGraphicFramePr/>
          <p:nvPr/>
        </p:nvGraphicFramePr>
        <p:xfrm>
          <a:off x="138240" y="907920"/>
          <a:ext cx="4278240" cy="5510520"/>
        </p:xfrm>
        <a:graphic>
          <a:graphicData uri="http://schemas.openxmlformats.org/drawingml/2006/table">
            <a:tbl>
              <a:tblPr/>
              <a:tblGrid>
                <a:gridCol w="4278240"/>
              </a:tblGrid>
              <a:tr h="936360">
                <a:tc>
                  <a:txBody>
                    <a:bodyPr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uFillTx/>
                          <a:latin typeface="Times New Roman"/>
                          <a:ea typeface="Times New Roman"/>
                        </a:rPr>
                        <a:t>Z –</a:t>
                      </a:r>
                      <a:r>
                        <a:rPr b="0" lang="kk-KZ" sz="2000" strike="noStrike" u="none">
                          <a:solidFill>
                            <a:srgbClr val="000000"/>
                          </a:solidFill>
                          <a:uFillTx/>
                          <a:latin typeface="Times New Roman"/>
                          <a:ea typeface="Times New Roman"/>
                        </a:rPr>
                        <a:t>дискі.</a:t>
                      </a:r>
                      <a:endParaRPr b="0" lang="ru-RU" sz="2000" strike="noStrike" u="none">
                        <a:solidFill>
                          <a:srgbClr val="000000"/>
                        </a:solidFill>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400" strike="noStrike" u="none">
                          <a:solidFill>
                            <a:srgbClr val="000000"/>
                          </a:solidFill>
                          <a:uFillTx/>
                          <a:latin typeface="Times New Roman"/>
                          <a:ea typeface="Times New Roman"/>
                        </a:rPr>
                        <a:t>Екі саркомердің арасын бөліп тұрады. Миофибриллаға перпендикуляр орналсқан.</a:t>
                      </a:r>
                      <a:endParaRPr b="0" lang="ru-RU" sz="1400" strike="noStrike" u="none">
                        <a:solidFill>
                          <a:srgbClr val="000000"/>
                        </a:solidFill>
                        <a:uFillTx/>
                        <a:latin typeface="Times New Roman"/>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18720">
                      <a:solidFill>
                        <a:srgbClr val="ffffff"/>
                      </a:solidFill>
                      <a:prstDash val="solid"/>
                    </a:lnB>
                    <a:solidFill>
                      <a:srgbClr val="31b6fd"/>
                    </a:solidFill>
                  </a:tcPr>
                </a:tc>
              </a:tr>
              <a:tr h="936360">
                <a:tc>
                  <a:txBody>
                    <a:bodyPr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А-тобы.</a:t>
                      </a:r>
                      <a:endParaRPr b="0" lang="ru-RU" sz="1800" strike="noStrike" u="none">
                        <a:solidFill>
                          <a:srgbClr val="000000"/>
                        </a:solidFill>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Саркомердің аралық бөлігі. Миозин мен актинді бөліп тұрады.</a:t>
                      </a:r>
                      <a:endParaRPr b="0" lang="ru-RU" sz="1800" strike="noStrike" u="none">
                        <a:solidFill>
                          <a:srgbClr val="000000"/>
                        </a:solidFill>
                        <a:uFillTx/>
                        <a:latin typeface="Times New Roman"/>
                      </a:endParaRPr>
                    </a:p>
                  </a:txBody>
                  <a:tcPr anchor="t" marL="91440" marR="91440">
                    <a:lnL w="5760">
                      <a:solidFill>
                        <a:srgbClr val="ffffff"/>
                      </a:solidFill>
                      <a:prstDash val="solid"/>
                    </a:lnL>
                    <a:lnR w="5760">
                      <a:solidFill>
                        <a:srgbClr val="ffffff"/>
                      </a:solidFill>
                      <a:prstDash val="solid"/>
                    </a:lnR>
                    <a:lnT w="18720">
                      <a:solidFill>
                        <a:srgbClr val="ffffff"/>
                      </a:solidFill>
                      <a:prstDash val="solid"/>
                    </a:lnT>
                    <a:lnB w="5760">
                      <a:solidFill>
                        <a:srgbClr val="ffffff"/>
                      </a:solidFill>
                      <a:prstDash val="solid"/>
                    </a:lnB>
                    <a:solidFill>
                      <a:srgbClr val="cde5fe"/>
                    </a:solidFill>
                  </a:tcPr>
                </a:tc>
              </a:tr>
              <a:tr h="1463400">
                <a:tc>
                  <a:txBody>
                    <a:bodyPr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І-тобы.</a:t>
                      </a:r>
                      <a:endParaRPr b="0" lang="ru-RU" sz="1800" strike="noStrike" u="none">
                        <a:solidFill>
                          <a:srgbClr val="000000"/>
                        </a:solidFill>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Тек актинде ғана болатын жеңіл құрылым.</a:t>
                      </a:r>
                      <a:r>
                        <a:rPr b="0" lang="en-US" sz="1800" strike="noStrike" u="none">
                          <a:solidFill>
                            <a:srgbClr val="000000"/>
                          </a:solidFill>
                          <a:uFillTx/>
                          <a:latin typeface="Times New Roman"/>
                          <a:ea typeface="Times New Roman"/>
                        </a:rPr>
                        <a:t>Z </a:t>
                      </a:r>
                      <a:r>
                        <a:rPr b="0" lang="kk-KZ" sz="1800" strike="noStrike" u="none">
                          <a:solidFill>
                            <a:srgbClr val="000000"/>
                          </a:solidFill>
                          <a:uFillTx/>
                          <a:latin typeface="Times New Roman"/>
                          <a:ea typeface="Times New Roman"/>
                        </a:rPr>
                        <a:t>дискі І-тобының орталығынан өтеді. </a:t>
                      </a:r>
                      <a:endParaRPr b="0" lang="ru-RU" sz="1800" strike="noStrike" u="none">
                        <a:solidFill>
                          <a:srgbClr val="000000"/>
                        </a:solidFill>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Times New Roman"/>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e8f3ff"/>
                    </a:solidFill>
                  </a:tcPr>
                </a:tc>
              </a:tr>
              <a:tr h="985680">
                <a:tc>
                  <a:txBody>
                    <a:bodyPr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Актин</a:t>
                      </a:r>
                      <a:endParaRPr b="0" lang="ru-RU" sz="1800" strike="noStrike" u="none">
                        <a:solidFill>
                          <a:srgbClr val="000000"/>
                        </a:solidFill>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Жіңішке филаменттер,аз мөлшерде кездеседі.1кг бұлшықетте 30 г болады.</a:t>
                      </a:r>
                      <a:endParaRPr b="0" lang="ru-RU" sz="1800" strike="noStrike" u="none">
                        <a:solidFill>
                          <a:srgbClr val="000000"/>
                        </a:solidFill>
                        <a:uFillTx/>
                        <a:latin typeface="Times New Roman"/>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cde5fe"/>
                    </a:solidFill>
                  </a:tcPr>
                </a:tc>
              </a:tr>
              <a:tr h="1189080">
                <a:tc>
                  <a:txBody>
                    <a:bodyPr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Миозин</a:t>
                      </a:r>
                      <a:endParaRPr b="0" lang="ru-RU" sz="1800" strike="noStrike" u="none">
                        <a:solidFill>
                          <a:srgbClr val="000000"/>
                        </a:solidFill>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Жуан филаменттер,көп мөлшерде кездеседі. 1 кг бұлшықетте 100 г болады.</a:t>
                      </a:r>
                      <a:endParaRPr b="0" lang="ru-RU" sz="1800" strike="noStrike" u="none">
                        <a:solidFill>
                          <a:srgbClr val="000000"/>
                        </a:solidFill>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Times New Roman"/>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e8f3ff"/>
                    </a:solidFill>
                  </a:tcPr>
                </a:tc>
              </a:tr>
            </a:tbl>
          </a:graphicData>
        </a:graphic>
      </p:graphicFrame>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TextBox 2"/>
          <p:cNvSpPr/>
          <p:nvPr/>
        </p:nvSpPr>
        <p:spPr>
          <a:xfrm>
            <a:off x="468360" y="765000"/>
            <a:ext cx="8280360" cy="3202920"/>
          </a:xfrm>
          <a:prstGeom prst="rect">
            <a:avLst/>
          </a:prstGeom>
          <a:noFill/>
          <a:ln w="0">
            <a:noFill/>
          </a:ln>
        </p:spPr>
        <p:style>
          <a:lnRef idx="0"/>
          <a:fillRef idx="0"/>
          <a:effectRef idx="0"/>
          <a:fontRef idx="minor"/>
        </p:style>
        <p:txBody>
          <a:bodyPr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rPr>
              <a:t>Қортынды сұрақтар.</a:t>
            </a:r>
            <a:endParaRPr b="0" lang="ru-RU" sz="2400" strike="noStrike" u="none">
              <a:solidFill>
                <a:srgbClr val="000000"/>
              </a:solidFill>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Times New Roman"/>
            </a:endParaRPr>
          </a:p>
          <a:p>
            <a:pPr>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rPr>
              <a:t>1.Қаңқа бұлшықеттерінің қызметтік бірлігі дегеніміз не?</a:t>
            </a:r>
            <a:endParaRPr b="0" lang="ru-RU" sz="2400" strike="noStrike" u="none">
              <a:solidFill>
                <a:srgbClr val="000000"/>
              </a:solidFill>
              <a:uFillTx/>
              <a:latin typeface="Times New Roman"/>
            </a:endParaRPr>
          </a:p>
          <a:p>
            <a:pPr>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rPr>
              <a:t>2. Бұлшықет талшықтарының жиырылу аппаратын не құрайды?</a:t>
            </a:r>
            <a:endParaRPr b="0" lang="ru-RU" sz="2400" strike="noStrike" u="none">
              <a:solidFill>
                <a:srgbClr val="000000"/>
              </a:solidFill>
              <a:uFillTx/>
              <a:latin typeface="Times New Roman"/>
            </a:endParaRPr>
          </a:p>
          <a:p>
            <a:pPr>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rPr>
              <a:t>3.Бұлшықет талшықтарының мембранасы қалай аталады?</a:t>
            </a:r>
            <a:endParaRPr b="0" lang="ru-RU" sz="2400" strike="noStrike" u="none">
              <a:solidFill>
                <a:srgbClr val="000000"/>
              </a:solidFill>
              <a:uFillTx/>
              <a:latin typeface="Times New Roman"/>
            </a:endParaRPr>
          </a:p>
          <a:p>
            <a:pPr>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rPr>
              <a:t>4.Миофибриллалар қандай нәруыздардан түзіледі.</a:t>
            </a:r>
            <a:endParaRPr b="0" lang="ru-RU" sz="2400" strike="noStrike" u="none">
              <a:solidFill>
                <a:srgbClr val="000000"/>
              </a:solidFill>
              <a:uFillTx/>
              <a:latin typeface="Times New Roman"/>
            </a:endParaRPr>
          </a:p>
          <a:p>
            <a:pPr>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rPr>
              <a:t>5.А,Н,І-дискілері қандай нәруыздан тұрады?</a:t>
            </a:r>
            <a:endParaRPr b="0" lang="ru-RU" sz="2400" strike="noStrike" u="none">
              <a:solidFill>
                <a:srgbClr val="000000"/>
              </a:solidFill>
              <a:uFillTx/>
              <a:latin typeface="Times New Roman"/>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5" name=""/>
          <p:cNvSpPr txBox="1"/>
          <p:nvPr/>
        </p:nvSpPr>
        <p:spPr>
          <a:xfrm>
            <a:off x="457200" y="691920"/>
            <a:ext cx="7354800" cy="5763960"/>
          </a:xfrm>
          <a:prstGeom prst="rect">
            <a:avLst/>
          </a:prstGeom>
          <a:noFill/>
          <a:ln w="0">
            <a:noFill/>
          </a:ln>
        </p:spPr>
        <p:txBody>
          <a:bodyPr anchor="t">
            <a:normAutofit/>
          </a:bodyPr>
          <a:p>
            <a:pPr marL="272880" indent="-272880">
              <a:lnSpc>
                <a:spcPct val="100000"/>
              </a:lnSpc>
              <a:spcBef>
                <a:spcPts val="601"/>
              </a:spcBef>
              <a:buClr>
                <a:srgbClr val="31b6fd"/>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73e87"/>
                </a:solidFill>
                <a:uFillTx/>
                <a:latin typeface="Times New Roman"/>
                <a:ea typeface="Times New Roman"/>
              </a:rPr>
              <a:t>Көлденең жолақты бұлшықеттің құрылысы мен қасиеттерін сипаттайды;</a:t>
            </a:r>
            <a:endParaRPr b="0" lang="ru-RU" sz="2400" strike="noStrike" u="none">
              <a:solidFill>
                <a:srgbClr val="073e87"/>
              </a:solidFill>
              <a:uFillTx/>
              <a:latin typeface="Candara"/>
            </a:endParaRPr>
          </a:p>
          <a:p>
            <a:pPr marL="272880" indent="-272880">
              <a:lnSpc>
                <a:spcPct val="100000"/>
              </a:lnSpc>
              <a:spcBef>
                <a:spcPts val="601"/>
              </a:spcBef>
              <a:buClr>
                <a:srgbClr val="31b6fd"/>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73e87"/>
                </a:solidFill>
                <a:uFillTx/>
                <a:latin typeface="Times New Roman"/>
                <a:ea typeface="Times New Roman"/>
              </a:rPr>
              <a:t>Миофибриллалардың құрылысымен танысады.</a:t>
            </a:r>
            <a:endParaRPr b="0" lang="ru-RU" sz="2400" strike="noStrike" u="none">
              <a:solidFill>
                <a:srgbClr val="073e87"/>
              </a:solidFill>
              <a:uFillTx/>
              <a:latin typeface="Candara"/>
            </a:endParaRPr>
          </a:p>
          <a:p>
            <a:pPr marL="272880" indent="-272880">
              <a:lnSpc>
                <a:spcPct val="100000"/>
              </a:lnSpc>
              <a:spcBef>
                <a:spcPts val="601"/>
              </a:spcBef>
              <a:buClr>
                <a:srgbClr val="31b6fd"/>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73e87"/>
                </a:solidFill>
                <a:uFillTx/>
                <a:latin typeface="Times New Roman"/>
                <a:ea typeface="Times New Roman"/>
              </a:rPr>
              <a:t>Көлденең жолақты бұлшықеттердің ультрақұрылысын зерттей алады.</a:t>
            </a:r>
            <a:endParaRPr b="0" lang="ru-RU" sz="2400" strike="noStrike" u="none">
              <a:solidFill>
                <a:srgbClr val="073e87"/>
              </a:solidFill>
              <a:uFillTx/>
              <a:latin typeface="Candara"/>
            </a:endParaRPr>
          </a:p>
          <a:p>
            <a:pPr marL="272880" indent="-272880">
              <a:lnSpc>
                <a:spcPct val="100000"/>
              </a:lnSpc>
              <a:spcBef>
                <a:spcPts val="601"/>
              </a:spcBef>
              <a:buClr>
                <a:srgbClr val="31b6fd"/>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73e87"/>
                </a:solidFill>
                <a:uFillTx/>
                <a:latin typeface="Times New Roman"/>
                <a:ea typeface="Times New Roman"/>
              </a:rPr>
              <a:t>Саркомер және жиырылғыш нәруыздың ролін сипаттайды.</a:t>
            </a:r>
            <a:endParaRPr b="0" lang="ru-RU" sz="2400" strike="noStrike" u="none">
              <a:solidFill>
                <a:srgbClr val="073e87"/>
              </a:solidFill>
              <a:uFillTx/>
              <a:latin typeface="Candara"/>
            </a:endParaRPr>
          </a:p>
          <a:p>
            <a:pPr marL="272880" indent="-272880">
              <a:lnSpc>
                <a:spcPct val="10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73e87"/>
                </a:solidFill>
                <a:uFillTx/>
                <a:latin typeface="Times New Roman"/>
                <a:ea typeface="Times New Roman"/>
              </a:rPr>
              <a:t>Оқушылар жасай алады:</a:t>
            </a:r>
            <a:endParaRPr b="0" lang="ru-RU" sz="2000" strike="noStrike" u="none">
              <a:solidFill>
                <a:srgbClr val="073e87"/>
              </a:solidFill>
              <a:uFillTx/>
              <a:latin typeface="Candara"/>
            </a:endParaRPr>
          </a:p>
          <a:p>
            <a:pPr marL="272880" indent="-272880">
              <a:lnSpc>
                <a:spcPct val="100000"/>
              </a:lnSpc>
              <a:spcBef>
                <a:spcPts val="499"/>
              </a:spcBef>
              <a:buClr>
                <a:srgbClr val="31b6fd"/>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1b4171"/>
                </a:solidFill>
                <a:uFillTx/>
                <a:latin typeface="Times New Roman"/>
                <a:ea typeface="Times New Roman"/>
              </a:rPr>
              <a:t>Бұлшықет ұлпалары мен олардың адам ағзасында орналасуын сәйкестендіреді.</a:t>
            </a:r>
            <a:endParaRPr b="0" lang="ru-RU" sz="2000" strike="noStrike" u="none">
              <a:solidFill>
                <a:srgbClr val="073e87"/>
              </a:solidFill>
              <a:uFillTx/>
              <a:latin typeface="Candara"/>
            </a:endParaRPr>
          </a:p>
          <a:p>
            <a:pPr marL="272880" indent="-272880">
              <a:lnSpc>
                <a:spcPct val="100000"/>
              </a:lnSpc>
              <a:spcBef>
                <a:spcPts val="499"/>
              </a:spcBef>
              <a:buClr>
                <a:srgbClr val="31b6fd"/>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1b4171"/>
                </a:solidFill>
                <a:uFillTx/>
                <a:latin typeface="Times New Roman"/>
                <a:ea typeface="Calibri"/>
              </a:rPr>
              <a:t>Бұлшықеттің әрбір құрылымының қызметін анықтайды.</a:t>
            </a:r>
            <a:endParaRPr b="0" lang="ru-RU" sz="2000" strike="noStrike" u="none">
              <a:solidFill>
                <a:srgbClr val="073e87"/>
              </a:solidFill>
              <a:uFillTx/>
              <a:latin typeface="Candara"/>
            </a:endParaRPr>
          </a:p>
          <a:p>
            <a:pPr marL="272880" indent="-272880">
              <a:lnSpc>
                <a:spcPct val="100000"/>
              </a:lnSpc>
              <a:spcBef>
                <a:spcPts val="499"/>
              </a:spcBef>
              <a:buClr>
                <a:srgbClr val="31b6fd"/>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73e87"/>
                </a:solidFill>
                <a:uFillTx/>
                <a:latin typeface="Times New Roman"/>
                <a:ea typeface="Times New Roman"/>
              </a:rPr>
              <a:t>Бұлшықет талшықтарының жиырылу элементтерін сипаттайды. </a:t>
            </a:r>
            <a:endParaRPr b="0" lang="ru-RU" sz="2000" strike="noStrike" u="none">
              <a:solidFill>
                <a:srgbClr val="073e87"/>
              </a:solidFill>
              <a:uFillTx/>
              <a:latin typeface="Candara"/>
            </a:endParaRPr>
          </a:p>
          <a:p>
            <a:pPr marL="272880" indent="-272880">
              <a:lnSpc>
                <a:spcPct val="10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73e87"/>
              </a:solidFill>
              <a:uFillTx/>
              <a:latin typeface="Candara"/>
            </a:endParaRPr>
          </a:p>
        </p:txBody>
      </p:sp>
      <p:sp>
        <p:nvSpPr>
          <p:cNvPr id="86" name="PlaceHolder 1"/>
          <p:cNvSpPr>
            <a:spLocks noGrp="1"/>
          </p:cNvSpPr>
          <p:nvPr>
            <p:ph type="title"/>
          </p:nvPr>
        </p:nvSpPr>
        <p:spPr>
          <a:xfrm>
            <a:off x="457200" y="0"/>
            <a:ext cx="7354800" cy="549360"/>
          </a:xfrm>
          <a:prstGeom prst="rect">
            <a:avLst/>
          </a:prstGeom>
          <a:noFill/>
          <a:ln w="0">
            <a:noFill/>
          </a:ln>
        </p:spPr>
        <p:txBody>
          <a:bodyPr lIns="91440" rIns="91440" tIns="45720" bIns="45720" anchor="ctr">
            <a:noAutofit/>
          </a:bodyPr>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GB" sz="2900" strike="noStrike" u="none">
                <a:solidFill>
                  <a:srgbClr val="ffffff"/>
                </a:solidFill>
                <a:uFillTx/>
                <a:latin typeface="Times New Roman"/>
                <a:ea typeface="Times New Roman"/>
              </a:rPr>
              <a:t>Бағалау  критерийлері</a:t>
            </a:r>
            <a:endParaRPr b="0" lang="ru-RU" sz="2900" strike="noStrike" u="none">
              <a:solidFill>
                <a:srgbClr val="ffffff"/>
              </a:solidFill>
              <a:uFillTx/>
              <a:latin typeface="Candara"/>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7" name=""/>
          <p:cNvSpPr txBox="1"/>
          <p:nvPr/>
        </p:nvSpPr>
        <p:spPr>
          <a:xfrm>
            <a:off x="1332000" y="1773360"/>
            <a:ext cx="4464000" cy="4525920"/>
          </a:xfrm>
          <a:prstGeom prst="rect">
            <a:avLst/>
          </a:prstGeom>
          <a:noFill/>
          <a:ln w="0">
            <a:noFill/>
          </a:ln>
        </p:spPr>
        <p:txBody>
          <a:bodyPr anchor="t">
            <a:normAutofit/>
          </a:bodyPr>
          <a:p>
            <a:pPr marL="272880" indent="-272880">
              <a:lnSpc>
                <a:spcPct val="100000"/>
              </a:lnSpc>
              <a:spcBef>
                <a:spcPts val="601"/>
              </a:spcBef>
              <a:buClr>
                <a:srgbClr val="31b6fd"/>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73e87"/>
                </a:solidFill>
                <a:uFillTx/>
                <a:latin typeface="Times New Roman"/>
                <a:ea typeface="Times New Roman"/>
              </a:rPr>
              <a:t>Миофибрилла</a:t>
            </a:r>
            <a:endParaRPr b="0" lang="ru-RU" sz="2400" strike="noStrike" u="none">
              <a:solidFill>
                <a:srgbClr val="073e87"/>
              </a:solidFill>
              <a:uFillTx/>
              <a:latin typeface="Candara"/>
            </a:endParaRPr>
          </a:p>
          <a:p>
            <a:pPr marL="272880" indent="-272880">
              <a:lnSpc>
                <a:spcPct val="100000"/>
              </a:lnSpc>
              <a:spcBef>
                <a:spcPts val="601"/>
              </a:spcBef>
              <a:buClr>
                <a:srgbClr val="31b6fd"/>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73e87"/>
                </a:solidFill>
                <a:uFillTx/>
                <a:latin typeface="Times New Roman"/>
                <a:ea typeface="Times New Roman"/>
              </a:rPr>
              <a:t>Дискілер</a:t>
            </a:r>
            <a:endParaRPr b="0" lang="ru-RU" sz="2400" strike="noStrike" u="none">
              <a:solidFill>
                <a:srgbClr val="073e87"/>
              </a:solidFill>
              <a:uFillTx/>
              <a:latin typeface="Candara"/>
            </a:endParaRPr>
          </a:p>
          <a:p>
            <a:pPr marL="272880" indent="-272880">
              <a:lnSpc>
                <a:spcPct val="100000"/>
              </a:lnSpc>
              <a:spcBef>
                <a:spcPts val="601"/>
              </a:spcBef>
              <a:buClr>
                <a:srgbClr val="31b6fd"/>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73e87"/>
                </a:solidFill>
                <a:uFillTx/>
                <a:latin typeface="Times New Roman"/>
                <a:ea typeface="Times New Roman"/>
              </a:rPr>
              <a:t>Саркомер</a:t>
            </a:r>
            <a:endParaRPr b="0" lang="ru-RU" sz="2400" strike="noStrike" u="none">
              <a:solidFill>
                <a:srgbClr val="073e87"/>
              </a:solidFill>
              <a:uFillTx/>
              <a:latin typeface="Candara"/>
            </a:endParaRPr>
          </a:p>
          <a:p>
            <a:pPr marL="272880" indent="-272880">
              <a:lnSpc>
                <a:spcPct val="100000"/>
              </a:lnSpc>
              <a:spcBef>
                <a:spcPts val="601"/>
              </a:spcBef>
              <a:buClr>
                <a:srgbClr val="31b6fd"/>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73e87"/>
                </a:solidFill>
                <a:uFillTx/>
                <a:latin typeface="Times New Roman"/>
                <a:ea typeface="Times New Roman"/>
              </a:rPr>
              <a:t>Сарколемма</a:t>
            </a:r>
            <a:endParaRPr b="0" lang="ru-RU" sz="2400" strike="noStrike" u="none">
              <a:solidFill>
                <a:srgbClr val="073e87"/>
              </a:solidFill>
              <a:uFillTx/>
              <a:latin typeface="Candara"/>
            </a:endParaRPr>
          </a:p>
          <a:p>
            <a:pPr marL="272880" indent="-272880">
              <a:lnSpc>
                <a:spcPct val="100000"/>
              </a:lnSpc>
              <a:spcBef>
                <a:spcPts val="601"/>
              </a:spcBef>
              <a:buClr>
                <a:srgbClr val="31b6fd"/>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73e87"/>
                </a:solidFill>
                <a:uFillTx/>
                <a:latin typeface="Times New Roman"/>
                <a:ea typeface="Times New Roman"/>
              </a:rPr>
              <a:t>Т-жүйе</a:t>
            </a:r>
            <a:endParaRPr b="0" lang="ru-RU" sz="2400" strike="noStrike" u="none">
              <a:solidFill>
                <a:srgbClr val="073e87"/>
              </a:solidFill>
              <a:uFillTx/>
              <a:latin typeface="Candara"/>
            </a:endParaRPr>
          </a:p>
          <a:p>
            <a:pPr marL="272880" indent="-272880">
              <a:lnSpc>
                <a:spcPct val="100000"/>
              </a:lnSpc>
              <a:spcBef>
                <a:spcPts val="601"/>
              </a:spcBef>
              <a:buClr>
                <a:srgbClr val="31b6fd"/>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73e87"/>
                </a:solidFill>
                <a:uFillTx/>
                <a:latin typeface="Times New Roman"/>
                <a:ea typeface="Times New Roman"/>
              </a:rPr>
              <a:t>Актин</a:t>
            </a:r>
            <a:endParaRPr b="0" lang="ru-RU" sz="2400" strike="noStrike" u="none">
              <a:solidFill>
                <a:srgbClr val="073e87"/>
              </a:solidFill>
              <a:uFillTx/>
              <a:latin typeface="Candara"/>
            </a:endParaRPr>
          </a:p>
          <a:p>
            <a:pPr marL="272880" indent="-272880">
              <a:lnSpc>
                <a:spcPct val="100000"/>
              </a:lnSpc>
              <a:spcBef>
                <a:spcPts val="601"/>
              </a:spcBef>
              <a:buClr>
                <a:srgbClr val="31b6fd"/>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73e87"/>
                </a:solidFill>
                <a:uFillTx/>
                <a:latin typeface="Times New Roman"/>
                <a:ea typeface="Times New Roman"/>
              </a:rPr>
              <a:t>Миозин</a:t>
            </a:r>
            <a:endParaRPr b="0" lang="ru-RU" sz="2400" strike="noStrike" u="none">
              <a:solidFill>
                <a:srgbClr val="073e87"/>
              </a:solidFill>
              <a:uFillTx/>
              <a:latin typeface="Candara"/>
            </a:endParaRPr>
          </a:p>
        </p:txBody>
      </p:sp>
      <p:sp>
        <p:nvSpPr>
          <p:cNvPr id="88" name="PlaceHolder 1"/>
          <p:cNvSpPr>
            <a:spLocks noGrp="1"/>
          </p:cNvSpPr>
          <p:nvPr>
            <p:ph type="title"/>
          </p:nvPr>
        </p:nvSpPr>
        <p:spPr>
          <a:xfrm>
            <a:off x="1042560" y="606600"/>
            <a:ext cx="5977080" cy="993600"/>
          </a:xfrm>
          <a:prstGeom prst="rect">
            <a:avLst/>
          </a:prstGeom>
          <a:noFill/>
          <a:ln w="0">
            <a:noFill/>
          </a:ln>
        </p:spPr>
        <p:txBody>
          <a:bodyPr lIns="91440" rIns="91440" tIns="45720" bIns="45720" anchor="ctr">
            <a:noAutofit/>
          </a:bodyPr>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ffffff"/>
                </a:solidFill>
                <a:uFillTx/>
                <a:latin typeface="Times New Roman"/>
                <a:ea typeface="Times New Roman"/>
              </a:rPr>
              <a:t>Термин сөздер </a:t>
            </a:r>
            <a:br>
              <a:rPr sz="4000"/>
            </a:br>
            <a:endParaRPr b="0" lang="ru-RU" sz="3200" strike="noStrike" u="none">
              <a:solidFill>
                <a:srgbClr val="ffffff"/>
              </a:solidFill>
              <a:uFillTx/>
              <a:latin typeface="Candara"/>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9" name="PlaceHolder 1"/>
          <p:cNvSpPr>
            <a:spLocks noGrp="1"/>
          </p:cNvSpPr>
          <p:nvPr>
            <p:ph/>
          </p:nvPr>
        </p:nvSpPr>
        <p:spPr>
          <a:xfrm>
            <a:off x="645840" y="2924280"/>
            <a:ext cx="8497800" cy="3457440"/>
          </a:xfrm>
          <a:prstGeom prst="rect">
            <a:avLst/>
          </a:prstGeom>
          <a:noFill/>
          <a:ln w="0">
            <a:noFill/>
          </a:ln>
        </p:spPr>
        <p:txBody>
          <a:bodyPr lIns="91440" rIns="91440" tIns="45720" bIns="45720" anchor="t">
            <a:normAutofit/>
          </a:bodyPr>
          <a:p>
            <a:pPr marL="185760" indent="-185760">
              <a:lnSpc>
                <a:spcPct val="90000"/>
              </a:lnSpc>
              <a:spcBef>
                <a:spcPts val="7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800" strike="noStrike" u="none">
              <a:solidFill>
                <a:srgbClr val="073e87"/>
              </a:solidFill>
              <a:uFillTx/>
              <a:latin typeface="Candara"/>
            </a:endParaRPr>
          </a:p>
          <a:p>
            <a:pPr marL="185760" indent="-185760">
              <a:lnSpc>
                <a:spcPct val="90000"/>
              </a:lnSpc>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73e87"/>
              </a:solidFill>
              <a:uFillTx/>
              <a:latin typeface="Candara"/>
            </a:endParaRPr>
          </a:p>
          <a:p>
            <a:pPr marL="185760" indent="-185760">
              <a:lnSpc>
                <a:spcPct val="90000"/>
              </a:lnSpc>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ru-RU" sz="2000" strike="noStrike" u="none">
                <a:solidFill>
                  <a:srgbClr val="31b6fd"/>
                </a:solidFill>
                <a:uFillTx/>
                <a:latin typeface="Times New Roman"/>
                <a:ea typeface="Times New Roman"/>
              </a:rPr>
              <a:t>Қаңқа бұлшықетінің қызметтері: </a:t>
            </a:r>
            <a:endParaRPr b="0" lang="ru-RU" sz="2000" strike="noStrike" u="none">
              <a:solidFill>
                <a:srgbClr val="073e87"/>
              </a:solidFill>
              <a:uFillTx/>
              <a:latin typeface="Candara"/>
            </a:endParaRPr>
          </a:p>
          <a:p>
            <a:pPr marL="185760" indent="-185760">
              <a:lnSpc>
                <a:spcPct val="90000"/>
              </a:lnSpc>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000" strike="noStrike" u="none">
                <a:solidFill>
                  <a:srgbClr val="073e87"/>
                </a:solidFill>
                <a:uFillTx/>
                <a:latin typeface="Times New Roman"/>
                <a:ea typeface="Times New Roman"/>
              </a:rPr>
              <a:t>- а</a:t>
            </a:r>
            <a:r>
              <a:rPr b="1" lang="kk-KZ" sz="2000" strike="noStrike" u="none">
                <a:solidFill>
                  <a:srgbClr val="073e87"/>
                </a:solidFill>
                <a:uFillTx/>
                <a:latin typeface="Times New Roman"/>
                <a:ea typeface="Times New Roman"/>
              </a:rPr>
              <a:t>дам дене қалпын сақтауға қатысады</a:t>
            </a:r>
            <a:r>
              <a:rPr b="1" lang="ru-RU" sz="2000" strike="noStrike" u="none">
                <a:solidFill>
                  <a:srgbClr val="073e87"/>
                </a:solidFill>
                <a:uFillTx/>
                <a:latin typeface="Times New Roman"/>
                <a:ea typeface="Times New Roman"/>
              </a:rPr>
              <a:t>;</a:t>
            </a:r>
            <a:endParaRPr b="0" lang="ru-RU" sz="2000" strike="noStrike" u="none">
              <a:solidFill>
                <a:srgbClr val="073e87"/>
              </a:solidFill>
              <a:uFillTx/>
              <a:latin typeface="Candara"/>
            </a:endParaRPr>
          </a:p>
          <a:p>
            <a:pPr marL="185760" indent="-185760">
              <a:lnSpc>
                <a:spcPct val="90000"/>
              </a:lnSpc>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000" strike="noStrike" u="none">
                <a:solidFill>
                  <a:srgbClr val="073e87"/>
                </a:solidFill>
                <a:uFillTx/>
                <a:latin typeface="Times New Roman"/>
                <a:ea typeface="Times New Roman"/>
              </a:rPr>
              <a:t>- дененің кеңестікте қозғалысын қамтамасыз етеді;</a:t>
            </a:r>
            <a:endParaRPr b="0" lang="ru-RU" sz="2000" strike="noStrike" u="none">
              <a:solidFill>
                <a:srgbClr val="073e87"/>
              </a:solidFill>
              <a:uFillTx/>
              <a:latin typeface="Candara"/>
            </a:endParaRPr>
          </a:p>
          <a:p>
            <a:pPr marL="185760" indent="-185760">
              <a:lnSpc>
                <a:spcPct val="90000"/>
              </a:lnSpc>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000" strike="noStrike" u="none">
                <a:solidFill>
                  <a:srgbClr val="073e87"/>
                </a:solidFill>
                <a:uFillTx/>
                <a:latin typeface="Times New Roman"/>
                <a:ea typeface="Times New Roman"/>
              </a:rPr>
              <a:t>- дене бөліктерінің бір-біріне салыстырмалы түрде қозғалысын қамтамасыз етеді;</a:t>
            </a:r>
            <a:endParaRPr b="0" lang="ru-RU" sz="2000" strike="noStrike" u="none">
              <a:solidFill>
                <a:srgbClr val="073e87"/>
              </a:solidFill>
              <a:uFillTx/>
              <a:latin typeface="Candara"/>
            </a:endParaRPr>
          </a:p>
          <a:p>
            <a:pPr marL="185760" indent="-185760">
              <a:lnSpc>
                <a:spcPct val="90000"/>
              </a:lnSpc>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000" strike="noStrike" u="none">
                <a:solidFill>
                  <a:srgbClr val="073e87"/>
                </a:solidFill>
                <a:uFillTx/>
                <a:latin typeface="Times New Roman"/>
                <a:ea typeface="Times New Roman"/>
              </a:rPr>
              <a:t>- жылу көзі болып табылады (жылу реттеуге қатысады).</a:t>
            </a:r>
            <a:endParaRPr b="0" lang="ru-RU" sz="2000" strike="noStrike" u="none">
              <a:solidFill>
                <a:srgbClr val="073e87"/>
              </a:solidFill>
              <a:uFillTx/>
              <a:latin typeface="Candara"/>
            </a:endParaRPr>
          </a:p>
        </p:txBody>
      </p:sp>
      <p:sp>
        <p:nvSpPr>
          <p:cNvPr id="90" name="TextBox 2"/>
          <p:cNvSpPr/>
          <p:nvPr/>
        </p:nvSpPr>
        <p:spPr>
          <a:xfrm>
            <a:off x="1763640" y="260280"/>
            <a:ext cx="6408720" cy="45972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31b6fd"/>
                </a:solidFill>
                <a:uFillTx/>
                <a:latin typeface="Times New Roman"/>
              </a:rPr>
              <a:t>Бұлшықет ұлпасы құрылысына қарай</a:t>
            </a:r>
            <a:endParaRPr b="0" lang="ru-RU" sz="2400" strike="noStrike" u="none">
              <a:solidFill>
                <a:srgbClr val="000000"/>
              </a:solidFill>
              <a:uFillTx/>
              <a:latin typeface="Times New Roman"/>
            </a:endParaRPr>
          </a:p>
        </p:txBody>
      </p:sp>
      <p:sp>
        <p:nvSpPr>
          <p:cNvPr id="91" name="TextBox 4"/>
          <p:cNvSpPr/>
          <p:nvPr/>
        </p:nvSpPr>
        <p:spPr>
          <a:xfrm>
            <a:off x="826920" y="1125360"/>
            <a:ext cx="3168720" cy="45972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rPr>
              <a:t>Бірыңғай салалы</a:t>
            </a:r>
            <a:endParaRPr b="0" lang="ru-RU" sz="2400" strike="noStrike" u="none">
              <a:solidFill>
                <a:srgbClr val="000000"/>
              </a:solidFill>
              <a:uFillTx/>
              <a:latin typeface="Times New Roman"/>
            </a:endParaRPr>
          </a:p>
        </p:txBody>
      </p:sp>
      <p:sp>
        <p:nvSpPr>
          <p:cNvPr id="92" name="TextBox 5"/>
          <p:cNvSpPr/>
          <p:nvPr/>
        </p:nvSpPr>
        <p:spPr>
          <a:xfrm>
            <a:off x="4572000" y="1125360"/>
            <a:ext cx="3960720" cy="73404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rPr>
              <a:t>      </a:t>
            </a:r>
            <a:r>
              <a:rPr b="0" lang="kk-KZ" sz="2400" strike="noStrike" u="none">
                <a:solidFill>
                  <a:srgbClr val="000000"/>
                </a:solidFill>
                <a:uFillTx/>
                <a:latin typeface="Times New Roman"/>
              </a:rPr>
              <a:t>Көлденең жолақты</a:t>
            </a:r>
            <a:endParaRPr b="0" lang="ru-RU" sz="2400" strike="noStrike" u="none">
              <a:solidFill>
                <a:srgbClr val="000000"/>
              </a:solidFill>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rPr>
              <a:t>(қаңқа және жүрек бұлшықеттері) </a:t>
            </a:r>
            <a:endParaRPr b="0" lang="ru-RU" sz="1800" strike="noStrike" u="none">
              <a:solidFill>
                <a:srgbClr val="000000"/>
              </a:solidFill>
              <a:uFillTx/>
              <a:latin typeface="Times New Roman"/>
            </a:endParaRPr>
          </a:p>
        </p:txBody>
      </p:sp>
      <p:pic>
        <p:nvPicPr>
          <p:cNvPr id="93" name="Picture 5" descr=""/>
          <p:cNvPicPr/>
          <p:nvPr/>
        </p:nvPicPr>
        <p:blipFill>
          <a:blip r:embed="rId1"/>
          <a:srcRect l="30555" t="48520" r="47087" b="13407"/>
          <a:stretch/>
        </p:blipFill>
        <p:spPr>
          <a:xfrm>
            <a:off x="826920" y="1935000"/>
            <a:ext cx="2399040" cy="1463760"/>
          </a:xfrm>
          <a:prstGeom prst="rect">
            <a:avLst/>
          </a:prstGeom>
          <a:ln w="0">
            <a:noFill/>
          </a:ln>
        </p:spPr>
      </p:pic>
      <p:pic>
        <p:nvPicPr>
          <p:cNvPr id="94" name="Picture 6" descr=""/>
          <p:cNvPicPr/>
          <p:nvPr/>
        </p:nvPicPr>
        <p:blipFill>
          <a:blip r:embed="rId2"/>
          <a:srcRect l="13961" t="48304" r="70083" b="14262"/>
          <a:stretch/>
        </p:blipFill>
        <p:spPr>
          <a:xfrm>
            <a:off x="4356000" y="1989000"/>
            <a:ext cx="1622520" cy="1440000"/>
          </a:xfrm>
          <a:prstGeom prst="rect">
            <a:avLst/>
          </a:prstGeom>
          <a:ln w="0">
            <a:noFill/>
          </a:ln>
        </p:spPr>
      </p:pic>
      <p:pic>
        <p:nvPicPr>
          <p:cNvPr id="95" name="Picture 7" descr=""/>
          <p:cNvPicPr/>
          <p:nvPr/>
        </p:nvPicPr>
        <p:blipFill>
          <a:blip r:embed="rId3"/>
          <a:srcRect l="53614" t="48892" r="14583" b="12777"/>
          <a:stretch/>
        </p:blipFill>
        <p:spPr>
          <a:xfrm>
            <a:off x="6516720" y="1989000"/>
            <a:ext cx="1800360" cy="1440000"/>
          </a:xfrm>
          <a:prstGeom prst="rect">
            <a:avLst/>
          </a:prstGeom>
          <a:ln w="0">
            <a:noFill/>
          </a:ln>
        </p:spPr>
      </p:pic>
      <p:cxnSp>
        <p:nvCxnSpPr>
          <p:cNvPr id="96" name="Прямая со стрелкой 7"/>
          <p:cNvCxnSpPr>
            <a:stCxn id="90" idx="2"/>
          </p:cNvCxnSpPr>
          <p:nvPr/>
        </p:nvCxnSpPr>
        <p:spPr>
          <a:xfrm flipH="1">
            <a:off x="2026800" y="722160"/>
            <a:ext cx="2940480" cy="403920"/>
          </a:xfrm>
          <a:prstGeom prst="straightConnector1">
            <a:avLst/>
          </a:prstGeom>
          <a:ln w="9360">
            <a:solidFill>
              <a:srgbClr val="31b6fd"/>
            </a:solidFill>
            <a:miter/>
            <a:tailEnd len="med" type="arrow" w="med"/>
          </a:ln>
        </p:spPr>
      </p:cxnSp>
      <p:cxnSp>
        <p:nvCxnSpPr>
          <p:cNvPr id="97" name="Прямая со стрелкой 9"/>
          <p:cNvCxnSpPr>
            <a:stCxn id="90" idx="2"/>
            <a:endCxn id="92" idx="0"/>
          </p:cNvCxnSpPr>
          <p:nvPr/>
        </p:nvCxnSpPr>
        <p:spPr>
          <a:xfrm>
            <a:off x="4966920" y="722160"/>
            <a:ext cx="1586520" cy="403920"/>
          </a:xfrm>
          <a:prstGeom prst="straightConnector1">
            <a:avLst/>
          </a:prstGeom>
          <a:ln w="9360">
            <a:solidFill>
              <a:srgbClr val="31b6fd"/>
            </a:solidFill>
            <a:miter/>
            <a:tailEnd len="med" type="arrow" w="med"/>
          </a:ln>
        </p:spPr>
      </p:cxn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8" name=""/>
          <p:cNvSpPr txBox="1"/>
          <p:nvPr/>
        </p:nvSpPr>
        <p:spPr>
          <a:xfrm>
            <a:off x="250560" y="1600200"/>
            <a:ext cx="8713800" cy="4525920"/>
          </a:xfrm>
          <a:prstGeom prst="rect">
            <a:avLst/>
          </a:prstGeom>
          <a:noFill/>
          <a:ln w="0">
            <a:noFill/>
          </a:ln>
        </p:spPr>
        <p:txBody>
          <a:bodyPr anchor="t">
            <a:normAutofit/>
          </a:bodyPr>
          <a:p>
            <a:pPr marL="272880" indent="-272880">
              <a:lnSpc>
                <a:spcPct val="9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800" strike="noStrike" u="none">
                <a:solidFill>
                  <a:srgbClr val="073e87"/>
                </a:solidFill>
                <a:uFillTx/>
                <a:latin typeface="Times New Roman"/>
              </a:rPr>
              <a:t>1. Қозғыштық –</a:t>
            </a:r>
            <a:r>
              <a:rPr b="1" lang="ru-RU" sz="3600" strike="noStrike" u="none">
                <a:solidFill>
                  <a:srgbClr val="073e87"/>
                </a:solidFill>
                <a:uFillTx/>
                <a:latin typeface="Times New Roman"/>
              </a:rPr>
              <a:t> </a:t>
            </a:r>
            <a:r>
              <a:rPr b="1" lang="ru-RU" sz="2000" strike="noStrike" u="none">
                <a:solidFill>
                  <a:srgbClr val="073e87"/>
                </a:solidFill>
                <a:uFillTx/>
                <a:latin typeface="Times New Roman"/>
              </a:rPr>
              <a:t>бұлшықеттің тітіркендіргішке қозып жауап беруі;</a:t>
            </a:r>
            <a:endParaRPr b="0" lang="ru-RU" sz="2000" strike="noStrike" u="none">
              <a:solidFill>
                <a:srgbClr val="073e87"/>
              </a:solidFill>
              <a:uFillTx/>
              <a:latin typeface="Candara"/>
            </a:endParaRPr>
          </a:p>
          <a:p>
            <a:pPr marL="272880" indent="-272880">
              <a:lnSpc>
                <a:spcPct val="90000"/>
              </a:lnSpc>
              <a:spcBef>
                <a:spcPts val="7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800" strike="noStrike" u="none">
                <a:solidFill>
                  <a:srgbClr val="073e87"/>
                </a:solidFill>
                <a:uFillTx/>
                <a:latin typeface="Times New Roman"/>
              </a:rPr>
              <a:t>2. Өткізгіштік –</a:t>
            </a:r>
            <a:r>
              <a:rPr b="1" lang="ru-RU" sz="2400" strike="noStrike" u="none">
                <a:solidFill>
                  <a:srgbClr val="073e87"/>
                </a:solidFill>
                <a:uFillTx/>
                <a:latin typeface="Times New Roman"/>
              </a:rPr>
              <a:t> </a:t>
            </a:r>
            <a:r>
              <a:rPr b="1" lang="ru-RU" sz="2000" strike="noStrike" u="none">
                <a:solidFill>
                  <a:srgbClr val="073e87"/>
                </a:solidFill>
                <a:uFillTx/>
                <a:latin typeface="Times New Roman"/>
              </a:rPr>
              <a:t>бұлшықет бойымен қозудың өтуі;</a:t>
            </a:r>
            <a:r>
              <a:rPr b="1" lang="ru-RU" sz="2800" strike="noStrike" u="none">
                <a:solidFill>
                  <a:srgbClr val="073e87"/>
                </a:solidFill>
                <a:uFillTx/>
                <a:latin typeface="Times New Roman"/>
              </a:rPr>
              <a:t> </a:t>
            </a:r>
            <a:endParaRPr b="0" lang="ru-RU" sz="2800" strike="noStrike" u="none">
              <a:solidFill>
                <a:srgbClr val="073e87"/>
              </a:solidFill>
              <a:uFillTx/>
              <a:latin typeface="Candara"/>
            </a:endParaRPr>
          </a:p>
          <a:p>
            <a:pPr marL="272880" indent="-272880">
              <a:lnSpc>
                <a:spcPct val="9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800" strike="noStrike" u="none">
                <a:solidFill>
                  <a:srgbClr val="073e87"/>
                </a:solidFill>
                <a:uFillTx/>
                <a:latin typeface="Times New Roman"/>
              </a:rPr>
              <a:t>3. Жиырылу –</a:t>
            </a:r>
            <a:r>
              <a:rPr b="1" lang="ru-RU" sz="2400" strike="noStrike" u="none">
                <a:solidFill>
                  <a:srgbClr val="073e87"/>
                </a:solidFill>
                <a:uFillTx/>
                <a:latin typeface="Times New Roman"/>
              </a:rPr>
              <a:t> </a:t>
            </a:r>
            <a:r>
              <a:rPr b="1" lang="ru-RU" sz="2000" strike="noStrike" u="none">
                <a:solidFill>
                  <a:srgbClr val="073e87"/>
                </a:solidFill>
                <a:uFillTx/>
                <a:latin typeface="Times New Roman"/>
              </a:rPr>
              <a:t>бұл қозу кезінде ұзындығы немесе кернеуінің өзгеруі;</a:t>
            </a:r>
            <a:endParaRPr b="0" lang="ru-RU" sz="2000" strike="noStrike" u="none">
              <a:solidFill>
                <a:srgbClr val="073e87"/>
              </a:solidFill>
              <a:uFillTx/>
              <a:latin typeface="Candara"/>
            </a:endParaRPr>
          </a:p>
          <a:p>
            <a:pPr marL="272880" indent="-272880">
              <a:lnSpc>
                <a:spcPct val="9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800" strike="noStrike" u="none">
                <a:solidFill>
                  <a:srgbClr val="073e87"/>
                </a:solidFill>
                <a:uFillTx/>
                <a:latin typeface="Times New Roman"/>
              </a:rPr>
              <a:t>4. Эласти</a:t>
            </a:r>
            <a:r>
              <a:rPr b="1" lang="kk-KZ" sz="2800" strike="noStrike" u="none">
                <a:solidFill>
                  <a:srgbClr val="073e87"/>
                </a:solidFill>
                <a:uFillTx/>
                <a:latin typeface="Times New Roman"/>
              </a:rPr>
              <a:t>калық (созылғыш, майысқақ)</a:t>
            </a:r>
            <a:r>
              <a:rPr b="1" lang="ru-RU" sz="2800" strike="noStrike" u="none">
                <a:solidFill>
                  <a:srgbClr val="073e87"/>
                </a:solidFill>
                <a:uFillTx/>
                <a:latin typeface="Times New Roman"/>
              </a:rPr>
              <a:t> –</a:t>
            </a:r>
            <a:r>
              <a:rPr b="1" lang="ru-RU" sz="2400" strike="noStrike" u="none">
                <a:solidFill>
                  <a:srgbClr val="073e87"/>
                </a:solidFill>
                <a:uFillTx/>
                <a:latin typeface="Times New Roman"/>
              </a:rPr>
              <a:t> </a:t>
            </a:r>
            <a:r>
              <a:rPr b="1" lang="ru-RU" sz="2000" strike="noStrike" u="none">
                <a:solidFill>
                  <a:srgbClr val="073e87"/>
                </a:solidFill>
                <a:uFillTx/>
                <a:latin typeface="Times New Roman"/>
              </a:rPr>
              <a:t>жиырылудан кейін бұлшықеттің бастапқы пішініне  келуі;</a:t>
            </a:r>
            <a:endParaRPr b="0" lang="ru-RU" sz="2000" strike="noStrike" u="none">
              <a:solidFill>
                <a:srgbClr val="073e87"/>
              </a:solidFill>
              <a:uFillTx/>
              <a:latin typeface="Candara"/>
            </a:endParaRPr>
          </a:p>
          <a:p>
            <a:pPr marL="272880" indent="-272880">
              <a:lnSpc>
                <a:spcPct val="9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800" strike="noStrike" u="none">
                <a:solidFill>
                  <a:srgbClr val="073e87"/>
                </a:solidFill>
                <a:uFillTx/>
                <a:latin typeface="Times New Roman"/>
              </a:rPr>
              <a:t>5. Автоматия  - </a:t>
            </a:r>
            <a:r>
              <a:rPr b="1" lang="kk-KZ" sz="2000" strike="noStrike" u="none">
                <a:solidFill>
                  <a:srgbClr val="073e87"/>
                </a:solidFill>
                <a:uFillTx/>
                <a:latin typeface="Times New Roman"/>
              </a:rPr>
              <a:t>бұл</a:t>
            </a:r>
            <a:r>
              <a:rPr b="1" lang="ru-RU" sz="2000" strike="noStrike" u="none">
                <a:solidFill>
                  <a:srgbClr val="073e87"/>
                </a:solidFill>
                <a:uFillTx/>
                <a:latin typeface="Times New Roman"/>
              </a:rPr>
              <a:t> тіннің сырттан тітіркендірусіз өзінде пайда болатын серпіністер арқылы қозуын айтамыз.</a:t>
            </a:r>
            <a:endParaRPr b="0" lang="ru-RU" sz="2000" strike="noStrike" u="none">
              <a:solidFill>
                <a:srgbClr val="073e87"/>
              </a:solidFill>
              <a:uFillTx/>
              <a:latin typeface="Candara"/>
            </a:endParaRPr>
          </a:p>
          <a:p>
            <a:pPr marL="272880" indent="-272880">
              <a:lnSpc>
                <a:spcPct val="9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800" strike="noStrike" u="none">
                <a:solidFill>
                  <a:srgbClr val="073e87"/>
                </a:solidFill>
                <a:uFillTx/>
                <a:latin typeface="Times New Roman"/>
              </a:rPr>
              <a:t>6. Пластикалық –</a:t>
            </a:r>
            <a:r>
              <a:rPr b="1" lang="ru-RU" sz="2400" strike="noStrike" u="none">
                <a:solidFill>
                  <a:srgbClr val="073e87"/>
                </a:solidFill>
                <a:uFillTx/>
                <a:latin typeface="Times New Roman"/>
              </a:rPr>
              <a:t> </a:t>
            </a:r>
            <a:r>
              <a:rPr b="1" lang="ru-RU" sz="2000" strike="noStrike" u="none">
                <a:solidFill>
                  <a:srgbClr val="073e87"/>
                </a:solidFill>
                <a:uFillTx/>
                <a:latin typeface="Times New Roman"/>
              </a:rPr>
              <a:t>бұл ұзындығы өзгерген пішінін біраз уақытқа дейін сақтау.</a:t>
            </a:r>
            <a:endParaRPr b="0" lang="ru-RU" sz="2000" strike="noStrike" u="none">
              <a:solidFill>
                <a:srgbClr val="073e87"/>
              </a:solidFill>
              <a:uFillTx/>
              <a:latin typeface="Candara"/>
            </a:endParaRPr>
          </a:p>
        </p:txBody>
      </p:sp>
      <p:sp>
        <p:nvSpPr>
          <p:cNvPr id="99" name="PlaceHolder 1"/>
          <p:cNvSpPr>
            <a:spLocks noGrp="1"/>
          </p:cNvSpPr>
          <p:nvPr>
            <p:ph type="title"/>
          </p:nvPr>
        </p:nvSpPr>
        <p:spPr>
          <a:xfrm>
            <a:off x="457200" y="274320"/>
            <a:ext cx="8229600" cy="777960"/>
          </a:xfrm>
          <a:prstGeom prst="rect">
            <a:avLst/>
          </a:prstGeom>
          <a:noFill/>
          <a:ln w="0">
            <a:noFill/>
          </a:ln>
        </p:spPr>
        <p:txBody>
          <a:bodyPr lIns="91440" rIns="91440" tIns="45720" bIns="45720" anchor="ctr">
            <a:noAutofit/>
          </a:bodyPr>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ffffff"/>
                </a:solidFill>
                <a:uFillTx/>
                <a:latin typeface="Times New Roman"/>
                <a:ea typeface="Times New Roman"/>
              </a:rPr>
              <a:t>Бұлшықеттің физиологиялық қасиеттері</a:t>
            </a:r>
            <a:endParaRPr b="0" lang="ru-RU" sz="2800" strike="noStrike" u="none">
              <a:solidFill>
                <a:srgbClr val="ffffff"/>
              </a:solidFill>
              <a:uFillTx/>
              <a:latin typeface="Candara"/>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0" name="Picture 2" descr=""/>
          <p:cNvPicPr/>
          <p:nvPr/>
        </p:nvPicPr>
        <p:blipFill>
          <a:blip r:embed="rId1"/>
          <a:stretch/>
        </p:blipFill>
        <p:spPr>
          <a:xfrm>
            <a:off x="358920" y="906480"/>
            <a:ext cx="1512720" cy="2209680"/>
          </a:xfrm>
          <a:prstGeom prst="rect">
            <a:avLst/>
          </a:prstGeom>
          <a:ln w="0">
            <a:noFill/>
          </a:ln>
        </p:spPr>
      </p:pic>
      <p:pic>
        <p:nvPicPr>
          <p:cNvPr id="101" name="Picture 3" descr=""/>
          <p:cNvPicPr/>
          <p:nvPr/>
        </p:nvPicPr>
        <p:blipFill>
          <a:blip r:embed="rId2"/>
          <a:stretch/>
        </p:blipFill>
        <p:spPr>
          <a:xfrm>
            <a:off x="2290680" y="979560"/>
            <a:ext cx="1800360" cy="2076480"/>
          </a:xfrm>
          <a:prstGeom prst="rect">
            <a:avLst/>
          </a:prstGeom>
          <a:ln w="0">
            <a:noFill/>
          </a:ln>
        </p:spPr>
      </p:pic>
      <p:sp>
        <p:nvSpPr>
          <p:cNvPr id="102" name="TextBox 1"/>
          <p:cNvSpPr/>
          <p:nvPr/>
        </p:nvSpPr>
        <p:spPr>
          <a:xfrm>
            <a:off x="250920" y="333360"/>
            <a:ext cx="1728720" cy="64260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rPr>
              <a:t>Қаңқа к.ж.б.</a:t>
            </a:r>
            <a:endParaRPr b="0" lang="ru-RU" sz="1800" strike="noStrike" u="none">
              <a:solidFill>
                <a:srgbClr val="000000"/>
              </a:solidFill>
              <a:uFillTx/>
              <a:latin typeface="Times New Roman"/>
            </a:endParaRPr>
          </a:p>
        </p:txBody>
      </p:sp>
      <p:sp>
        <p:nvSpPr>
          <p:cNvPr id="103" name="TextBox 2"/>
          <p:cNvSpPr/>
          <p:nvPr/>
        </p:nvSpPr>
        <p:spPr>
          <a:xfrm>
            <a:off x="2438280" y="260280"/>
            <a:ext cx="1773360" cy="64260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rPr>
              <a:t>Жүрек к.ж.б.</a:t>
            </a:r>
            <a:endParaRPr b="0" lang="ru-RU" sz="1800" strike="noStrike" u="none">
              <a:solidFill>
                <a:srgbClr val="000000"/>
              </a:solidFill>
              <a:uFillTx/>
              <a:latin typeface="Times New Roman"/>
            </a:endParaRPr>
          </a:p>
        </p:txBody>
      </p:sp>
      <p:sp>
        <p:nvSpPr>
          <p:cNvPr id="104" name="TextBox 3"/>
          <p:cNvSpPr/>
          <p:nvPr/>
        </p:nvSpPr>
        <p:spPr>
          <a:xfrm>
            <a:off x="4284720" y="765000"/>
            <a:ext cx="4680000" cy="530604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rPr>
              <a:t>  </a:t>
            </a:r>
            <a:r>
              <a:rPr b="1" lang="kk-KZ" sz="1800" strike="noStrike" u="none">
                <a:solidFill>
                  <a:srgbClr val="000000"/>
                </a:solidFill>
                <a:uFillTx/>
                <a:latin typeface="Times New Roman"/>
              </a:rPr>
              <a:t>Көлденең жолақты бұлшықет </a:t>
            </a:r>
            <a:r>
              <a:rPr b="0" lang="kk-KZ" sz="1800" strike="noStrike" u="none">
                <a:solidFill>
                  <a:srgbClr val="000000"/>
                </a:solidFill>
                <a:uFillTx/>
                <a:latin typeface="Times New Roman"/>
              </a:rPr>
              <a:t>көптеген фукционалды бірліктерден,яғни бұлшықет талшықтарынан немесе бұлшықет жасушаларынан тұрады.Олар бір-біріне параллель орналасқан цилиндр пішінді болып келеді.Көп ядролы жасушалардың диаметрі-0,01-0,1 мм,ұзындығы бірнеше сантиметрге жетеді.Бұлшықет талшықтарының түйіндері коллагенді талшықтармен және дәнекер ұлпасымен қоршалған.</a:t>
            </a:r>
            <a:endParaRPr b="0" lang="ru-RU" sz="1800" strike="noStrike" u="none">
              <a:solidFill>
                <a:srgbClr val="000000"/>
              </a:solidFill>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rPr>
              <a:t>  </a:t>
            </a:r>
            <a:r>
              <a:rPr b="0" lang="kk-KZ" sz="1800" strike="noStrike" u="none">
                <a:solidFill>
                  <a:srgbClr val="000000"/>
                </a:solidFill>
                <a:uFillTx/>
                <a:latin typeface="Times New Roman"/>
              </a:rPr>
              <a:t>Әрбір талшық мембраналық сарколеммамен</a:t>
            </a:r>
            <a:endParaRPr b="0" lang="ru-RU" sz="1800" strike="noStrike" u="none">
              <a:solidFill>
                <a:srgbClr val="000000"/>
              </a:solidFill>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rPr>
              <a:t>айнала қоршалған,құрылысы бойынша плазмалық мембранаға ұқсас келеді.</a:t>
            </a:r>
            <a:endParaRPr b="0" lang="ru-RU" sz="1800" strike="noStrike" u="none">
              <a:solidFill>
                <a:srgbClr val="000000"/>
              </a:solidFill>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rPr>
              <a:t>  </a:t>
            </a:r>
            <a:r>
              <a:rPr b="1" lang="kk-KZ" sz="1800" strike="noStrike" u="none">
                <a:solidFill>
                  <a:srgbClr val="000000"/>
                </a:solidFill>
                <a:uFillTx/>
                <a:latin typeface="Times New Roman"/>
              </a:rPr>
              <a:t>Сарколемма</a:t>
            </a:r>
            <a:r>
              <a:rPr b="0" lang="kk-KZ" sz="1800" strike="noStrike" u="none">
                <a:solidFill>
                  <a:srgbClr val="000000"/>
                </a:solidFill>
                <a:uFillTx/>
                <a:latin typeface="Times New Roman"/>
              </a:rPr>
              <a:t>-эластинді қозуға қабілетті мембрана,олар ион өзектерінің қозу стимулына жауап ретінде ашылып-жабылу және оларды әрі қарай Т-жүйеге беру қызметін атқарады.</a:t>
            </a:r>
            <a:endParaRPr b="0" lang="ru-RU" sz="1800" strike="noStrike" u="none">
              <a:solidFill>
                <a:srgbClr val="000000"/>
              </a:solidFill>
              <a:uFillTx/>
              <a:latin typeface="Times New Roman"/>
            </a:endParaRPr>
          </a:p>
        </p:txBody>
      </p:sp>
      <p:pic>
        <p:nvPicPr>
          <p:cNvPr id="105" name="Picture 4" descr=""/>
          <p:cNvPicPr/>
          <p:nvPr/>
        </p:nvPicPr>
        <p:blipFill>
          <a:blip r:embed="rId3"/>
          <a:stretch/>
        </p:blipFill>
        <p:spPr>
          <a:xfrm>
            <a:off x="139680" y="3357720"/>
            <a:ext cx="4145040" cy="280800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 name="Прямоугольник 2"/>
          <p:cNvSpPr/>
          <p:nvPr/>
        </p:nvSpPr>
        <p:spPr>
          <a:xfrm>
            <a:off x="971640" y="189000"/>
            <a:ext cx="7993080" cy="550800"/>
          </a:xfrm>
          <a:prstGeom prst="rect">
            <a:avLst/>
          </a:prstGeom>
          <a:noFill/>
          <a:ln w="0">
            <a:noFill/>
          </a:ln>
        </p:spPr>
        <p:style>
          <a:lnRef idx="0"/>
          <a:fillRef idx="0"/>
          <a:effectRef idx="0"/>
          <a:fontRef idx="minor"/>
        </p:style>
        <p:txBody>
          <a:bodyPr lIns="90000" rIns="90000" tIns="46800" bIns="46800" anchor="t">
            <a:sp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600" strike="noStrike" u="none">
                <a:solidFill>
                  <a:srgbClr val="000000"/>
                </a:solidFill>
                <a:uFillTx/>
                <a:latin typeface="Times New Roman"/>
                <a:ea typeface="Calibri"/>
              </a:rPr>
              <a:t> </a:t>
            </a:r>
            <a:r>
              <a:rPr b="0" lang="kk-KZ" sz="2800" strike="noStrike" u="none">
                <a:solidFill>
                  <a:srgbClr val="000000"/>
                </a:solidFill>
                <a:uFillTx/>
                <a:latin typeface="Times New Roman"/>
                <a:ea typeface="Calibri"/>
              </a:rPr>
              <a:t>Бұлшықеттің әрбір құрылымының қызметтері.</a:t>
            </a:r>
            <a:endParaRPr b="0" lang="ru-RU" sz="2800" strike="noStrike" u="none">
              <a:solidFill>
                <a:srgbClr val="000000"/>
              </a:solidFill>
              <a:uFillTx/>
              <a:latin typeface="Times New Roman"/>
            </a:endParaRPr>
          </a:p>
        </p:txBody>
      </p:sp>
      <p:pic>
        <p:nvPicPr>
          <p:cNvPr id="107" name="Рисунок 3" descr=""/>
          <p:cNvPicPr/>
          <p:nvPr/>
        </p:nvPicPr>
        <p:blipFill>
          <a:blip r:embed="rId1"/>
          <a:stretch/>
        </p:blipFill>
        <p:spPr>
          <a:xfrm>
            <a:off x="612720" y="1036800"/>
            <a:ext cx="8207280" cy="520056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8" name="Picture 2" descr=""/>
          <p:cNvPicPr/>
          <p:nvPr/>
        </p:nvPicPr>
        <p:blipFill>
          <a:blip r:embed="rId1"/>
          <a:srcRect l="0" t="8975" r="0" b="6176"/>
          <a:stretch/>
        </p:blipFill>
        <p:spPr>
          <a:xfrm>
            <a:off x="1042920" y="3822840"/>
            <a:ext cx="3097440" cy="2270160"/>
          </a:xfrm>
          <a:prstGeom prst="rect">
            <a:avLst/>
          </a:prstGeom>
          <a:ln w="0">
            <a:noFill/>
          </a:ln>
        </p:spPr>
      </p:pic>
      <p:pic>
        <p:nvPicPr>
          <p:cNvPr id="109" name="Picture 4" descr=""/>
          <p:cNvPicPr/>
          <p:nvPr/>
        </p:nvPicPr>
        <p:blipFill>
          <a:blip r:embed="rId2"/>
          <a:stretch/>
        </p:blipFill>
        <p:spPr>
          <a:xfrm>
            <a:off x="4424400" y="3841920"/>
            <a:ext cx="3744720" cy="2251080"/>
          </a:xfrm>
          <a:prstGeom prst="rect">
            <a:avLst/>
          </a:prstGeom>
          <a:ln w="0">
            <a:noFill/>
          </a:ln>
        </p:spPr>
      </p:pic>
      <p:sp>
        <p:nvSpPr>
          <p:cNvPr id="110" name="TextBox 1"/>
          <p:cNvSpPr/>
          <p:nvPr/>
        </p:nvSpPr>
        <p:spPr>
          <a:xfrm>
            <a:off x="324000" y="549360"/>
            <a:ext cx="8569080" cy="326232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600" strike="noStrike" u="none">
                <a:solidFill>
                  <a:srgbClr val="000000"/>
                </a:solidFill>
                <a:uFillTx/>
                <a:latin typeface="Times New Roman"/>
              </a:rPr>
              <a:t>   </a:t>
            </a:r>
            <a:r>
              <a:rPr b="0" lang="kk-KZ" sz="1600" strike="noStrike" u="none">
                <a:solidFill>
                  <a:srgbClr val="000000"/>
                </a:solidFill>
                <a:uFillTx/>
                <a:latin typeface="Times New Roman"/>
              </a:rPr>
              <a:t>Бұлшықет талшықтарының құрамындағы жиырылу аппараты-миофибриллалар,олар бұлшықеттің көлденең жолағын түзеді. Әр миофибрилла орташа 2500 профибриллалардан құралады.Жуан протофибриллалар миозин нәруызынан,жеңішкелері актин нәруызынан құралады.Бұлшықет құрамында миозин мөлшері өте жоғары:1 кг бұлшықетте шамамен 200 г нәруыз бар,олардың 100 грамы миозин.Актин мөлшері аз,1 кг бұлшықетте 30 г болады.</a:t>
            </a:r>
            <a:endParaRPr b="0" lang="ru-RU" sz="1600" strike="noStrike" u="none">
              <a:solidFill>
                <a:srgbClr val="000000"/>
              </a:solidFill>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600" strike="noStrike" u="none">
                <a:solidFill>
                  <a:srgbClr val="000000"/>
                </a:solidFill>
                <a:uFillTx/>
                <a:latin typeface="Times New Roman"/>
              </a:rPr>
              <a:t>   </a:t>
            </a:r>
            <a:r>
              <a:rPr b="0" lang="kk-KZ" sz="1600" strike="noStrike" u="none">
                <a:solidFill>
                  <a:srgbClr val="000000"/>
                </a:solidFill>
                <a:uFillTx/>
                <a:latin typeface="Times New Roman"/>
              </a:rPr>
              <a:t>Миофибриллалар арасында көптеген митохондриялар (саркосомалар) орналасқан.</a:t>
            </a:r>
            <a:endParaRPr b="0" lang="ru-RU" sz="1600" strike="noStrike" u="none">
              <a:solidFill>
                <a:srgbClr val="000000"/>
              </a:solidFill>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600" strike="noStrike" u="none">
                <a:solidFill>
                  <a:srgbClr val="000000"/>
                </a:solidFill>
                <a:uFillTx/>
                <a:latin typeface="Times New Roman"/>
              </a:rPr>
              <a:t>Бұлшықет талшықтарының цитоплазмасы саркоплазма деп аталады,ал ішкі мембрана желісі саркоплазмалық ретикулумды құрайды.Талшықтардың көлденеңінен және миофибриллалар арасында түтікшелер жүйесі өтеді,олар Т-жүйе деп аталады.Кейбір жерлерде Т-жүйелер түтікшелер екі саркоплазмалық ретикулм цистерналары арасында орналасса-триада деп аталады.Түтікшелер мен цистерналар көлденең мембраналы көпірмен байлнысқан.</a:t>
            </a:r>
            <a:endParaRPr b="0" lang="ru-RU" sz="1600" strike="noStrike" u="none">
              <a:solidFill>
                <a:srgbClr val="000000"/>
              </a:solidFill>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600" strike="noStrike" u="none">
                <a:solidFill>
                  <a:srgbClr val="000000"/>
                </a:solidFill>
                <a:uFillTx/>
                <a:latin typeface="Times New Roman"/>
              </a:rPr>
              <a:t>    </a:t>
            </a:r>
            <a:r>
              <a:rPr b="0" lang="kk-KZ" sz="1600" strike="noStrike" u="none">
                <a:solidFill>
                  <a:srgbClr val="000000"/>
                </a:solidFill>
                <a:uFillTx/>
                <a:latin typeface="Times New Roman"/>
              </a:rPr>
              <a:t>Цистерналар кальций иондарының ұсталуына және босап шығуына қатысады,олардың концентрациясы саркоплазмада бұлшықет талшықтарының жиырылу қызметіне әсер етеді.</a:t>
            </a:r>
            <a:endParaRPr b="0" lang="ru-RU" sz="1600" strike="noStrike" u="none">
              <a:solidFill>
                <a:srgbClr val="000000"/>
              </a:solidFill>
              <a:uFillTx/>
              <a:latin typeface="Times New Roman"/>
            </a:endParaRPr>
          </a:p>
        </p:txBody>
      </p:sp>
      <p:sp>
        <p:nvSpPr>
          <p:cNvPr id="111" name="TextBox 2"/>
          <p:cNvSpPr/>
          <p:nvPr/>
        </p:nvSpPr>
        <p:spPr>
          <a:xfrm>
            <a:off x="4424400" y="6237360"/>
            <a:ext cx="4035240" cy="30744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400" strike="noStrike" u="none">
                <a:solidFill>
                  <a:srgbClr val="000000"/>
                </a:solidFill>
                <a:uFillTx/>
                <a:latin typeface="Times New Roman"/>
              </a:rPr>
              <a:t>Саркоплазмалық ретикулум және Т-жүйесі</a:t>
            </a:r>
            <a:endParaRPr b="0" lang="ru-RU" sz="1400" strike="noStrike" u="none">
              <a:solidFill>
                <a:srgbClr val="000000"/>
              </a:solidFill>
              <a:uFillTx/>
              <a:latin typeface="Times New Roman"/>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12" name="Picture 2" descr=""/>
          <p:cNvPicPr/>
          <p:nvPr/>
        </p:nvPicPr>
        <p:blipFill>
          <a:blip r:embed="rId1"/>
          <a:stretch/>
        </p:blipFill>
        <p:spPr>
          <a:xfrm>
            <a:off x="971640" y="44280"/>
            <a:ext cx="7200720" cy="2953080"/>
          </a:xfrm>
          <a:prstGeom prst="rect">
            <a:avLst/>
          </a:prstGeom>
          <a:ln w="9360">
            <a:solidFill>
              <a:srgbClr val="ffffff"/>
            </a:solidFill>
            <a:miter/>
          </a:ln>
        </p:spPr>
      </p:pic>
      <p:sp>
        <p:nvSpPr>
          <p:cNvPr id="113" name="TextBox 1"/>
          <p:cNvSpPr/>
          <p:nvPr/>
        </p:nvSpPr>
        <p:spPr>
          <a:xfrm>
            <a:off x="468360" y="2997360"/>
            <a:ext cx="8351640" cy="338580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rPr>
              <a:t>Миофибриллалар дұрыс ауысып келетін бөліктерге (дискілерге) бөлінеді.Бұл бөлік қосарлы сәуле шығара алады,күңгірт болып көрінеді.Бұлар анизотропты бөліктер А әрпімен белгіленген.Басқа бөліктері ақшыл болады,оларда қосарлы шағылыстыру қабілеті жоқ.Бұл изотропты дискілер І әріпімен белгіленген.</a:t>
            </a:r>
            <a:endParaRPr b="0" lang="ru-RU" sz="1800" strike="noStrike" u="none">
              <a:solidFill>
                <a:srgbClr val="000000"/>
              </a:solidFill>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rPr>
              <a:t>А дискінің ортасынан Н ақ жолақ, І-дискінің ортасынан күңгірт жолақ </a:t>
            </a:r>
            <a:r>
              <a:rPr b="0" lang="en-US" sz="1800" strike="noStrike" u="none">
                <a:solidFill>
                  <a:srgbClr val="000000"/>
                </a:solidFill>
                <a:uFillTx/>
                <a:latin typeface="Times New Roman"/>
              </a:rPr>
              <a:t>Z</a:t>
            </a:r>
            <a:r>
              <a:rPr b="0" lang="kk-KZ" sz="1800" strike="noStrike" u="none">
                <a:solidFill>
                  <a:srgbClr val="000000"/>
                </a:solidFill>
                <a:uFillTx/>
                <a:latin typeface="Times New Roman"/>
              </a:rPr>
              <a:t> өтеді, олар саңылаулар арқылы миофибриллалар өтетін жұқа мембраналардан тұрады.</a:t>
            </a:r>
            <a:endParaRPr b="0" lang="ru-RU" sz="1800" strike="noStrike" u="none">
              <a:solidFill>
                <a:srgbClr val="000000"/>
              </a:solidFill>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rPr>
              <a:t>Екі </a:t>
            </a:r>
            <a:r>
              <a:rPr b="0" lang="en-US" sz="1800" strike="noStrike" u="none">
                <a:solidFill>
                  <a:srgbClr val="000000"/>
                </a:solidFill>
                <a:uFillTx/>
                <a:latin typeface="Times New Roman"/>
              </a:rPr>
              <a:t>Z</a:t>
            </a:r>
            <a:r>
              <a:rPr b="0" lang="kk-KZ" sz="1800" strike="noStrike" u="none">
                <a:solidFill>
                  <a:srgbClr val="000000"/>
                </a:solidFill>
                <a:uFillTx/>
                <a:latin typeface="Times New Roman"/>
              </a:rPr>
              <a:t> тізбегі арасындағы миофибриллалар бөлігі саркомерлер деп аталады.</a:t>
            </a:r>
            <a:endParaRPr b="0" lang="ru-RU" sz="1800" strike="noStrike" u="none">
              <a:solidFill>
                <a:srgbClr val="000000"/>
              </a:solidFill>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rPr>
              <a:t>Сонымен актин жіпшесін құраушы екі саркомердің арасындағы бөлік І-диск,екі І –диск арасында А-диск орналасқан.Н-диск тек миозиннен тұрады,Актин жіпшесі жиырылу кезінде ортасына миозин жіпшесіне қарай жылжиды да,Н-диск жоқ болып кетеді.Әрбір миофибрилл ретімен орналасқан саркомерлерден түзіледі,олар бұлшықеттің жиырылуына қатысады.</a:t>
            </a:r>
            <a:endParaRPr b="0" lang="ru-RU" sz="1800" strike="noStrike" u="none">
              <a:solidFill>
                <a:srgbClr val="000000"/>
              </a:solidFill>
              <a:uFillTx/>
              <a:latin typeface="Times New Roman"/>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3.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4.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5.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6.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7.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1442</TotalTime>
  <Application>LibreOffice/24.8.2.1$MacOSX_AARCH64 LibreOffice_project/0f794b6e29741098670a3b95d60478a65d05ef13</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2005-03-12T11:39:00Z</dcterms:created>
  <dc:creator>User</dc:creator>
  <dc:description/>
  <dc:language>ru-RU</dc:language>
  <cp:lastModifiedBy>User</cp:lastModifiedBy>
  <dcterms:modified xsi:type="dcterms:W3CDTF">2021-03-31T23:50:08Z</dcterms:modified>
  <cp:revision>142</cp:revision>
  <dc:subject/>
  <dc:title>Физиологические свойства мышц и нервных волокон. Учение Н.Е. Введенского о парабиозе.</dc:title>
</cp:coreProperties>
</file>