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70" r:id="rId14"/>
    <p:sldId id="271" r:id="rId15"/>
    <p:sldId id="272" r:id="rId16"/>
    <p:sldId id="273" r:id="rId17"/>
    <p:sldId id="274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9" autoAdjust="0"/>
    <p:restoredTop sz="94660"/>
  </p:normalViewPr>
  <p:slideViewPr>
    <p:cSldViewPr>
      <p:cViewPr varScale="1">
        <p:scale>
          <a:sx n="83" d="100"/>
          <a:sy n="83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49990-74C3-4599-9EDF-4858E98B80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7C8B9E-CEE0-4337-9DB8-C200C7DF02B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Олардың қатысуымен топырақтарда және суқоймаларында әртүрлі органикалық заттардың ыдырауы жүзеге асады. 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816A56-E571-4634-B663-839FFACF742D}" type="parTrans" cxnId="{00E0E75F-4C24-4264-AA4C-17871177CC47}">
      <dgm:prSet/>
      <dgm:spPr/>
      <dgm:t>
        <a:bodyPr/>
        <a:lstStyle/>
        <a:p>
          <a:endParaRPr lang="ru-RU"/>
        </a:p>
      </dgm:t>
    </dgm:pt>
    <dgm:pt modelId="{90499971-631D-40AC-BB0D-7F018D4101C4}" type="sibTrans" cxnId="{00E0E75F-4C24-4264-AA4C-17871177CC47}">
      <dgm:prSet/>
      <dgm:spPr/>
      <dgm:t>
        <a:bodyPr/>
        <a:lstStyle/>
        <a:p>
          <a:endParaRPr lang="ru-RU"/>
        </a:p>
      </dgm:t>
    </dgm:pt>
    <dgm:pt modelId="{078FA9A5-FED8-4F81-933D-9DCB5E6D7C5D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Микроорганизмдер табиғаттағы заттар мен энергия айналымын қамтамасыз етеді.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DF79CF-06AB-4277-912E-681E4B26BE6D}" type="parTrans" cxnId="{5C113A82-C45C-4D0C-A744-B93E0B262F8E}">
      <dgm:prSet/>
      <dgm:spPr/>
      <dgm:t>
        <a:bodyPr/>
        <a:lstStyle/>
        <a:p>
          <a:endParaRPr lang="ru-RU"/>
        </a:p>
      </dgm:t>
    </dgm:pt>
    <dgm:pt modelId="{CA4265F7-8676-4A45-ADD0-36BAA5F784CD}" type="sibTrans" cxnId="{5C113A82-C45C-4D0C-A744-B93E0B262F8E}">
      <dgm:prSet/>
      <dgm:spPr/>
      <dgm:t>
        <a:bodyPr/>
        <a:lstStyle/>
        <a:p>
          <a:endParaRPr lang="ru-RU"/>
        </a:p>
      </dgm:t>
    </dgm:pt>
    <dgm:pt modelId="{A857BD90-D9C9-4AF7-9AB9-29591127E3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Топырыақ құнарлылығы, мұнай, таскөмір, шымтезек, әктас түзілуі олардың әрекетіне байланысты жүзеге асады.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B08FC7-7132-4903-BD2B-0C28C028D47F}" type="parTrans" cxnId="{04E31A9D-E487-490D-98CE-02F49E7BA8A3}">
      <dgm:prSet/>
      <dgm:spPr/>
      <dgm:t>
        <a:bodyPr/>
        <a:lstStyle/>
        <a:p>
          <a:endParaRPr lang="ru-RU"/>
        </a:p>
      </dgm:t>
    </dgm:pt>
    <dgm:pt modelId="{032B8B54-BB88-4A64-AEA5-364324DBD8D6}" type="sibTrans" cxnId="{04E31A9D-E487-490D-98CE-02F49E7BA8A3}">
      <dgm:prSet/>
      <dgm:spPr/>
      <dgm:t>
        <a:bodyPr/>
        <a:lstStyle/>
        <a:p>
          <a:endParaRPr lang="ru-RU"/>
        </a:p>
      </dgm:t>
    </dgm:pt>
    <dgm:pt modelId="{BE8BCDC4-642D-4A6C-8A5B-326E2A139683}" type="pres">
      <dgm:prSet presAssocID="{5E549990-74C3-4599-9EDF-4858E98B80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43751-C622-4140-A2B5-1C32BC4E37A9}" type="pres">
      <dgm:prSet presAssocID="{777C8B9E-CEE0-4337-9DB8-C200C7DF02B0}" presName="parentLin" presStyleCnt="0"/>
      <dgm:spPr/>
    </dgm:pt>
    <dgm:pt modelId="{81DA4673-917A-4D7A-A858-A029434CDC44}" type="pres">
      <dgm:prSet presAssocID="{777C8B9E-CEE0-4337-9DB8-C200C7DF02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2638E3-8675-4B48-AFAB-B644024A0703}" type="pres">
      <dgm:prSet presAssocID="{777C8B9E-CEE0-4337-9DB8-C200C7DF02B0}" presName="parentText" presStyleLbl="node1" presStyleIdx="0" presStyleCnt="3" custScaleX="122168" custScaleY="105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5C6D3-CA5B-461E-8C77-C60EBBD59B8C}" type="pres">
      <dgm:prSet presAssocID="{777C8B9E-CEE0-4337-9DB8-C200C7DF02B0}" presName="negativeSpace" presStyleCnt="0"/>
      <dgm:spPr/>
    </dgm:pt>
    <dgm:pt modelId="{0DC1F86B-B726-41C7-B954-C512CDEACB63}" type="pres">
      <dgm:prSet presAssocID="{777C8B9E-CEE0-4337-9DB8-C200C7DF02B0}" presName="childText" presStyleLbl="conFgAcc1" presStyleIdx="0" presStyleCnt="3">
        <dgm:presLayoutVars>
          <dgm:bulletEnabled val="1"/>
        </dgm:presLayoutVars>
      </dgm:prSet>
      <dgm:spPr/>
    </dgm:pt>
    <dgm:pt modelId="{162AA900-C6D6-435F-8600-EDB51593EA9B}" type="pres">
      <dgm:prSet presAssocID="{90499971-631D-40AC-BB0D-7F018D4101C4}" presName="spaceBetweenRectangles" presStyleCnt="0"/>
      <dgm:spPr/>
    </dgm:pt>
    <dgm:pt modelId="{5B534B80-1C90-4380-8EEB-7C735A130A64}" type="pres">
      <dgm:prSet presAssocID="{078FA9A5-FED8-4F81-933D-9DCB5E6D7C5D}" presName="parentLin" presStyleCnt="0"/>
      <dgm:spPr/>
    </dgm:pt>
    <dgm:pt modelId="{B90FE173-F24A-4996-B69D-93A5ADDC4F29}" type="pres">
      <dgm:prSet presAssocID="{078FA9A5-FED8-4F81-933D-9DCB5E6D7C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661E80E-D6A1-476C-A7EA-2055B7FC7255}" type="pres">
      <dgm:prSet presAssocID="{078FA9A5-FED8-4F81-933D-9DCB5E6D7C5D}" presName="parentText" presStyleLbl="node1" presStyleIdx="1" presStyleCnt="3" custScaleX="123152" custScaleY="115232" custLinFactNeighborX="3448" custLinFactNeighborY="-3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8E8E4-EA77-47D9-B59E-DA60DBD50A2D}" type="pres">
      <dgm:prSet presAssocID="{078FA9A5-FED8-4F81-933D-9DCB5E6D7C5D}" presName="negativeSpace" presStyleCnt="0"/>
      <dgm:spPr/>
    </dgm:pt>
    <dgm:pt modelId="{821C99A6-7EEB-485C-8EE8-9FD7A0B1E863}" type="pres">
      <dgm:prSet presAssocID="{078FA9A5-FED8-4F81-933D-9DCB5E6D7C5D}" presName="childText" presStyleLbl="conFgAcc1" presStyleIdx="1" presStyleCnt="3" custLinFactNeighborY="-19627">
        <dgm:presLayoutVars>
          <dgm:bulletEnabled val="1"/>
        </dgm:presLayoutVars>
      </dgm:prSet>
      <dgm:spPr/>
    </dgm:pt>
    <dgm:pt modelId="{8C44B3E7-F0D7-462B-8BFB-C947329126EB}" type="pres">
      <dgm:prSet presAssocID="{CA4265F7-8676-4A45-ADD0-36BAA5F784CD}" presName="spaceBetweenRectangles" presStyleCnt="0"/>
      <dgm:spPr/>
    </dgm:pt>
    <dgm:pt modelId="{F849C9E7-7E69-49AB-87BF-51DE3AE3BD24}" type="pres">
      <dgm:prSet presAssocID="{A857BD90-D9C9-4AF7-9AB9-29591127E3C7}" presName="parentLin" presStyleCnt="0"/>
      <dgm:spPr/>
    </dgm:pt>
    <dgm:pt modelId="{68D482DE-38F0-4F1C-A60D-892003C11E6C}" type="pres">
      <dgm:prSet presAssocID="{A857BD90-D9C9-4AF7-9AB9-29591127E3C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C59FA8-3DB1-4341-B715-B2484F7961AB}" type="pres">
      <dgm:prSet presAssocID="{A857BD90-D9C9-4AF7-9AB9-29591127E3C7}" presName="parentText" presStyleLbl="node1" presStyleIdx="2" presStyleCnt="3" custScaleX="124630" custScaleY="108634" custLinFactNeighborX="-13793" custLinFactNeighborY="-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9C930-914A-4289-B78A-66C0907BC588}" type="pres">
      <dgm:prSet presAssocID="{A857BD90-D9C9-4AF7-9AB9-29591127E3C7}" presName="negativeSpace" presStyleCnt="0"/>
      <dgm:spPr/>
    </dgm:pt>
    <dgm:pt modelId="{37DA2841-ADB1-4818-B269-B7F326444825}" type="pres">
      <dgm:prSet presAssocID="{A857BD90-D9C9-4AF7-9AB9-29591127E3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0B4277-1CA1-4D7B-B8F4-D85261AFFF75}" type="presOf" srcId="{777C8B9E-CEE0-4337-9DB8-C200C7DF02B0}" destId="{842638E3-8675-4B48-AFAB-B644024A0703}" srcOrd="1" destOrd="0" presId="urn:microsoft.com/office/officeart/2005/8/layout/list1"/>
    <dgm:cxn modelId="{3EE46154-CF15-4212-8556-AD5DF3C3C7C7}" type="presOf" srcId="{5E549990-74C3-4599-9EDF-4858E98B8029}" destId="{BE8BCDC4-642D-4A6C-8A5B-326E2A139683}" srcOrd="0" destOrd="0" presId="urn:microsoft.com/office/officeart/2005/8/layout/list1"/>
    <dgm:cxn modelId="{A2C0ACBE-9C01-4EC4-AE81-E1A8EA1C819A}" type="presOf" srcId="{A857BD90-D9C9-4AF7-9AB9-29591127E3C7}" destId="{68D482DE-38F0-4F1C-A60D-892003C11E6C}" srcOrd="0" destOrd="0" presId="urn:microsoft.com/office/officeart/2005/8/layout/list1"/>
    <dgm:cxn modelId="{52F08A70-621B-42CD-9998-1BD639ABCD1D}" type="presOf" srcId="{A857BD90-D9C9-4AF7-9AB9-29591127E3C7}" destId="{9BC59FA8-3DB1-4341-B715-B2484F7961AB}" srcOrd="1" destOrd="0" presId="urn:microsoft.com/office/officeart/2005/8/layout/list1"/>
    <dgm:cxn modelId="{00E0E75F-4C24-4264-AA4C-17871177CC47}" srcId="{5E549990-74C3-4599-9EDF-4858E98B8029}" destId="{777C8B9E-CEE0-4337-9DB8-C200C7DF02B0}" srcOrd="0" destOrd="0" parTransId="{4A816A56-E571-4634-B663-839FFACF742D}" sibTransId="{90499971-631D-40AC-BB0D-7F018D4101C4}"/>
    <dgm:cxn modelId="{BD5855EA-0F25-4A92-BB03-07373044B66B}" type="presOf" srcId="{777C8B9E-CEE0-4337-9DB8-C200C7DF02B0}" destId="{81DA4673-917A-4D7A-A858-A029434CDC44}" srcOrd="0" destOrd="0" presId="urn:microsoft.com/office/officeart/2005/8/layout/list1"/>
    <dgm:cxn modelId="{9B1D6743-E6DC-4EA9-9CB3-4393BDDAE7C8}" type="presOf" srcId="{078FA9A5-FED8-4F81-933D-9DCB5E6D7C5D}" destId="{8661E80E-D6A1-476C-A7EA-2055B7FC7255}" srcOrd="1" destOrd="0" presId="urn:microsoft.com/office/officeart/2005/8/layout/list1"/>
    <dgm:cxn modelId="{E2792A10-557E-400B-A9A9-6A6A8A38095C}" type="presOf" srcId="{078FA9A5-FED8-4F81-933D-9DCB5E6D7C5D}" destId="{B90FE173-F24A-4996-B69D-93A5ADDC4F29}" srcOrd="0" destOrd="0" presId="urn:microsoft.com/office/officeart/2005/8/layout/list1"/>
    <dgm:cxn modelId="{5C113A82-C45C-4D0C-A744-B93E0B262F8E}" srcId="{5E549990-74C3-4599-9EDF-4858E98B8029}" destId="{078FA9A5-FED8-4F81-933D-9DCB5E6D7C5D}" srcOrd="1" destOrd="0" parTransId="{36DF79CF-06AB-4277-912E-681E4B26BE6D}" sibTransId="{CA4265F7-8676-4A45-ADD0-36BAA5F784CD}"/>
    <dgm:cxn modelId="{04E31A9D-E487-490D-98CE-02F49E7BA8A3}" srcId="{5E549990-74C3-4599-9EDF-4858E98B8029}" destId="{A857BD90-D9C9-4AF7-9AB9-29591127E3C7}" srcOrd="2" destOrd="0" parTransId="{F0B08FC7-7132-4903-BD2B-0C28C028D47F}" sibTransId="{032B8B54-BB88-4A64-AEA5-364324DBD8D6}"/>
    <dgm:cxn modelId="{D955A272-1696-4BEB-8078-DC7B83B96506}" type="presParOf" srcId="{BE8BCDC4-642D-4A6C-8A5B-326E2A139683}" destId="{47E43751-C622-4140-A2B5-1C32BC4E37A9}" srcOrd="0" destOrd="0" presId="urn:microsoft.com/office/officeart/2005/8/layout/list1"/>
    <dgm:cxn modelId="{5C28E650-5398-4FB2-9018-6703036A5903}" type="presParOf" srcId="{47E43751-C622-4140-A2B5-1C32BC4E37A9}" destId="{81DA4673-917A-4D7A-A858-A029434CDC44}" srcOrd="0" destOrd="0" presId="urn:microsoft.com/office/officeart/2005/8/layout/list1"/>
    <dgm:cxn modelId="{C299BCB1-9F95-4F2E-A971-21B838336405}" type="presParOf" srcId="{47E43751-C622-4140-A2B5-1C32BC4E37A9}" destId="{842638E3-8675-4B48-AFAB-B644024A0703}" srcOrd="1" destOrd="0" presId="urn:microsoft.com/office/officeart/2005/8/layout/list1"/>
    <dgm:cxn modelId="{39B5E0C5-AB5A-4545-8531-DDEA3E7FCD46}" type="presParOf" srcId="{BE8BCDC4-642D-4A6C-8A5B-326E2A139683}" destId="{E015C6D3-CA5B-461E-8C77-C60EBBD59B8C}" srcOrd="1" destOrd="0" presId="urn:microsoft.com/office/officeart/2005/8/layout/list1"/>
    <dgm:cxn modelId="{D54F1C73-AA56-4D10-A151-8F788F13B0BC}" type="presParOf" srcId="{BE8BCDC4-642D-4A6C-8A5B-326E2A139683}" destId="{0DC1F86B-B726-41C7-B954-C512CDEACB63}" srcOrd="2" destOrd="0" presId="urn:microsoft.com/office/officeart/2005/8/layout/list1"/>
    <dgm:cxn modelId="{745BA617-0C9D-4766-98FA-FD66D23AD68A}" type="presParOf" srcId="{BE8BCDC4-642D-4A6C-8A5B-326E2A139683}" destId="{162AA900-C6D6-435F-8600-EDB51593EA9B}" srcOrd="3" destOrd="0" presId="urn:microsoft.com/office/officeart/2005/8/layout/list1"/>
    <dgm:cxn modelId="{AF9F75FB-A141-4EC4-B481-17362947C942}" type="presParOf" srcId="{BE8BCDC4-642D-4A6C-8A5B-326E2A139683}" destId="{5B534B80-1C90-4380-8EEB-7C735A130A64}" srcOrd="4" destOrd="0" presId="urn:microsoft.com/office/officeart/2005/8/layout/list1"/>
    <dgm:cxn modelId="{6C59B7B8-9F49-419F-9D54-E13ED7CAF450}" type="presParOf" srcId="{5B534B80-1C90-4380-8EEB-7C735A130A64}" destId="{B90FE173-F24A-4996-B69D-93A5ADDC4F29}" srcOrd="0" destOrd="0" presId="urn:microsoft.com/office/officeart/2005/8/layout/list1"/>
    <dgm:cxn modelId="{E97C6015-2422-4DEE-AD66-104A1661304D}" type="presParOf" srcId="{5B534B80-1C90-4380-8EEB-7C735A130A64}" destId="{8661E80E-D6A1-476C-A7EA-2055B7FC7255}" srcOrd="1" destOrd="0" presId="urn:microsoft.com/office/officeart/2005/8/layout/list1"/>
    <dgm:cxn modelId="{FDBA59AF-670B-4D86-B204-5DDFACED9460}" type="presParOf" srcId="{BE8BCDC4-642D-4A6C-8A5B-326E2A139683}" destId="{DCC8E8E4-EA77-47D9-B59E-DA60DBD50A2D}" srcOrd="5" destOrd="0" presId="urn:microsoft.com/office/officeart/2005/8/layout/list1"/>
    <dgm:cxn modelId="{3E7F0B64-7E04-4C0A-884E-1CF204B9EE53}" type="presParOf" srcId="{BE8BCDC4-642D-4A6C-8A5B-326E2A139683}" destId="{821C99A6-7EEB-485C-8EE8-9FD7A0B1E863}" srcOrd="6" destOrd="0" presId="urn:microsoft.com/office/officeart/2005/8/layout/list1"/>
    <dgm:cxn modelId="{D178E79F-7D85-4F01-ACD1-8775B7F8C6C3}" type="presParOf" srcId="{BE8BCDC4-642D-4A6C-8A5B-326E2A139683}" destId="{8C44B3E7-F0D7-462B-8BFB-C947329126EB}" srcOrd="7" destOrd="0" presId="urn:microsoft.com/office/officeart/2005/8/layout/list1"/>
    <dgm:cxn modelId="{A1B7FD8C-434C-4BFA-A0DA-3F3F3723F5F6}" type="presParOf" srcId="{BE8BCDC4-642D-4A6C-8A5B-326E2A139683}" destId="{F849C9E7-7E69-49AB-87BF-51DE3AE3BD24}" srcOrd="8" destOrd="0" presId="urn:microsoft.com/office/officeart/2005/8/layout/list1"/>
    <dgm:cxn modelId="{9D8E1F4F-9995-4271-AA6D-6609A2C91A95}" type="presParOf" srcId="{F849C9E7-7E69-49AB-87BF-51DE3AE3BD24}" destId="{68D482DE-38F0-4F1C-A60D-892003C11E6C}" srcOrd="0" destOrd="0" presId="urn:microsoft.com/office/officeart/2005/8/layout/list1"/>
    <dgm:cxn modelId="{6C797DFF-365F-4A99-AA4E-8206A0D0E89D}" type="presParOf" srcId="{F849C9E7-7E69-49AB-87BF-51DE3AE3BD24}" destId="{9BC59FA8-3DB1-4341-B715-B2484F7961AB}" srcOrd="1" destOrd="0" presId="urn:microsoft.com/office/officeart/2005/8/layout/list1"/>
    <dgm:cxn modelId="{30621FF2-F296-4C58-B6EA-101EE677B9BE}" type="presParOf" srcId="{BE8BCDC4-642D-4A6C-8A5B-326E2A139683}" destId="{7259C930-914A-4289-B78A-66C0907BC588}" srcOrd="9" destOrd="0" presId="urn:microsoft.com/office/officeart/2005/8/layout/list1"/>
    <dgm:cxn modelId="{BB93E10E-E7E6-4710-83A3-76AB8BD05286}" type="presParOf" srcId="{BE8BCDC4-642D-4A6C-8A5B-326E2A139683}" destId="{37DA2841-ADB1-4818-B269-B7F3264448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79A5E-D5CD-4830-838F-F75894CA64F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97932-6B79-495C-A3F9-557C0464DA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Микроорганизмдердің көбісі ферментативтік қызмет атқарады.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E55564F-1544-4199-9F75-1A9F32637559}" type="parTrans" cxnId="{881754D3-3306-410D-8BBA-D54C9712685A}">
      <dgm:prSet/>
      <dgm:spPr/>
      <dgm:t>
        <a:bodyPr/>
        <a:lstStyle/>
        <a:p>
          <a:endParaRPr lang="ru-RU"/>
        </a:p>
      </dgm:t>
    </dgm:pt>
    <dgm:pt modelId="{99B7504A-FE9A-4ADF-A8DB-9702AF171577}" type="sibTrans" cxnId="{881754D3-3306-410D-8BBA-D54C9712685A}">
      <dgm:prSet/>
      <dgm:spPr/>
      <dgm:t>
        <a:bodyPr/>
        <a:lstStyle/>
        <a:p>
          <a:endParaRPr lang="ru-RU"/>
        </a:p>
      </dgm:t>
    </dgm:pt>
    <dgm:pt modelId="{B088F830-6958-42C9-A46A-755750263AF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Сондықтан өнеркәсіп және ауылшаруашылығы өндірісінде кеңінен пайдаланылады.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C13D1F-6351-4122-BA1F-0CBDA2A76967}" type="parTrans" cxnId="{81CC609A-7C0B-4EDB-9437-0CB3DDDA1070}">
      <dgm:prSet/>
      <dgm:spPr/>
      <dgm:t>
        <a:bodyPr/>
        <a:lstStyle/>
        <a:p>
          <a:endParaRPr lang="ru-RU"/>
        </a:p>
      </dgm:t>
    </dgm:pt>
    <dgm:pt modelId="{62639A42-F618-4CF0-AD2B-A61BE3E431D7}" type="sibTrans" cxnId="{81CC609A-7C0B-4EDB-9437-0CB3DDDA1070}">
      <dgm:prSet/>
      <dgm:spPr/>
      <dgm:t>
        <a:bodyPr/>
        <a:lstStyle/>
        <a:p>
          <a:endParaRPr lang="ru-RU"/>
        </a:p>
      </dgm:t>
    </dgm:pt>
    <dgm:pt modelId="{45516007-513C-43A6-82F5-5A840A04F86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Олар ірімшік, йогурт, шарап, сыра, қымыз, айран, май тәрізді </a:t>
          </a:r>
        </a:p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азық-түлік өнімдерін дайындауда қолданылатын сүтқышқылды және сіркеқышқылды бактериялар.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C008A9-D647-4A14-831A-2DDFE2A718D9}" type="parTrans" cxnId="{3C5BC554-F2D0-49FF-ABC7-422BB41F056B}">
      <dgm:prSet/>
      <dgm:spPr/>
      <dgm:t>
        <a:bodyPr/>
        <a:lstStyle/>
        <a:p>
          <a:endParaRPr lang="ru-RU"/>
        </a:p>
      </dgm:t>
    </dgm:pt>
    <dgm:pt modelId="{5145D498-46EC-405C-A73C-4A0B45769E43}" type="sibTrans" cxnId="{3C5BC554-F2D0-49FF-ABC7-422BB41F056B}">
      <dgm:prSet/>
      <dgm:spPr/>
      <dgm:t>
        <a:bodyPr/>
        <a:lstStyle/>
        <a:p>
          <a:endParaRPr lang="ru-RU"/>
        </a:p>
      </dgm:t>
    </dgm:pt>
    <dgm:pt modelId="{68A5880A-E406-4568-A9FF-E960E7172AF7}" type="pres">
      <dgm:prSet presAssocID="{FD679A5E-D5CD-4830-838F-F75894CA64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5EBCEC-A2A4-4CD3-B789-4BA2985DF3EA}" type="pres">
      <dgm:prSet presAssocID="{FFD97932-6B79-495C-A3F9-557C0464DAD2}" presName="composite" presStyleCnt="0"/>
      <dgm:spPr/>
    </dgm:pt>
    <dgm:pt modelId="{B623D718-E2ED-4A03-A728-D45DB652FD2A}" type="pres">
      <dgm:prSet presAssocID="{FFD97932-6B79-495C-A3F9-557C0464DAD2}" presName="LShape" presStyleLbl="alignNode1" presStyleIdx="0" presStyleCnt="5" custScaleX="115696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F13540A-D1C7-407D-9C3F-5032143474AE}" type="pres">
      <dgm:prSet presAssocID="{FFD97932-6B79-495C-A3F9-557C0464DAD2}" presName="ParentText" presStyleLbl="revTx" presStyleIdx="0" presStyleCnt="3" custScaleX="126530" custScaleY="69729" custLinFactNeighborX="3767" custLinFactNeighborY="-1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0C1F7-4A40-4CE0-97BE-E5BA7D7D3ADE}" type="pres">
      <dgm:prSet presAssocID="{FFD97932-6B79-495C-A3F9-557C0464DAD2}" presName="Triangle" presStyleLbl="alignNode1" presStyleIdx="1" presStyleCnt="5"/>
      <dgm:spPr/>
    </dgm:pt>
    <dgm:pt modelId="{18006353-5A80-443A-B3A1-A9285ADFE65E}" type="pres">
      <dgm:prSet presAssocID="{99B7504A-FE9A-4ADF-A8DB-9702AF171577}" presName="sibTrans" presStyleCnt="0"/>
      <dgm:spPr/>
    </dgm:pt>
    <dgm:pt modelId="{1DAC75BD-07B6-4996-B1FD-3156F67864A9}" type="pres">
      <dgm:prSet presAssocID="{99B7504A-FE9A-4ADF-A8DB-9702AF171577}" presName="space" presStyleCnt="0"/>
      <dgm:spPr/>
    </dgm:pt>
    <dgm:pt modelId="{C8342336-C001-4ED1-B152-745DDC7A9A2B}" type="pres">
      <dgm:prSet presAssocID="{B088F830-6958-42C9-A46A-755750263AF4}" presName="composite" presStyleCnt="0"/>
      <dgm:spPr/>
    </dgm:pt>
    <dgm:pt modelId="{6CB9F33B-90CF-45FC-A855-6F6B84B7DE6F}" type="pres">
      <dgm:prSet presAssocID="{B088F830-6958-42C9-A46A-755750263AF4}" presName="LShape" presStyleLbl="alignNode1" presStyleIdx="2" presStyleCnt="5" custScaleX="112546" custLinFactNeighborX="6620" custLinFactNeighborY="-107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96E85126-FE7D-4BEC-8F4A-66EA9DE3E51B}" type="pres">
      <dgm:prSet presAssocID="{B088F830-6958-42C9-A46A-755750263AF4}" presName="ParentText" presStyleLbl="revTx" presStyleIdx="1" presStyleCnt="3" custScaleX="112443" custScaleY="82311" custLinFactNeighborX="6948" custLinFactNeighborY="-10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4B85-7F06-4486-B479-3B48D8B016CE}" type="pres">
      <dgm:prSet presAssocID="{B088F830-6958-42C9-A46A-755750263AF4}" presName="Triangle" presStyleLbl="alignNode1" presStyleIdx="3" presStyleCnt="5"/>
      <dgm:spPr/>
    </dgm:pt>
    <dgm:pt modelId="{813EE4D6-3E03-4C07-A55D-3C6EE9B3B63A}" type="pres">
      <dgm:prSet presAssocID="{62639A42-F618-4CF0-AD2B-A61BE3E431D7}" presName="sibTrans" presStyleCnt="0"/>
      <dgm:spPr/>
    </dgm:pt>
    <dgm:pt modelId="{9D671A8C-2423-4170-9B7C-1F07D82E5E11}" type="pres">
      <dgm:prSet presAssocID="{62639A42-F618-4CF0-AD2B-A61BE3E431D7}" presName="space" presStyleCnt="0"/>
      <dgm:spPr/>
    </dgm:pt>
    <dgm:pt modelId="{28058010-3805-4813-8523-A3A34DA4C275}" type="pres">
      <dgm:prSet presAssocID="{45516007-513C-43A6-82F5-5A840A04F861}" presName="composite" presStyleCnt="0"/>
      <dgm:spPr/>
    </dgm:pt>
    <dgm:pt modelId="{E900C10D-DC4D-4671-8B05-009DFC43D990}" type="pres">
      <dgm:prSet presAssocID="{45516007-513C-43A6-82F5-5A840A04F861}" presName="LShape" presStyleLbl="alignNode1" presStyleIdx="4" presStyleCnt="5" custScaleX="121276" custLinFactNeighborX="-4946" custLinFactNeighborY="8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B8467CF-9514-4D77-A840-61F29096268D}" type="pres">
      <dgm:prSet presAssocID="{45516007-513C-43A6-82F5-5A840A04F861}" presName="ParentText" presStyleLbl="revTx" presStyleIdx="2" presStyleCnt="3" custScaleX="130603" custScaleY="144603" custLinFactNeighborX="-1171" custLinFactNeighborY="25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03B00-D86C-448B-849E-AFDBBB847679}" type="presOf" srcId="{FFD97932-6B79-495C-A3F9-557C0464DAD2}" destId="{DF13540A-D1C7-407D-9C3F-5032143474AE}" srcOrd="0" destOrd="0" presId="urn:microsoft.com/office/officeart/2009/3/layout/StepUpProcess"/>
    <dgm:cxn modelId="{81CC609A-7C0B-4EDB-9437-0CB3DDDA1070}" srcId="{FD679A5E-D5CD-4830-838F-F75894CA64FB}" destId="{B088F830-6958-42C9-A46A-755750263AF4}" srcOrd="1" destOrd="0" parTransId="{58C13D1F-6351-4122-BA1F-0CBDA2A76967}" sibTransId="{62639A42-F618-4CF0-AD2B-A61BE3E431D7}"/>
    <dgm:cxn modelId="{3C5BC554-F2D0-49FF-ABC7-422BB41F056B}" srcId="{FD679A5E-D5CD-4830-838F-F75894CA64FB}" destId="{45516007-513C-43A6-82F5-5A840A04F861}" srcOrd="2" destOrd="0" parTransId="{CFC008A9-D647-4A14-831A-2DDFE2A718D9}" sibTransId="{5145D498-46EC-405C-A73C-4A0B45769E43}"/>
    <dgm:cxn modelId="{C1657BE8-E81E-4497-B9CC-836DD2476BC8}" type="presOf" srcId="{45516007-513C-43A6-82F5-5A840A04F861}" destId="{7B8467CF-9514-4D77-A840-61F29096268D}" srcOrd="0" destOrd="0" presId="urn:microsoft.com/office/officeart/2009/3/layout/StepUpProcess"/>
    <dgm:cxn modelId="{256D493C-CF25-44E7-B02C-A740E37E7458}" type="presOf" srcId="{FD679A5E-D5CD-4830-838F-F75894CA64FB}" destId="{68A5880A-E406-4568-A9FF-E960E7172AF7}" srcOrd="0" destOrd="0" presId="urn:microsoft.com/office/officeart/2009/3/layout/StepUpProcess"/>
    <dgm:cxn modelId="{881754D3-3306-410D-8BBA-D54C9712685A}" srcId="{FD679A5E-D5CD-4830-838F-F75894CA64FB}" destId="{FFD97932-6B79-495C-A3F9-557C0464DAD2}" srcOrd="0" destOrd="0" parTransId="{5E55564F-1544-4199-9F75-1A9F32637559}" sibTransId="{99B7504A-FE9A-4ADF-A8DB-9702AF171577}"/>
    <dgm:cxn modelId="{0551EF12-8930-42F4-84D7-EB3F0BA96A9D}" type="presOf" srcId="{B088F830-6958-42C9-A46A-755750263AF4}" destId="{96E85126-FE7D-4BEC-8F4A-66EA9DE3E51B}" srcOrd="0" destOrd="0" presId="urn:microsoft.com/office/officeart/2009/3/layout/StepUpProcess"/>
    <dgm:cxn modelId="{39D4A107-05EA-476D-B5B3-E79B970EE43A}" type="presParOf" srcId="{68A5880A-E406-4568-A9FF-E960E7172AF7}" destId="{635EBCEC-A2A4-4CD3-B789-4BA2985DF3EA}" srcOrd="0" destOrd="0" presId="urn:microsoft.com/office/officeart/2009/3/layout/StepUpProcess"/>
    <dgm:cxn modelId="{A026FDE8-4650-42B8-863C-69534EB11D37}" type="presParOf" srcId="{635EBCEC-A2A4-4CD3-B789-4BA2985DF3EA}" destId="{B623D718-E2ED-4A03-A728-D45DB652FD2A}" srcOrd="0" destOrd="0" presId="urn:microsoft.com/office/officeart/2009/3/layout/StepUpProcess"/>
    <dgm:cxn modelId="{1BA94AFC-62F1-4E84-98F7-8C10680B8D63}" type="presParOf" srcId="{635EBCEC-A2A4-4CD3-B789-4BA2985DF3EA}" destId="{DF13540A-D1C7-407D-9C3F-5032143474AE}" srcOrd="1" destOrd="0" presId="urn:microsoft.com/office/officeart/2009/3/layout/StepUpProcess"/>
    <dgm:cxn modelId="{4AFB393F-1777-4137-BB9F-C19DEB5C4E99}" type="presParOf" srcId="{635EBCEC-A2A4-4CD3-B789-4BA2985DF3EA}" destId="{7390C1F7-4A40-4CE0-97BE-E5BA7D7D3ADE}" srcOrd="2" destOrd="0" presId="urn:microsoft.com/office/officeart/2009/3/layout/StepUpProcess"/>
    <dgm:cxn modelId="{7B8E6589-79EA-4894-A9F6-22D502B12F70}" type="presParOf" srcId="{68A5880A-E406-4568-A9FF-E960E7172AF7}" destId="{18006353-5A80-443A-B3A1-A9285ADFE65E}" srcOrd="1" destOrd="0" presId="urn:microsoft.com/office/officeart/2009/3/layout/StepUpProcess"/>
    <dgm:cxn modelId="{155E7896-C4DB-45E0-90A2-1ECF85F2114A}" type="presParOf" srcId="{18006353-5A80-443A-B3A1-A9285ADFE65E}" destId="{1DAC75BD-07B6-4996-B1FD-3156F67864A9}" srcOrd="0" destOrd="0" presId="urn:microsoft.com/office/officeart/2009/3/layout/StepUpProcess"/>
    <dgm:cxn modelId="{316C60AA-3BA5-4622-9EC4-48403DAE9705}" type="presParOf" srcId="{68A5880A-E406-4568-A9FF-E960E7172AF7}" destId="{C8342336-C001-4ED1-B152-745DDC7A9A2B}" srcOrd="2" destOrd="0" presId="urn:microsoft.com/office/officeart/2009/3/layout/StepUpProcess"/>
    <dgm:cxn modelId="{C502269E-6BEB-4B9F-916E-1897326F4835}" type="presParOf" srcId="{C8342336-C001-4ED1-B152-745DDC7A9A2B}" destId="{6CB9F33B-90CF-45FC-A855-6F6B84B7DE6F}" srcOrd="0" destOrd="0" presId="urn:microsoft.com/office/officeart/2009/3/layout/StepUpProcess"/>
    <dgm:cxn modelId="{D9C9253C-DD73-4E5A-A615-C124FF0815C4}" type="presParOf" srcId="{C8342336-C001-4ED1-B152-745DDC7A9A2B}" destId="{96E85126-FE7D-4BEC-8F4A-66EA9DE3E51B}" srcOrd="1" destOrd="0" presId="urn:microsoft.com/office/officeart/2009/3/layout/StepUpProcess"/>
    <dgm:cxn modelId="{362B5DA3-785E-439D-B316-22813E1D9AD6}" type="presParOf" srcId="{C8342336-C001-4ED1-B152-745DDC7A9A2B}" destId="{AA014B85-7F06-4486-B479-3B48D8B016CE}" srcOrd="2" destOrd="0" presId="urn:microsoft.com/office/officeart/2009/3/layout/StepUpProcess"/>
    <dgm:cxn modelId="{1DB4E313-3642-41BA-AEED-D1218867F106}" type="presParOf" srcId="{68A5880A-E406-4568-A9FF-E960E7172AF7}" destId="{813EE4D6-3E03-4C07-A55D-3C6EE9B3B63A}" srcOrd="3" destOrd="0" presId="urn:microsoft.com/office/officeart/2009/3/layout/StepUpProcess"/>
    <dgm:cxn modelId="{56CCC384-966A-42A3-A191-11BECC2F3287}" type="presParOf" srcId="{813EE4D6-3E03-4C07-A55D-3C6EE9B3B63A}" destId="{9D671A8C-2423-4170-9B7C-1F07D82E5E11}" srcOrd="0" destOrd="0" presId="urn:microsoft.com/office/officeart/2009/3/layout/StepUpProcess"/>
    <dgm:cxn modelId="{E3F7C026-E510-41DC-8411-BFDD538B9CAF}" type="presParOf" srcId="{68A5880A-E406-4568-A9FF-E960E7172AF7}" destId="{28058010-3805-4813-8523-A3A34DA4C275}" srcOrd="4" destOrd="0" presId="urn:microsoft.com/office/officeart/2009/3/layout/StepUpProcess"/>
    <dgm:cxn modelId="{997AACF4-F697-46B9-8BB0-1613B643BFAE}" type="presParOf" srcId="{28058010-3805-4813-8523-A3A34DA4C275}" destId="{E900C10D-DC4D-4671-8B05-009DFC43D990}" srcOrd="0" destOrd="0" presId="urn:microsoft.com/office/officeart/2009/3/layout/StepUpProcess"/>
    <dgm:cxn modelId="{F9C78F8A-CEC5-4B02-828E-D3E373E71ACB}" type="presParOf" srcId="{28058010-3805-4813-8523-A3A34DA4C275}" destId="{7B8467CF-9514-4D77-A840-61F2909626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31B83-EB41-4412-B732-E988B167CBB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18BAA-0C32-48A1-A74A-F07FED18E1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Қазіргі кезде жоғарғы сападағы ашыған сүт өнімдерін өндіруде пайдаланатын бактериялар мен саңырауқұлақтардың бірегей түрлері жасалған.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EAFF9DC-F911-4628-9FA6-C9CEAD6D1B6E}" type="parTrans" cxnId="{63EABCA8-3FFD-409F-9D66-576819162B6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45C9BBB-CF68-407F-ABDA-3348187073C9}" type="sibTrans" cxnId="{63EABCA8-3FFD-409F-9D66-576819162B6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C64402-1A74-42BD-A01C-AE24BDDCB92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 Олар шіріген      микроорганизмдердің тіршілік әрекетін баса отырып, өздерінің қасиеттерін ұзақ уақыт бойы жоғалтпайды.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8F866F-D677-4EB9-9EEE-75C0B7070B13}" type="parTrans" cxnId="{871E9694-F0CA-4D64-9654-E7F772DECC5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33D991-AF07-4636-A3D5-334D363A02FC}" type="sibTrans" cxnId="{871E9694-F0CA-4D64-9654-E7F772DECC5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463526B-FEAA-4234-B9C4-3B722959514A}" type="pres">
      <dgm:prSet presAssocID="{F2B31B83-EB41-4412-B732-E988B167CB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2FB885-B5B6-4393-AD2E-40EE3A1C6485}" type="pres">
      <dgm:prSet presAssocID="{9F818BAA-0C32-48A1-A74A-F07FED18E179}" presName="composite" presStyleCnt="0"/>
      <dgm:spPr/>
    </dgm:pt>
    <dgm:pt modelId="{851C50B5-01E5-49D1-9DE6-5D979BD5FA47}" type="pres">
      <dgm:prSet presAssocID="{9F818BAA-0C32-48A1-A74A-F07FED18E179}" presName="LShape" presStyleLbl="alignNode1" presStyleIdx="0" presStyleCnt="3" custScaleX="128848" custLinFactNeighborX="-20977" custLinFactNeighborY="-340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6FC203F9-9597-43F7-89B5-3460AF6A32AF}" type="pres">
      <dgm:prSet presAssocID="{9F818BAA-0C32-48A1-A74A-F07FED18E179}" presName="ParentText" presStyleLbl="revTx" presStyleIdx="0" presStyleCnt="2" custScaleX="179685" custScaleY="96028" custLinFactNeighborX="-2349" custLinFactNeighborY="-2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E56EE-9527-4821-927E-3798084B03EB}" type="pres">
      <dgm:prSet presAssocID="{9F818BAA-0C32-48A1-A74A-F07FED18E179}" presName="Triangle" presStyleLbl="alignNode1" presStyleIdx="1" presStyleCnt="3"/>
      <dgm:spPr/>
    </dgm:pt>
    <dgm:pt modelId="{698B72A9-F9C2-47AE-AEF7-DA672D50D03C}" type="pres">
      <dgm:prSet presAssocID="{A45C9BBB-CF68-407F-ABDA-3348187073C9}" presName="sibTrans" presStyleCnt="0"/>
      <dgm:spPr/>
    </dgm:pt>
    <dgm:pt modelId="{2C422302-4219-4DFD-8AF6-85A72B664245}" type="pres">
      <dgm:prSet presAssocID="{A45C9BBB-CF68-407F-ABDA-3348187073C9}" presName="space" presStyleCnt="0"/>
      <dgm:spPr/>
    </dgm:pt>
    <dgm:pt modelId="{B88D09D9-C5D1-4A61-A321-F9CE7177401F}" type="pres">
      <dgm:prSet presAssocID="{08C64402-1A74-42BD-A01C-AE24BDDCB925}" presName="composite" presStyleCnt="0"/>
      <dgm:spPr/>
    </dgm:pt>
    <dgm:pt modelId="{623A7D3D-0A60-4726-990F-13891708C444}" type="pres">
      <dgm:prSet presAssocID="{08C64402-1A74-42BD-A01C-AE24BDDCB925}" presName="LShape" presStyleLbl="alignNode1" presStyleIdx="2" presStyleCnt="3" custScaleX="14939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821E6F0-C55C-450A-BA85-BBC7DD359550}" type="pres">
      <dgm:prSet presAssocID="{08C64402-1A74-42BD-A01C-AE24BDDCB925}" presName="ParentText" presStyleLbl="revTx" presStyleIdx="1" presStyleCnt="2" custScaleX="164938" custScaleY="91641" custLinFactNeighborX="7112" custLinFactNeighborY="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1E9694-F0CA-4D64-9654-E7F772DECC51}" srcId="{F2B31B83-EB41-4412-B732-E988B167CBB6}" destId="{08C64402-1A74-42BD-A01C-AE24BDDCB925}" srcOrd="1" destOrd="0" parTransId="{018F866F-D677-4EB9-9EEE-75C0B7070B13}" sibTransId="{8B33D991-AF07-4636-A3D5-334D363A02FC}"/>
    <dgm:cxn modelId="{63EABCA8-3FFD-409F-9D66-576819162B6D}" srcId="{F2B31B83-EB41-4412-B732-E988B167CBB6}" destId="{9F818BAA-0C32-48A1-A74A-F07FED18E179}" srcOrd="0" destOrd="0" parTransId="{1EAFF9DC-F911-4628-9FA6-C9CEAD6D1B6E}" sibTransId="{A45C9BBB-CF68-407F-ABDA-3348187073C9}"/>
    <dgm:cxn modelId="{9B7BFC56-C606-446F-A0F4-5491CA534D29}" type="presOf" srcId="{9F818BAA-0C32-48A1-A74A-F07FED18E179}" destId="{6FC203F9-9597-43F7-89B5-3460AF6A32AF}" srcOrd="0" destOrd="0" presId="urn:microsoft.com/office/officeart/2009/3/layout/StepUpProcess"/>
    <dgm:cxn modelId="{87C3A535-5DC3-4BCF-96A6-669089BA4713}" type="presOf" srcId="{F2B31B83-EB41-4412-B732-E988B167CBB6}" destId="{A463526B-FEAA-4234-B9C4-3B722959514A}" srcOrd="0" destOrd="0" presId="urn:microsoft.com/office/officeart/2009/3/layout/StepUpProcess"/>
    <dgm:cxn modelId="{C7E66C58-79EF-474B-8A46-F7CFF04A4A51}" type="presOf" srcId="{08C64402-1A74-42BD-A01C-AE24BDDCB925}" destId="{0821E6F0-C55C-450A-BA85-BBC7DD359550}" srcOrd="0" destOrd="0" presId="urn:microsoft.com/office/officeart/2009/3/layout/StepUpProcess"/>
    <dgm:cxn modelId="{9A8D1250-72D4-4A96-B278-0121EB72B622}" type="presParOf" srcId="{A463526B-FEAA-4234-B9C4-3B722959514A}" destId="{CF2FB885-B5B6-4393-AD2E-40EE3A1C6485}" srcOrd="0" destOrd="0" presId="urn:microsoft.com/office/officeart/2009/3/layout/StepUpProcess"/>
    <dgm:cxn modelId="{FC4EB65D-BFE8-46DD-897B-E21E958EF89B}" type="presParOf" srcId="{CF2FB885-B5B6-4393-AD2E-40EE3A1C6485}" destId="{851C50B5-01E5-49D1-9DE6-5D979BD5FA47}" srcOrd="0" destOrd="0" presId="urn:microsoft.com/office/officeart/2009/3/layout/StepUpProcess"/>
    <dgm:cxn modelId="{EFE809D6-52DD-40CF-B00C-0672C57B7A71}" type="presParOf" srcId="{CF2FB885-B5B6-4393-AD2E-40EE3A1C6485}" destId="{6FC203F9-9597-43F7-89B5-3460AF6A32AF}" srcOrd="1" destOrd="0" presId="urn:microsoft.com/office/officeart/2009/3/layout/StepUpProcess"/>
    <dgm:cxn modelId="{56A9BFBB-8F24-435D-8DBE-D204E85BEB5E}" type="presParOf" srcId="{CF2FB885-B5B6-4393-AD2E-40EE3A1C6485}" destId="{80FE56EE-9527-4821-927E-3798084B03EB}" srcOrd="2" destOrd="0" presId="urn:microsoft.com/office/officeart/2009/3/layout/StepUpProcess"/>
    <dgm:cxn modelId="{DB4C082B-4A86-40F3-896B-C624E0998970}" type="presParOf" srcId="{A463526B-FEAA-4234-B9C4-3B722959514A}" destId="{698B72A9-F9C2-47AE-AEF7-DA672D50D03C}" srcOrd="1" destOrd="0" presId="urn:microsoft.com/office/officeart/2009/3/layout/StepUpProcess"/>
    <dgm:cxn modelId="{4666D43F-D6A5-4979-A641-41E196033A75}" type="presParOf" srcId="{698B72A9-F9C2-47AE-AEF7-DA672D50D03C}" destId="{2C422302-4219-4DFD-8AF6-85A72B664245}" srcOrd="0" destOrd="0" presId="urn:microsoft.com/office/officeart/2009/3/layout/StepUpProcess"/>
    <dgm:cxn modelId="{C049D9FC-406B-4478-8CE5-83ECFDFFDEE2}" type="presParOf" srcId="{A463526B-FEAA-4234-B9C4-3B722959514A}" destId="{B88D09D9-C5D1-4A61-A321-F9CE7177401F}" srcOrd="2" destOrd="0" presId="urn:microsoft.com/office/officeart/2009/3/layout/StepUpProcess"/>
    <dgm:cxn modelId="{4E086205-1905-4990-967A-1E605D17DE5B}" type="presParOf" srcId="{B88D09D9-C5D1-4A61-A321-F9CE7177401F}" destId="{623A7D3D-0A60-4726-990F-13891708C444}" srcOrd="0" destOrd="0" presId="urn:microsoft.com/office/officeart/2009/3/layout/StepUpProcess"/>
    <dgm:cxn modelId="{61F3AD63-22FF-4BBD-BCB6-EAE90E618E3A}" type="presParOf" srcId="{B88D09D9-C5D1-4A61-A321-F9CE7177401F}" destId="{0821E6F0-C55C-450A-BA85-BBC7DD3595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07DB2-F6CF-4525-8AC9-6D3A6762957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2F6E8-5413-4517-9BBE-91F68C13A0D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Микроорганизмдер антибиотикалық қасиет көрсетіп, басқа микробтардың өсуін басып тастауға немесе мүлдем жойып жіберуге қабілетті табиғи заттардың продуценттері болып табылады.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88B0CA2-50BC-457F-8145-8520C126E649}" type="parTrans" cxnId="{2F7A9B45-52E9-4EA4-B677-F04573BA07CB}">
      <dgm:prSet/>
      <dgm:spPr/>
      <dgm:t>
        <a:bodyPr/>
        <a:lstStyle/>
        <a:p>
          <a:endParaRPr lang="ru-RU"/>
        </a:p>
      </dgm:t>
    </dgm:pt>
    <dgm:pt modelId="{A8FC1124-2AB0-49A1-A527-645562E4FF09}" type="sibTrans" cxnId="{2F7A9B45-52E9-4EA4-B677-F04573BA07CB}">
      <dgm:prSet/>
      <dgm:spPr/>
      <dgm:t>
        <a:bodyPr/>
        <a:lstStyle/>
        <a:p>
          <a:endParaRPr lang="ru-RU"/>
        </a:p>
      </dgm:t>
    </dgm:pt>
    <dgm:pt modelId="{D27509F3-7E92-49BB-B2EB-B0E9D1E7EDEC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Антибиотиктер медицинада, малшаруашылығында, ауылшаруашылығында, өндірісте қолданылады.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E242FD-580A-4FBC-A4BD-355721650B38}" type="parTrans" cxnId="{BFDC72D8-DEEB-47FA-BB03-72FC0E068429}">
      <dgm:prSet/>
      <dgm:spPr/>
      <dgm:t>
        <a:bodyPr/>
        <a:lstStyle/>
        <a:p>
          <a:endParaRPr lang="ru-RU"/>
        </a:p>
      </dgm:t>
    </dgm:pt>
    <dgm:pt modelId="{42152BCD-78B4-4B78-AD24-265C8CB652D3}" type="sibTrans" cxnId="{BFDC72D8-DEEB-47FA-BB03-72FC0E068429}">
      <dgm:prSet/>
      <dgm:spPr/>
      <dgm:t>
        <a:bodyPr/>
        <a:lstStyle/>
        <a:p>
          <a:endParaRPr lang="ru-RU"/>
        </a:p>
      </dgm:t>
    </dgm:pt>
    <dgm:pt modelId="{45A32530-E77E-4F1A-906F-C21D9ECD0138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Топырақ микроорганизмдерінен биологиялық белсенді заттар- витаминдер, аминқышқылдары, өсіргіш заттар, ферменттер түзу қабілеті анықталған.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27E7EA1-154C-4788-B539-57230626B351}" type="parTrans" cxnId="{6D90BDBF-DC9C-4B3C-B219-54B77F3D83B4}">
      <dgm:prSet/>
      <dgm:spPr/>
      <dgm:t>
        <a:bodyPr/>
        <a:lstStyle/>
        <a:p>
          <a:endParaRPr lang="ru-RU"/>
        </a:p>
      </dgm:t>
    </dgm:pt>
    <dgm:pt modelId="{9071CB0C-327A-4F93-AA24-EB0C1161310F}" type="sibTrans" cxnId="{6D90BDBF-DC9C-4B3C-B219-54B77F3D83B4}">
      <dgm:prSet/>
      <dgm:spPr/>
      <dgm:t>
        <a:bodyPr/>
        <a:lstStyle/>
        <a:p>
          <a:endParaRPr lang="ru-RU"/>
        </a:p>
      </dgm:t>
    </dgm:pt>
    <dgm:pt modelId="{94249AB4-C8AF-4AC9-ADF9-095A1D5EEE5C}" type="pres">
      <dgm:prSet presAssocID="{EAF07DB2-F6CF-4525-8AC9-6D3A67629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11D1D9-D55E-44B8-9635-ECC78936EF32}" type="pres">
      <dgm:prSet presAssocID="{4A12F6E8-5413-4517-9BBE-91F68C13A0D7}" presName="composite" presStyleCnt="0"/>
      <dgm:spPr/>
    </dgm:pt>
    <dgm:pt modelId="{21C824FD-FF02-4A6A-AB5E-318B3DA61F71}" type="pres">
      <dgm:prSet presAssocID="{4A12F6E8-5413-4517-9BBE-91F68C13A0D7}" presName="rect1" presStyleLbl="trAlignAcc1" presStyleIdx="0" presStyleCnt="3" custScaleX="163983" custLinFactNeighborX="8483" custLinFactNeighborY="-5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F6363-91F3-478B-B8A1-56054EE25225}" type="pres">
      <dgm:prSet presAssocID="{4A12F6E8-5413-4517-9BBE-91F68C13A0D7}" presName="rect2" presStyleLbl="fgImgPlace1" presStyleIdx="0" presStyleCnt="3" custScaleX="187178" custScaleY="99942" custLinFactX="-65842" custLinFactNeighborX="-100000" custLinFactNeighborY="3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D8D734-85BF-4207-8751-781BBC2AD415}" type="pres">
      <dgm:prSet presAssocID="{A8FC1124-2AB0-49A1-A527-645562E4FF09}" presName="sibTrans" presStyleCnt="0"/>
      <dgm:spPr/>
    </dgm:pt>
    <dgm:pt modelId="{D3B00E0A-EA02-414F-B9F7-27854EC0EDA3}" type="pres">
      <dgm:prSet presAssocID="{D27509F3-7E92-49BB-B2EB-B0E9D1E7EDEC}" presName="composite" presStyleCnt="0"/>
      <dgm:spPr/>
    </dgm:pt>
    <dgm:pt modelId="{CE5FE5C7-16CC-46C2-8677-CB1C63C5B073}" type="pres">
      <dgm:prSet presAssocID="{D27509F3-7E92-49BB-B2EB-B0E9D1E7EDEC}" presName="rect1" presStyleLbl="trAlignAcc1" presStyleIdx="1" presStyleCnt="3" custScaleX="161747" custLinFactNeighborX="9450" custLinFactNeighborY="-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B9D2-5F35-4D60-AFF3-E2B731AE7BDC}" type="pres">
      <dgm:prSet presAssocID="{D27509F3-7E92-49BB-B2EB-B0E9D1E7EDEC}" presName="rect2" presStyleLbl="fgImgPlace1" presStyleIdx="1" presStyleCnt="3" custScaleX="179643" custLinFactX="-63994" custLinFactNeighborX="-100000" custLinFactNeighborY="46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BDBABC-4544-4878-B26D-F1637FF32BD5}" type="pres">
      <dgm:prSet presAssocID="{42152BCD-78B4-4B78-AD24-265C8CB652D3}" presName="sibTrans" presStyleCnt="0"/>
      <dgm:spPr/>
    </dgm:pt>
    <dgm:pt modelId="{1FA017DB-A620-42AC-A858-CF15CD107C0E}" type="pres">
      <dgm:prSet presAssocID="{45A32530-E77E-4F1A-906F-C21D9ECD0138}" presName="composite" presStyleCnt="0"/>
      <dgm:spPr/>
    </dgm:pt>
    <dgm:pt modelId="{766C1BBE-B075-41B3-9467-536F6E13C722}" type="pres">
      <dgm:prSet presAssocID="{45A32530-E77E-4F1A-906F-C21D9ECD0138}" presName="rect1" presStyleLbl="trAlignAcc1" presStyleIdx="2" presStyleCnt="3" custScaleX="162399" custLinFactNeighborX="8940" custLinFactNeighborY="6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AFB7E-B83D-41A5-8784-59DA1BB1B055}" type="pres">
      <dgm:prSet presAssocID="{45A32530-E77E-4F1A-906F-C21D9ECD0138}" presName="rect2" presStyleLbl="fgImgPlace1" presStyleIdx="2" presStyleCnt="3" custScaleX="171896" custLinFactX="-63843" custLinFactNeighborX="-100000" custLinFactNeighborY="148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F7A9B45-52E9-4EA4-B677-F04573BA07CB}" srcId="{EAF07DB2-F6CF-4525-8AC9-6D3A67629571}" destId="{4A12F6E8-5413-4517-9BBE-91F68C13A0D7}" srcOrd="0" destOrd="0" parTransId="{288B0CA2-50BC-457F-8145-8520C126E649}" sibTransId="{A8FC1124-2AB0-49A1-A527-645562E4FF09}"/>
    <dgm:cxn modelId="{DA9B038D-276F-4138-B442-92FD34A1A1DF}" type="presOf" srcId="{4A12F6E8-5413-4517-9BBE-91F68C13A0D7}" destId="{21C824FD-FF02-4A6A-AB5E-318B3DA61F71}" srcOrd="0" destOrd="0" presId="urn:microsoft.com/office/officeart/2008/layout/PictureStrips"/>
    <dgm:cxn modelId="{30AAF9CB-FC8D-4118-B1CB-BE4355EA8D0B}" type="presOf" srcId="{D27509F3-7E92-49BB-B2EB-B0E9D1E7EDEC}" destId="{CE5FE5C7-16CC-46C2-8677-CB1C63C5B073}" srcOrd="0" destOrd="0" presId="urn:microsoft.com/office/officeart/2008/layout/PictureStrips"/>
    <dgm:cxn modelId="{99740CEC-4305-460D-AF5F-07D8A8E9F34B}" type="presOf" srcId="{EAF07DB2-F6CF-4525-8AC9-6D3A67629571}" destId="{94249AB4-C8AF-4AC9-ADF9-095A1D5EEE5C}" srcOrd="0" destOrd="0" presId="urn:microsoft.com/office/officeart/2008/layout/PictureStrips"/>
    <dgm:cxn modelId="{DE78E0FA-1FE2-4E2D-8E77-801AFDB7D980}" type="presOf" srcId="{45A32530-E77E-4F1A-906F-C21D9ECD0138}" destId="{766C1BBE-B075-41B3-9467-536F6E13C722}" srcOrd="0" destOrd="0" presId="urn:microsoft.com/office/officeart/2008/layout/PictureStrips"/>
    <dgm:cxn modelId="{BFDC72D8-DEEB-47FA-BB03-72FC0E068429}" srcId="{EAF07DB2-F6CF-4525-8AC9-6D3A67629571}" destId="{D27509F3-7E92-49BB-B2EB-B0E9D1E7EDEC}" srcOrd="1" destOrd="0" parTransId="{7DE242FD-580A-4FBC-A4BD-355721650B38}" sibTransId="{42152BCD-78B4-4B78-AD24-265C8CB652D3}"/>
    <dgm:cxn modelId="{6D90BDBF-DC9C-4B3C-B219-54B77F3D83B4}" srcId="{EAF07DB2-F6CF-4525-8AC9-6D3A67629571}" destId="{45A32530-E77E-4F1A-906F-C21D9ECD0138}" srcOrd="2" destOrd="0" parTransId="{A27E7EA1-154C-4788-B539-57230626B351}" sibTransId="{9071CB0C-327A-4F93-AA24-EB0C1161310F}"/>
    <dgm:cxn modelId="{0D6AD90E-9C27-4B09-8494-413E2D5291E8}" type="presParOf" srcId="{94249AB4-C8AF-4AC9-ADF9-095A1D5EEE5C}" destId="{1311D1D9-D55E-44B8-9635-ECC78936EF32}" srcOrd="0" destOrd="0" presId="urn:microsoft.com/office/officeart/2008/layout/PictureStrips"/>
    <dgm:cxn modelId="{AABBCD99-645E-4EB7-9CD8-8B3F175D40A4}" type="presParOf" srcId="{1311D1D9-D55E-44B8-9635-ECC78936EF32}" destId="{21C824FD-FF02-4A6A-AB5E-318B3DA61F71}" srcOrd="0" destOrd="0" presId="urn:microsoft.com/office/officeart/2008/layout/PictureStrips"/>
    <dgm:cxn modelId="{EF17BBC8-A89D-45F5-A1DE-B508B5C508B9}" type="presParOf" srcId="{1311D1D9-D55E-44B8-9635-ECC78936EF32}" destId="{FE8F6363-91F3-478B-B8A1-56054EE25225}" srcOrd="1" destOrd="0" presId="urn:microsoft.com/office/officeart/2008/layout/PictureStrips"/>
    <dgm:cxn modelId="{9FC5941C-7782-47E8-A84E-84B4FAF3750E}" type="presParOf" srcId="{94249AB4-C8AF-4AC9-ADF9-095A1D5EEE5C}" destId="{C9D8D734-85BF-4207-8751-781BBC2AD415}" srcOrd="1" destOrd="0" presId="urn:microsoft.com/office/officeart/2008/layout/PictureStrips"/>
    <dgm:cxn modelId="{00F87368-4DFC-43C9-9B5B-200FA233196A}" type="presParOf" srcId="{94249AB4-C8AF-4AC9-ADF9-095A1D5EEE5C}" destId="{D3B00E0A-EA02-414F-B9F7-27854EC0EDA3}" srcOrd="2" destOrd="0" presId="urn:microsoft.com/office/officeart/2008/layout/PictureStrips"/>
    <dgm:cxn modelId="{87A38B57-5BD7-437D-A227-85A3DBBDAC47}" type="presParOf" srcId="{D3B00E0A-EA02-414F-B9F7-27854EC0EDA3}" destId="{CE5FE5C7-16CC-46C2-8677-CB1C63C5B073}" srcOrd="0" destOrd="0" presId="urn:microsoft.com/office/officeart/2008/layout/PictureStrips"/>
    <dgm:cxn modelId="{41C8ED4C-957C-4B3F-92E3-1944D3E4DB10}" type="presParOf" srcId="{D3B00E0A-EA02-414F-B9F7-27854EC0EDA3}" destId="{7E6CB9D2-5F35-4D60-AFF3-E2B731AE7BDC}" srcOrd="1" destOrd="0" presId="urn:microsoft.com/office/officeart/2008/layout/PictureStrips"/>
    <dgm:cxn modelId="{D0BDE1D7-2C1B-40E7-86E1-EA59F9AA77D2}" type="presParOf" srcId="{94249AB4-C8AF-4AC9-ADF9-095A1D5EEE5C}" destId="{B8BDBABC-4544-4878-B26D-F1637FF32BD5}" srcOrd="3" destOrd="0" presId="urn:microsoft.com/office/officeart/2008/layout/PictureStrips"/>
    <dgm:cxn modelId="{4E107F86-4221-42B3-98F7-F653E91C1F85}" type="presParOf" srcId="{94249AB4-C8AF-4AC9-ADF9-095A1D5EEE5C}" destId="{1FA017DB-A620-42AC-A858-CF15CD107C0E}" srcOrd="4" destOrd="0" presId="urn:microsoft.com/office/officeart/2008/layout/PictureStrips"/>
    <dgm:cxn modelId="{89084FB6-3DBC-4248-BD18-5338A9052DF4}" type="presParOf" srcId="{1FA017DB-A620-42AC-A858-CF15CD107C0E}" destId="{766C1BBE-B075-41B3-9467-536F6E13C722}" srcOrd="0" destOrd="0" presId="urn:microsoft.com/office/officeart/2008/layout/PictureStrips"/>
    <dgm:cxn modelId="{D1BB7CF8-93EC-4088-96AE-0B80C0D4D75B}" type="presParOf" srcId="{1FA017DB-A620-42AC-A858-CF15CD107C0E}" destId="{6A8AFB7E-B83D-41A5-8784-59DA1BB1B0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D2E1F-687F-4C8C-A74F-6060EFA304C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E3F1FB-126C-4A39-B165-B88CBAD7AF9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Бактериялар мен вирустар жұқпалы аурулардың қоздырғыштары болуы мүмкін.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D5AFD11-4D40-4961-9F97-4CC7CD45C883}" type="parTrans" cxnId="{AA888CDC-F438-420B-82CF-0414A063AA9E}">
      <dgm:prSet/>
      <dgm:spPr/>
      <dgm:t>
        <a:bodyPr/>
        <a:lstStyle/>
        <a:p>
          <a:endParaRPr lang="ru-RU"/>
        </a:p>
      </dgm:t>
    </dgm:pt>
    <dgm:pt modelId="{939100FA-E03B-44DE-BC57-B7A73FDAD7E3}" type="sibTrans" cxnId="{AA888CDC-F438-420B-82CF-0414A063AA9E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9E266D-A772-4676-A750-7C7716AEB3A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kk-KZ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Тамақ өнімдерінің бұзылуына әкеледі.</a:t>
          </a:r>
        </a:p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Бұзылған тағам арқылы организм зақымданады.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82088AA-1C64-451E-A7B4-04B401C2AC73}" type="parTrans" cxnId="{CF03BEE0-76ED-437C-B235-D695141CF550}">
      <dgm:prSet/>
      <dgm:spPr/>
      <dgm:t>
        <a:bodyPr/>
        <a:lstStyle/>
        <a:p>
          <a:endParaRPr lang="ru-RU"/>
        </a:p>
      </dgm:t>
    </dgm:pt>
    <dgm:pt modelId="{7B58A250-4842-42D4-8F3E-23C73D0FEC7B}" type="sibTrans" cxnId="{CF03BEE0-76ED-437C-B235-D695141CF55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B4496EF-4B0A-43F2-B787-A09C6723E83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Бактериялардың зияны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FD39E16-C687-446D-9933-C432B4C77FE0}" type="sibTrans" cxnId="{F88B4068-4371-4154-87F3-19A6AAC123CF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3599691-D04C-413C-93DD-8C8311547F5A}" type="parTrans" cxnId="{F88B4068-4371-4154-87F3-19A6AAC123CF}">
      <dgm:prSet/>
      <dgm:spPr/>
      <dgm:t>
        <a:bodyPr/>
        <a:lstStyle/>
        <a:p>
          <a:endParaRPr lang="ru-RU"/>
        </a:p>
      </dgm:t>
    </dgm:pt>
    <dgm:pt modelId="{E35DBFA0-0E08-4035-A18E-1382C8F24224}" type="pres">
      <dgm:prSet presAssocID="{74DD2E1F-687F-4C8C-A74F-6060EFA304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AEBC3-2944-47F2-A6FC-EDCE5F717ED5}" type="pres">
      <dgm:prSet presAssocID="{3B4496EF-4B0A-43F2-B787-A09C6723E834}" presName="node" presStyleLbl="node1" presStyleIdx="0" presStyleCnt="3" custScaleX="143028" custScaleY="54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564EA-E199-4332-8AC5-05BE85CFABD4}" type="pres">
      <dgm:prSet presAssocID="{DFD39E16-C687-446D-9933-C432B4C77FE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9178DC7-17E0-47CE-934E-8D5C3E3CA2CE}" type="pres">
      <dgm:prSet presAssocID="{DFD39E16-C687-446D-9933-C432B4C77FE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5CD1CF4-6046-4759-96E0-73081B538BA0}" type="pres">
      <dgm:prSet presAssocID="{9EE3F1FB-126C-4A39-B165-B88CBAD7AF99}" presName="node" presStyleLbl="node1" presStyleIdx="1" presStyleCnt="3" custScaleX="109052" custScaleY="110248" custRadScaleRad="85552" custRadScaleInc="-2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9F00-0059-4393-A217-D4559D8F81FA}" type="pres">
      <dgm:prSet presAssocID="{939100FA-E03B-44DE-BC57-B7A73FDAD7E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63B60A0-458B-4DEF-93D6-7AB24C7CBB76}" type="pres">
      <dgm:prSet presAssocID="{939100FA-E03B-44DE-BC57-B7A73FDAD7E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492E5D7-9BA5-4C03-AC92-C5277789E427}" type="pres">
      <dgm:prSet presAssocID="{C19E266D-A772-4676-A750-7C7716AEB3AF}" presName="node" presStyleLbl="node1" presStyleIdx="2" presStyleCnt="3" custScaleX="106833" custScaleY="107711" custRadScaleRad="87242" custRadScaleInc="25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A4B9F-2443-48CF-A00B-C071EF1C0526}" type="pres">
      <dgm:prSet presAssocID="{7B58A250-4842-42D4-8F3E-23C73D0FEC7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B03B0AB-1FD7-4F3F-9FB3-377F358653C3}" type="pres">
      <dgm:prSet presAssocID="{7B58A250-4842-42D4-8F3E-23C73D0FEC7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A709A69-AA39-42E3-82D3-3C449ADE3A87}" type="presOf" srcId="{3B4496EF-4B0A-43F2-B787-A09C6723E834}" destId="{DAAAEBC3-2944-47F2-A6FC-EDCE5F717ED5}" srcOrd="0" destOrd="0" presId="urn:microsoft.com/office/officeart/2005/8/layout/cycle7"/>
    <dgm:cxn modelId="{CF03BEE0-76ED-437C-B235-D695141CF550}" srcId="{74DD2E1F-687F-4C8C-A74F-6060EFA304CB}" destId="{C19E266D-A772-4676-A750-7C7716AEB3AF}" srcOrd="2" destOrd="0" parTransId="{282088AA-1C64-451E-A7B4-04B401C2AC73}" sibTransId="{7B58A250-4842-42D4-8F3E-23C73D0FEC7B}"/>
    <dgm:cxn modelId="{F88B4068-4371-4154-87F3-19A6AAC123CF}" srcId="{74DD2E1F-687F-4C8C-A74F-6060EFA304CB}" destId="{3B4496EF-4B0A-43F2-B787-A09C6723E834}" srcOrd="0" destOrd="0" parTransId="{F3599691-D04C-413C-93DD-8C8311547F5A}" sibTransId="{DFD39E16-C687-446D-9933-C432B4C77FE0}"/>
    <dgm:cxn modelId="{A5092D35-565B-4DBB-87A5-803FA5DF114F}" type="presOf" srcId="{DFD39E16-C687-446D-9933-C432B4C77FE0}" destId="{DE3564EA-E199-4332-8AC5-05BE85CFABD4}" srcOrd="0" destOrd="0" presId="urn:microsoft.com/office/officeart/2005/8/layout/cycle7"/>
    <dgm:cxn modelId="{FFAA3E4F-CF2F-441E-9FE3-780C53BF65AE}" type="presOf" srcId="{DFD39E16-C687-446D-9933-C432B4C77FE0}" destId="{49178DC7-17E0-47CE-934E-8D5C3E3CA2CE}" srcOrd="1" destOrd="0" presId="urn:microsoft.com/office/officeart/2005/8/layout/cycle7"/>
    <dgm:cxn modelId="{2DFAE58A-C3DF-49B7-BF22-40C2B091E2AC}" type="presOf" srcId="{7B58A250-4842-42D4-8F3E-23C73D0FEC7B}" destId="{6B03B0AB-1FD7-4F3F-9FB3-377F358653C3}" srcOrd="1" destOrd="0" presId="urn:microsoft.com/office/officeart/2005/8/layout/cycle7"/>
    <dgm:cxn modelId="{0B6FEBB0-4AD5-4977-99D0-D83B643957BC}" type="presOf" srcId="{7B58A250-4842-42D4-8F3E-23C73D0FEC7B}" destId="{769A4B9F-2443-48CF-A00B-C071EF1C0526}" srcOrd="0" destOrd="0" presId="urn:microsoft.com/office/officeart/2005/8/layout/cycle7"/>
    <dgm:cxn modelId="{A669D822-16FC-4663-AA14-9B4EE55E8325}" type="presOf" srcId="{939100FA-E03B-44DE-BC57-B7A73FDAD7E3}" destId="{863B60A0-458B-4DEF-93D6-7AB24C7CBB76}" srcOrd="1" destOrd="0" presId="urn:microsoft.com/office/officeart/2005/8/layout/cycle7"/>
    <dgm:cxn modelId="{AA888CDC-F438-420B-82CF-0414A063AA9E}" srcId="{74DD2E1F-687F-4C8C-A74F-6060EFA304CB}" destId="{9EE3F1FB-126C-4A39-B165-B88CBAD7AF99}" srcOrd="1" destOrd="0" parTransId="{8D5AFD11-4D40-4961-9F97-4CC7CD45C883}" sibTransId="{939100FA-E03B-44DE-BC57-B7A73FDAD7E3}"/>
    <dgm:cxn modelId="{85C2665F-4855-4AF3-9FAC-1FF9F004320D}" type="presOf" srcId="{9EE3F1FB-126C-4A39-B165-B88CBAD7AF99}" destId="{A5CD1CF4-6046-4759-96E0-73081B538BA0}" srcOrd="0" destOrd="0" presId="urn:microsoft.com/office/officeart/2005/8/layout/cycle7"/>
    <dgm:cxn modelId="{32F163E3-E8A1-44F0-83E2-BB0D1EE86EBE}" type="presOf" srcId="{74DD2E1F-687F-4C8C-A74F-6060EFA304CB}" destId="{E35DBFA0-0E08-4035-A18E-1382C8F24224}" srcOrd="0" destOrd="0" presId="urn:microsoft.com/office/officeart/2005/8/layout/cycle7"/>
    <dgm:cxn modelId="{369A97C6-81F2-4868-AB66-D3040CD6DB36}" type="presOf" srcId="{939100FA-E03B-44DE-BC57-B7A73FDAD7E3}" destId="{65B39F00-0059-4393-A217-D4559D8F81FA}" srcOrd="0" destOrd="0" presId="urn:microsoft.com/office/officeart/2005/8/layout/cycle7"/>
    <dgm:cxn modelId="{3686E3DB-19EA-4F99-9522-D2934D071B4E}" type="presOf" srcId="{C19E266D-A772-4676-A750-7C7716AEB3AF}" destId="{D492E5D7-9BA5-4C03-AC92-C5277789E427}" srcOrd="0" destOrd="0" presId="urn:microsoft.com/office/officeart/2005/8/layout/cycle7"/>
    <dgm:cxn modelId="{BC234810-572D-4729-895B-D4316191549F}" type="presParOf" srcId="{E35DBFA0-0E08-4035-A18E-1382C8F24224}" destId="{DAAAEBC3-2944-47F2-A6FC-EDCE5F717ED5}" srcOrd="0" destOrd="0" presId="urn:microsoft.com/office/officeart/2005/8/layout/cycle7"/>
    <dgm:cxn modelId="{4C005347-F631-4E01-9500-0AF2989F19BD}" type="presParOf" srcId="{E35DBFA0-0E08-4035-A18E-1382C8F24224}" destId="{DE3564EA-E199-4332-8AC5-05BE85CFABD4}" srcOrd="1" destOrd="0" presId="urn:microsoft.com/office/officeart/2005/8/layout/cycle7"/>
    <dgm:cxn modelId="{2B6359C3-D5CF-443C-9FDE-5F559B7F8AD8}" type="presParOf" srcId="{DE3564EA-E199-4332-8AC5-05BE85CFABD4}" destId="{49178DC7-17E0-47CE-934E-8D5C3E3CA2CE}" srcOrd="0" destOrd="0" presId="urn:microsoft.com/office/officeart/2005/8/layout/cycle7"/>
    <dgm:cxn modelId="{8FA6E9E2-0EDA-471B-887E-A7E8C7F69C7A}" type="presParOf" srcId="{E35DBFA0-0E08-4035-A18E-1382C8F24224}" destId="{A5CD1CF4-6046-4759-96E0-73081B538BA0}" srcOrd="2" destOrd="0" presId="urn:microsoft.com/office/officeart/2005/8/layout/cycle7"/>
    <dgm:cxn modelId="{13EA5E22-94D7-40FD-A736-060DE072C909}" type="presParOf" srcId="{E35DBFA0-0E08-4035-A18E-1382C8F24224}" destId="{65B39F00-0059-4393-A217-D4559D8F81FA}" srcOrd="3" destOrd="0" presId="urn:microsoft.com/office/officeart/2005/8/layout/cycle7"/>
    <dgm:cxn modelId="{01173C6D-0ACE-48D7-B151-4322D7B58EE7}" type="presParOf" srcId="{65B39F00-0059-4393-A217-D4559D8F81FA}" destId="{863B60A0-458B-4DEF-93D6-7AB24C7CBB76}" srcOrd="0" destOrd="0" presId="urn:microsoft.com/office/officeart/2005/8/layout/cycle7"/>
    <dgm:cxn modelId="{D0A34F64-0660-45C1-A7AF-7F0CA5DD8B5A}" type="presParOf" srcId="{E35DBFA0-0E08-4035-A18E-1382C8F24224}" destId="{D492E5D7-9BA5-4C03-AC92-C5277789E427}" srcOrd="4" destOrd="0" presId="urn:microsoft.com/office/officeart/2005/8/layout/cycle7"/>
    <dgm:cxn modelId="{F5332B64-A0C4-4DB2-92F9-417D47F7B6E6}" type="presParOf" srcId="{E35DBFA0-0E08-4035-A18E-1382C8F24224}" destId="{769A4B9F-2443-48CF-A00B-C071EF1C0526}" srcOrd="5" destOrd="0" presId="urn:microsoft.com/office/officeart/2005/8/layout/cycle7"/>
    <dgm:cxn modelId="{E49C1427-8F94-4DC1-91A4-A0ED173B1844}" type="presParOf" srcId="{769A4B9F-2443-48CF-A00B-C071EF1C0526}" destId="{6B03B0AB-1FD7-4F3F-9FB3-377F358653C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F22E6A-6F59-4C8F-BEE4-9BB4EFDB41D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32F9C-418F-4D90-AA03-10CD8D6D737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Бактериялар көбінесе ғимараттардың, құбыр желілерінің, металл құрылымдарының жерасты  бөліктерін бұзады.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A3C36BB-4470-4A30-A5A9-E5D66BFF0F5F}" type="parTrans" cxnId="{73B8A73C-BC6B-4478-8852-864DB5921A01}">
      <dgm:prSet/>
      <dgm:spPr/>
      <dgm:t>
        <a:bodyPr/>
        <a:lstStyle/>
        <a:p>
          <a:endParaRPr lang="ru-RU"/>
        </a:p>
      </dgm:t>
    </dgm:pt>
    <dgm:pt modelId="{267F7C9F-0D42-486F-B4B9-D4A74749D3D9}" type="sibTrans" cxnId="{73B8A73C-BC6B-4478-8852-864DB5921A01}">
      <dgm:prSet/>
      <dgm:spPr/>
      <dgm:t>
        <a:bodyPr/>
        <a:lstStyle/>
        <a:p>
          <a:endParaRPr lang="ru-RU"/>
        </a:p>
      </dgm:t>
    </dgm:pt>
    <dgm:pt modelId="{1845B7E0-5332-424E-B42E-9625ADC260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Мысалы, мұнай қабаттарынан мұнайды толық алу мақсатында ол жерді көршілес батпақты ортаның суымен толтырады.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292DD8-CB9C-4C41-968F-A6EC994C5B0A}" type="parTrans" cxnId="{7A8C31A7-1D5D-46B7-A054-0EEC3D554BEC}">
      <dgm:prSet/>
      <dgm:spPr/>
      <dgm:t>
        <a:bodyPr/>
        <a:lstStyle/>
        <a:p>
          <a:endParaRPr lang="ru-RU"/>
        </a:p>
      </dgm:t>
    </dgm:pt>
    <dgm:pt modelId="{F8D72BCF-2A94-4E25-8591-66CACC394599}" type="sibTrans" cxnId="{7A8C31A7-1D5D-46B7-A054-0EEC3D554BEC}">
      <dgm:prSet/>
      <dgm:spPr/>
      <dgm:t>
        <a:bodyPr/>
        <a:lstStyle/>
        <a:p>
          <a:endParaRPr lang="ru-RU"/>
        </a:p>
      </dgm:t>
    </dgm:pt>
    <dgm:pt modelId="{0F2C348C-A740-4293-8F8E-6A4BC6C6005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Саңырауқұлақтар жіпшумағы қымбат тұратын оптикалық аспаптар әйнегінің бетіне түскенде оның құндылығын жояды.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3FD92A-0A5B-4F16-9DEC-3C592B8011F3}" type="parTrans" cxnId="{73BC3168-7733-4121-AD08-2CAC8F635C6C}">
      <dgm:prSet/>
      <dgm:spPr/>
      <dgm:t>
        <a:bodyPr/>
        <a:lstStyle/>
        <a:p>
          <a:endParaRPr lang="ru-RU"/>
        </a:p>
      </dgm:t>
    </dgm:pt>
    <dgm:pt modelId="{1737F21D-F41F-40C8-B233-B4C06CB31706}" type="sibTrans" cxnId="{73BC3168-7733-4121-AD08-2CAC8F635C6C}">
      <dgm:prSet/>
      <dgm:spPr/>
      <dgm:t>
        <a:bodyPr/>
        <a:lstStyle/>
        <a:p>
          <a:endParaRPr lang="ru-RU"/>
        </a:p>
      </dgm:t>
    </dgm:pt>
    <dgm:pt modelId="{BA8BD139-67D0-4C89-BC94-36EA53ED4A54}" type="pres">
      <dgm:prSet presAssocID="{3CF22E6A-6F59-4C8F-BEE4-9BB4EFDB41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801A37-3024-4E5B-B465-49CD0C7EB8C1}" type="pres">
      <dgm:prSet presAssocID="{F9E32F9C-418F-4D90-AA03-10CD8D6D737B}" presName="composite" presStyleCnt="0"/>
      <dgm:spPr/>
    </dgm:pt>
    <dgm:pt modelId="{EB39E0CD-E8B0-40C5-9D78-7066CB41C75F}" type="pres">
      <dgm:prSet presAssocID="{F9E32F9C-418F-4D90-AA03-10CD8D6D737B}" presName="bentUpArrow1" presStyleLbl="alignImgPlace1" presStyleIdx="0" presStyleCnt="2" custScaleY="77037" custLinFactNeighborX="-67806" custLinFactNeighborY="-63534"/>
      <dgm:spPr/>
    </dgm:pt>
    <dgm:pt modelId="{B36DFC6C-8AD2-4995-9486-0D8469DDA524}" type="pres">
      <dgm:prSet presAssocID="{F9E32F9C-418F-4D90-AA03-10CD8D6D737B}" presName="ParentText" presStyleLbl="node1" presStyleIdx="0" presStyleCnt="3" custScaleX="224719" custLinFactNeighborX="21043" custLinFactNeighborY="-454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DB56F-B696-45C3-A280-30F09EEFEA44}" type="pres">
      <dgm:prSet presAssocID="{F9E32F9C-418F-4D90-AA03-10CD8D6D737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711B6-420B-4129-890E-6EC434976EEA}" type="pres">
      <dgm:prSet presAssocID="{267F7C9F-0D42-486F-B4B9-D4A74749D3D9}" presName="sibTrans" presStyleCnt="0"/>
      <dgm:spPr/>
    </dgm:pt>
    <dgm:pt modelId="{A9AEF315-2FF0-44EA-85FB-50E031A155DF}" type="pres">
      <dgm:prSet presAssocID="{1845B7E0-5332-424E-B42E-9625ADC26034}" presName="composite" presStyleCnt="0"/>
      <dgm:spPr/>
    </dgm:pt>
    <dgm:pt modelId="{83328D2C-5F56-4383-8965-696DB1DAD3C0}" type="pres">
      <dgm:prSet presAssocID="{1845B7E0-5332-424E-B42E-9625ADC26034}" presName="bentUpArrow1" presStyleLbl="alignImgPlace1" presStyleIdx="1" presStyleCnt="2" custScaleY="85948" custLinFactX="-11134" custLinFactNeighborX="-100000" custLinFactNeighborY="-60675"/>
      <dgm:spPr/>
      <dgm:t>
        <a:bodyPr/>
        <a:lstStyle/>
        <a:p>
          <a:endParaRPr lang="ru-RU"/>
        </a:p>
      </dgm:t>
    </dgm:pt>
    <dgm:pt modelId="{33112466-17DA-4BD7-8CE3-462F79216011}" type="pres">
      <dgm:prSet presAssocID="{1845B7E0-5332-424E-B42E-9625ADC26034}" presName="ParentText" presStyleLbl="node1" presStyleIdx="1" presStyleCnt="3" custScaleX="221691" custLinFactNeighborX="-17396" custLinFactNeighborY="-41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672CD-13DB-4280-98CC-D62AB79641D3}" type="pres">
      <dgm:prSet presAssocID="{1845B7E0-5332-424E-B42E-9625ADC2603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39D44-73F1-4402-A5B0-E523FE1DB05D}" type="pres">
      <dgm:prSet presAssocID="{F8D72BCF-2A94-4E25-8591-66CACC394599}" presName="sibTrans" presStyleCnt="0"/>
      <dgm:spPr/>
    </dgm:pt>
    <dgm:pt modelId="{81DF6E5E-5FEB-45EF-9787-246986B63B21}" type="pres">
      <dgm:prSet presAssocID="{0F2C348C-A740-4293-8F8E-6A4BC6C60053}" presName="composite" presStyleCnt="0"/>
      <dgm:spPr/>
    </dgm:pt>
    <dgm:pt modelId="{7CC3C165-E8AA-47C5-8EF1-EEBDF1C60D8D}" type="pres">
      <dgm:prSet presAssocID="{0F2C348C-A740-4293-8F8E-6A4BC6C60053}" presName="ParentText" presStyleLbl="node1" presStyleIdx="2" presStyleCnt="3" custScaleX="211945" custLinFactNeighborX="-47026" custLinFactNeighborY="-395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23740-6D70-4A14-9699-99E84B8701D0}" type="presOf" srcId="{0F2C348C-A740-4293-8F8E-6A4BC6C60053}" destId="{7CC3C165-E8AA-47C5-8EF1-EEBDF1C60D8D}" srcOrd="0" destOrd="0" presId="urn:microsoft.com/office/officeart/2005/8/layout/StepDownProcess"/>
    <dgm:cxn modelId="{73BC3168-7733-4121-AD08-2CAC8F635C6C}" srcId="{3CF22E6A-6F59-4C8F-BEE4-9BB4EFDB41D0}" destId="{0F2C348C-A740-4293-8F8E-6A4BC6C60053}" srcOrd="2" destOrd="0" parTransId="{163FD92A-0A5B-4F16-9DEC-3C592B8011F3}" sibTransId="{1737F21D-F41F-40C8-B233-B4C06CB31706}"/>
    <dgm:cxn modelId="{73B8A73C-BC6B-4478-8852-864DB5921A01}" srcId="{3CF22E6A-6F59-4C8F-BEE4-9BB4EFDB41D0}" destId="{F9E32F9C-418F-4D90-AA03-10CD8D6D737B}" srcOrd="0" destOrd="0" parTransId="{1A3C36BB-4470-4A30-A5A9-E5D66BFF0F5F}" sibTransId="{267F7C9F-0D42-486F-B4B9-D4A74749D3D9}"/>
    <dgm:cxn modelId="{A2FDAD63-7E4E-4ED9-BC4E-6D12CB832838}" type="presOf" srcId="{F9E32F9C-418F-4D90-AA03-10CD8D6D737B}" destId="{B36DFC6C-8AD2-4995-9486-0D8469DDA524}" srcOrd="0" destOrd="0" presId="urn:microsoft.com/office/officeart/2005/8/layout/StepDownProcess"/>
    <dgm:cxn modelId="{72749ABD-289E-4F1D-9FE0-B9D161388372}" type="presOf" srcId="{3CF22E6A-6F59-4C8F-BEE4-9BB4EFDB41D0}" destId="{BA8BD139-67D0-4C89-BC94-36EA53ED4A54}" srcOrd="0" destOrd="0" presId="urn:microsoft.com/office/officeart/2005/8/layout/StepDownProcess"/>
    <dgm:cxn modelId="{7A8C31A7-1D5D-46B7-A054-0EEC3D554BEC}" srcId="{3CF22E6A-6F59-4C8F-BEE4-9BB4EFDB41D0}" destId="{1845B7E0-5332-424E-B42E-9625ADC26034}" srcOrd="1" destOrd="0" parTransId="{46292DD8-CB9C-4C41-968F-A6EC994C5B0A}" sibTransId="{F8D72BCF-2A94-4E25-8591-66CACC394599}"/>
    <dgm:cxn modelId="{9315D48A-ACAF-4BA3-BD34-6E5733FD9768}" type="presOf" srcId="{1845B7E0-5332-424E-B42E-9625ADC26034}" destId="{33112466-17DA-4BD7-8CE3-462F79216011}" srcOrd="0" destOrd="0" presId="urn:microsoft.com/office/officeart/2005/8/layout/StepDownProcess"/>
    <dgm:cxn modelId="{2313A7FF-E00F-492B-9F64-EAF06BE012F5}" type="presParOf" srcId="{BA8BD139-67D0-4C89-BC94-36EA53ED4A54}" destId="{C1801A37-3024-4E5B-B465-49CD0C7EB8C1}" srcOrd="0" destOrd="0" presId="urn:microsoft.com/office/officeart/2005/8/layout/StepDownProcess"/>
    <dgm:cxn modelId="{E2D0DA14-DAE0-4A93-8DA6-D24F94FC490C}" type="presParOf" srcId="{C1801A37-3024-4E5B-B465-49CD0C7EB8C1}" destId="{EB39E0CD-E8B0-40C5-9D78-7066CB41C75F}" srcOrd="0" destOrd="0" presId="urn:microsoft.com/office/officeart/2005/8/layout/StepDownProcess"/>
    <dgm:cxn modelId="{26DA4C33-7846-43FA-BD5C-B4CDDD025775}" type="presParOf" srcId="{C1801A37-3024-4E5B-B465-49CD0C7EB8C1}" destId="{B36DFC6C-8AD2-4995-9486-0D8469DDA524}" srcOrd="1" destOrd="0" presId="urn:microsoft.com/office/officeart/2005/8/layout/StepDownProcess"/>
    <dgm:cxn modelId="{C6A148A0-C96D-4EAE-B9B4-AE86CEC1A2BE}" type="presParOf" srcId="{C1801A37-3024-4E5B-B465-49CD0C7EB8C1}" destId="{920DB56F-B696-45C3-A280-30F09EEFEA44}" srcOrd="2" destOrd="0" presId="urn:microsoft.com/office/officeart/2005/8/layout/StepDownProcess"/>
    <dgm:cxn modelId="{E987F778-8692-40D2-8BF3-08023CC31026}" type="presParOf" srcId="{BA8BD139-67D0-4C89-BC94-36EA53ED4A54}" destId="{C29711B6-420B-4129-890E-6EC434976EEA}" srcOrd="1" destOrd="0" presId="urn:microsoft.com/office/officeart/2005/8/layout/StepDownProcess"/>
    <dgm:cxn modelId="{DC074FBF-F0C6-4D2A-8F49-57D8584497FA}" type="presParOf" srcId="{BA8BD139-67D0-4C89-BC94-36EA53ED4A54}" destId="{A9AEF315-2FF0-44EA-85FB-50E031A155DF}" srcOrd="2" destOrd="0" presId="urn:microsoft.com/office/officeart/2005/8/layout/StepDownProcess"/>
    <dgm:cxn modelId="{4C7B9FD5-5BD9-4282-A0C3-D44CAFCD3F95}" type="presParOf" srcId="{A9AEF315-2FF0-44EA-85FB-50E031A155DF}" destId="{83328D2C-5F56-4383-8965-696DB1DAD3C0}" srcOrd="0" destOrd="0" presId="urn:microsoft.com/office/officeart/2005/8/layout/StepDownProcess"/>
    <dgm:cxn modelId="{CCD4127A-71E6-4BC8-AF4F-62F66F74AB85}" type="presParOf" srcId="{A9AEF315-2FF0-44EA-85FB-50E031A155DF}" destId="{33112466-17DA-4BD7-8CE3-462F79216011}" srcOrd="1" destOrd="0" presId="urn:microsoft.com/office/officeart/2005/8/layout/StepDownProcess"/>
    <dgm:cxn modelId="{5FB642D2-C32A-4F3A-B224-0FE9CE03DB81}" type="presParOf" srcId="{A9AEF315-2FF0-44EA-85FB-50E031A155DF}" destId="{D5E672CD-13DB-4280-98CC-D62AB79641D3}" srcOrd="2" destOrd="0" presId="urn:microsoft.com/office/officeart/2005/8/layout/StepDownProcess"/>
    <dgm:cxn modelId="{CFEC38E7-79AD-441C-A4FE-38451519FA48}" type="presParOf" srcId="{BA8BD139-67D0-4C89-BC94-36EA53ED4A54}" destId="{E0339D44-73F1-4402-A5B0-E523FE1DB05D}" srcOrd="3" destOrd="0" presId="urn:microsoft.com/office/officeart/2005/8/layout/StepDownProcess"/>
    <dgm:cxn modelId="{B16A1911-0DD0-44C4-8BB7-D9C412613FBF}" type="presParOf" srcId="{BA8BD139-67D0-4C89-BC94-36EA53ED4A54}" destId="{81DF6E5E-5FEB-45EF-9787-246986B63B21}" srcOrd="4" destOrd="0" presId="urn:microsoft.com/office/officeart/2005/8/layout/StepDownProcess"/>
    <dgm:cxn modelId="{6A750D63-3C8C-4BAA-93FF-E53BEC554112}" type="presParOf" srcId="{81DF6E5E-5FEB-45EF-9787-246986B63B21}" destId="{7CC3C165-E8AA-47C5-8EF1-EEBDF1C60D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1F86B-B726-41C7-B954-C512CDEACB63}">
      <dsp:nvSpPr>
        <dsp:cNvPr id="0" name=""/>
        <dsp:cNvSpPr/>
      </dsp:nvSpPr>
      <dsp:spPr>
        <a:xfrm>
          <a:off x="0" y="568958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638E3-8675-4B48-AFAB-B644024A0703}">
      <dsp:nvSpPr>
        <dsp:cNvPr id="0" name=""/>
        <dsp:cNvSpPr/>
      </dsp:nvSpPr>
      <dsp:spPr>
        <a:xfrm>
          <a:off x="417646" y="48433"/>
          <a:ext cx="7143223" cy="992844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Олардың қатысуымен топырақтарда және суқоймаларында әртүрлі органикалық заттардың ыдырауы жүзеге асады. 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6113" y="96900"/>
        <a:ext cx="7046289" cy="895910"/>
      </dsp:txXfrm>
    </dsp:sp>
    <dsp:sp modelId="{821C99A6-7EEB-485C-8EE8-9FD7A0B1E863}">
      <dsp:nvSpPr>
        <dsp:cNvPr id="0" name=""/>
        <dsp:cNvSpPr/>
      </dsp:nvSpPr>
      <dsp:spPr>
        <a:xfrm>
          <a:off x="0" y="2130450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1E80E-D6A1-476C-A7EA-2055B7FC7255}">
      <dsp:nvSpPr>
        <dsp:cNvPr id="0" name=""/>
        <dsp:cNvSpPr/>
      </dsp:nvSpPr>
      <dsp:spPr>
        <a:xfrm>
          <a:off x="432046" y="1512158"/>
          <a:ext cx="7200758" cy="1088527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Микроорганизмдер табиғаттағы заттар мен энергия айналымын қамтамасыз етеді.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184" y="1565296"/>
        <a:ext cx="7094482" cy="982251"/>
      </dsp:txXfrm>
    </dsp:sp>
    <dsp:sp modelId="{37DA2841-ADB1-4818-B269-B7F326444825}">
      <dsp:nvSpPr>
        <dsp:cNvPr id="0" name=""/>
        <dsp:cNvSpPr/>
      </dsp:nvSpPr>
      <dsp:spPr>
        <a:xfrm>
          <a:off x="0" y="3697446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9FA8-3DB1-4341-B715-B2484F7961AB}">
      <dsp:nvSpPr>
        <dsp:cNvPr id="0" name=""/>
        <dsp:cNvSpPr/>
      </dsp:nvSpPr>
      <dsp:spPr>
        <a:xfrm>
          <a:off x="360040" y="3137237"/>
          <a:ext cx="7287177" cy="1026200"/>
        </a:xfrm>
        <a:prstGeom prst="roundRect">
          <a:avLst/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Топырыақ құнарлылығы, мұнай, таскөмір, шымтезек, әктас түзілуі олардың әрекетіне байланысты жүзеге асады.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135" y="3187332"/>
        <a:ext cx="7186987" cy="926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D718-E2ED-4A03-A728-D45DB652FD2A}">
      <dsp:nvSpPr>
        <dsp:cNvPr id="0" name=""/>
        <dsp:cNvSpPr/>
      </dsp:nvSpPr>
      <dsp:spPr>
        <a:xfrm rot="5400000">
          <a:off x="643210" y="1439869"/>
          <a:ext cx="1379764" cy="2656260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F13540A-D1C7-407D-9C3F-5032143474AE}">
      <dsp:nvSpPr>
        <dsp:cNvPr id="0" name=""/>
        <dsp:cNvSpPr/>
      </dsp:nvSpPr>
      <dsp:spPr>
        <a:xfrm>
          <a:off x="216024" y="2299516"/>
          <a:ext cx="2622648" cy="1266896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Микроорганизмдердің көбісі ферментативтік қызмет атқарады.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24" y="2299516"/>
        <a:ext cx="2622648" cy="1266896"/>
      </dsp:txXfrm>
    </dsp:sp>
    <dsp:sp modelId="{7390C1F7-4A40-4CE0-97BE-E5BA7D7D3ADE}">
      <dsp:nvSpPr>
        <dsp:cNvPr id="0" name=""/>
        <dsp:cNvSpPr/>
      </dsp:nvSpPr>
      <dsp:spPr>
        <a:xfrm>
          <a:off x="2094557" y="1451025"/>
          <a:ext cx="391084" cy="39108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9F33B-90CF-45FC-A855-6F6B84B7DE6F}">
      <dsp:nvSpPr>
        <dsp:cNvPr id="0" name=""/>
        <dsp:cNvSpPr/>
      </dsp:nvSpPr>
      <dsp:spPr>
        <a:xfrm rot="5400000">
          <a:off x="3751619" y="994039"/>
          <a:ext cx="1379764" cy="2583940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6E85126-FE7D-4BEC-8F4A-66EA9DE3E51B}">
      <dsp:nvSpPr>
        <dsp:cNvPr id="0" name=""/>
        <dsp:cNvSpPr/>
      </dsp:nvSpPr>
      <dsp:spPr>
        <a:xfrm>
          <a:off x="3384372" y="1803810"/>
          <a:ext cx="2330660" cy="1495496"/>
        </a:xfrm>
        <a:prstGeom prst="rect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Сондықтан өнеркәсіп және ауылшаруашылығы өндірісінде кеңінен пайдаланылады.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4372" y="1803810"/>
        <a:ext cx="2330660" cy="1495496"/>
      </dsp:txXfrm>
    </dsp:sp>
    <dsp:sp modelId="{AA014B85-7F06-4486-B479-3B48D8B016CE}">
      <dsp:nvSpPr>
        <dsp:cNvPr id="0" name=""/>
        <dsp:cNvSpPr/>
      </dsp:nvSpPr>
      <dsp:spPr>
        <a:xfrm>
          <a:off x="5050978" y="983825"/>
          <a:ext cx="391084" cy="39108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0C10D-DC4D-4671-8B05-009DFC43D990}">
      <dsp:nvSpPr>
        <dsp:cNvPr id="0" name=""/>
        <dsp:cNvSpPr/>
      </dsp:nvSpPr>
      <dsp:spPr>
        <a:xfrm rot="5400000">
          <a:off x="6578873" y="-123313"/>
          <a:ext cx="1379764" cy="2784371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B8467CF-9514-4D77-A840-61F29096268D}">
      <dsp:nvSpPr>
        <dsp:cNvPr id="0" name=""/>
        <dsp:cNvSpPr/>
      </dsp:nvSpPr>
      <dsp:spPr>
        <a:xfrm>
          <a:off x="6120677" y="864092"/>
          <a:ext cx="2707071" cy="2627271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Олар ірімшік, йогурт, шарап, сыра, қымыз, айран, май тәрізді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азық-түлік өнімдерін дайындауда қолданылатын сүтқышқылды және сіркеқышқылды бактериялар.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0677" y="864092"/>
        <a:ext cx="2707071" cy="2627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50B5-01E5-49D1-9DE6-5D979BD5FA47}">
      <dsp:nvSpPr>
        <dsp:cNvPr id="0" name=""/>
        <dsp:cNvSpPr/>
      </dsp:nvSpPr>
      <dsp:spPr>
        <a:xfrm rot="5400000">
          <a:off x="827647" y="-204400"/>
          <a:ext cx="1485944" cy="3185868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FC203F9-9597-43F7-89B5-3460AF6A32AF}">
      <dsp:nvSpPr>
        <dsp:cNvPr id="0" name=""/>
        <dsp:cNvSpPr/>
      </dsp:nvSpPr>
      <dsp:spPr>
        <a:xfrm>
          <a:off x="156456" y="936101"/>
          <a:ext cx="4011032" cy="18789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Қазіргі кезде жоғарғы сападағы ашыған сүт өнімдерін өндіруде пайдаланатын бактериялар мен саңырауқұлақтардың бірегей түрлері жасалған.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456" y="936101"/>
        <a:ext cx="4011032" cy="1878984"/>
      </dsp:txXfrm>
    </dsp:sp>
    <dsp:sp modelId="{80FE56EE-9527-4821-927E-3798084B03EB}">
      <dsp:nvSpPr>
        <dsp:cNvPr id="0" name=""/>
        <dsp:cNvSpPr/>
      </dsp:nvSpPr>
      <dsp:spPr>
        <a:xfrm>
          <a:off x="2909356" y="20836"/>
          <a:ext cx="421180" cy="4211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A7D3D-0A60-4726-990F-13891708C444}">
      <dsp:nvSpPr>
        <dsp:cNvPr id="0" name=""/>
        <dsp:cNvSpPr/>
      </dsp:nvSpPr>
      <dsp:spPr>
        <a:xfrm rot="5400000">
          <a:off x="5579043" y="-1002178"/>
          <a:ext cx="1485944" cy="3693809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821E6F0-C55C-450A-BA85-BBC7DD359550}">
      <dsp:nvSpPr>
        <dsp:cNvPr id="0" name=""/>
        <dsp:cNvSpPr/>
      </dsp:nvSpPr>
      <dsp:spPr>
        <a:xfrm>
          <a:off x="4764968" y="432057"/>
          <a:ext cx="3681841" cy="1793143"/>
        </a:xfrm>
        <a:prstGeom prst="rec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 Олар шіріген      микроорганизмдердің тіршілік әрекетін баса отырып, өздерінің қасиеттерін ұзақ уақыт бойы жоғалтпайды.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4968" y="432057"/>
        <a:ext cx="3681841" cy="1793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824FD-FF02-4A6A-AB5E-318B3DA61F71}">
      <dsp:nvSpPr>
        <dsp:cNvPr id="0" name=""/>
        <dsp:cNvSpPr/>
      </dsp:nvSpPr>
      <dsp:spPr>
        <a:xfrm>
          <a:off x="1174990" y="211700"/>
          <a:ext cx="6454743" cy="12300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1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Микроорганизмдер антибиотикалық қасиет көрсетіп, басқа микробтардың өсуін басып тастауға немесе мүлдем жойып жіберуге қабілетті табиғи заттардың продуценттері болып табылады.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4990" y="211700"/>
        <a:ext cx="6454743" cy="1230071"/>
      </dsp:txXfrm>
    </dsp:sp>
    <dsp:sp modelId="{FE8F6363-91F3-478B-B8A1-56054EE25225}">
      <dsp:nvSpPr>
        <dsp:cNvPr id="0" name=""/>
        <dsp:cNvSpPr/>
      </dsp:nvSpPr>
      <dsp:spPr>
        <a:xfrm>
          <a:off x="133023" y="139903"/>
          <a:ext cx="1611695" cy="12908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FE5C7-16CC-46C2-8677-CB1C63C5B073}">
      <dsp:nvSpPr>
        <dsp:cNvPr id="0" name=""/>
        <dsp:cNvSpPr/>
      </dsp:nvSpPr>
      <dsp:spPr>
        <a:xfrm>
          <a:off x="1257060" y="1728192"/>
          <a:ext cx="6366729" cy="12300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1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Антибиотиктер медицинада, малшаруашылығында, ауылшаруашылығында, өндірісте қолданылады.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7060" y="1728192"/>
        <a:ext cx="6366729" cy="1230071"/>
      </dsp:txXfrm>
    </dsp:sp>
    <dsp:sp modelId="{7E6CB9D2-5F35-4D60-AFF3-E2B731AE7BDC}">
      <dsp:nvSpPr>
        <dsp:cNvPr id="0" name=""/>
        <dsp:cNvSpPr/>
      </dsp:nvSpPr>
      <dsp:spPr>
        <a:xfrm>
          <a:off x="181376" y="1704506"/>
          <a:ext cx="1546815" cy="12915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C1BBE-B075-41B3-9467-536F6E13C722}">
      <dsp:nvSpPr>
        <dsp:cNvPr id="0" name=""/>
        <dsp:cNvSpPr/>
      </dsp:nvSpPr>
      <dsp:spPr>
        <a:xfrm>
          <a:off x="1224153" y="3456379"/>
          <a:ext cx="6392393" cy="12300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1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Топырақ микроорганизмдерінен биологиялық белсенді заттар- витаминдер, аминқышқылдары, өсіргіш заттар, ферменттер түзу қабілеті анықталған.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4153" y="3456379"/>
        <a:ext cx="6392393" cy="1230071"/>
      </dsp:txXfrm>
    </dsp:sp>
    <dsp:sp modelId="{6A8AFB7E-B83D-41A5-8784-59DA1BB1B055}">
      <dsp:nvSpPr>
        <dsp:cNvPr id="0" name=""/>
        <dsp:cNvSpPr/>
      </dsp:nvSpPr>
      <dsp:spPr>
        <a:xfrm>
          <a:off x="216029" y="3384382"/>
          <a:ext cx="1480110" cy="12915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AEBC3-2944-47F2-A6FC-EDCE5F717ED5}">
      <dsp:nvSpPr>
        <dsp:cNvPr id="0" name=""/>
        <dsp:cNvSpPr/>
      </dsp:nvSpPr>
      <dsp:spPr>
        <a:xfrm>
          <a:off x="2080528" y="336020"/>
          <a:ext cx="4695002" cy="8881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Бактериялардың зияны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6540" y="362032"/>
        <a:ext cx="4642978" cy="836093"/>
      </dsp:txXfrm>
    </dsp:sp>
    <dsp:sp modelId="{DE3564EA-E199-4332-8AC5-05BE85CFABD4}">
      <dsp:nvSpPr>
        <dsp:cNvPr id="0" name=""/>
        <dsp:cNvSpPr/>
      </dsp:nvSpPr>
      <dsp:spPr>
        <a:xfrm rot="3323628">
          <a:off x="4891303" y="2145856"/>
          <a:ext cx="1354640" cy="574450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063638" y="2260746"/>
        <a:ext cx="1009970" cy="344670"/>
      </dsp:txXfrm>
    </dsp:sp>
    <dsp:sp modelId="{A5CD1CF4-6046-4759-96E0-73081B538BA0}">
      <dsp:nvSpPr>
        <dsp:cNvPr id="0" name=""/>
        <dsp:cNvSpPr/>
      </dsp:nvSpPr>
      <dsp:spPr>
        <a:xfrm>
          <a:off x="5237239" y="3642025"/>
          <a:ext cx="3579714" cy="18094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Бактериялар мен вирустар жұқпалы аурулардың қоздырғыштары болуы мүмкін.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0237" y="3695023"/>
        <a:ext cx="3473718" cy="1703490"/>
      </dsp:txXfrm>
    </dsp:sp>
    <dsp:sp modelId="{65B39F00-0059-4393-A217-D4559D8F81FA}">
      <dsp:nvSpPr>
        <dsp:cNvPr id="0" name=""/>
        <dsp:cNvSpPr/>
      </dsp:nvSpPr>
      <dsp:spPr>
        <a:xfrm rot="10758350">
          <a:off x="3713331" y="4291486"/>
          <a:ext cx="1354640" cy="574450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885666" y="4406376"/>
        <a:ext cx="1009970" cy="344670"/>
      </dsp:txXfrm>
    </dsp:sp>
    <dsp:sp modelId="{D492E5D7-9BA5-4C03-AC92-C5277789E427}">
      <dsp:nvSpPr>
        <dsp:cNvPr id="0" name=""/>
        <dsp:cNvSpPr/>
      </dsp:nvSpPr>
      <dsp:spPr>
        <a:xfrm>
          <a:off x="37189" y="3726290"/>
          <a:ext cx="3506874" cy="17678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Тамақ өнімдерінің бұзылуына әкеледі.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Бұзылған тағам арқылы организм зақымданады.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967" y="3778068"/>
        <a:ext cx="3403318" cy="1664291"/>
      </dsp:txXfrm>
    </dsp:sp>
    <dsp:sp modelId="{769A4B9F-2443-48CF-A00B-C071EF1C0526}">
      <dsp:nvSpPr>
        <dsp:cNvPr id="0" name=""/>
        <dsp:cNvSpPr/>
      </dsp:nvSpPr>
      <dsp:spPr>
        <a:xfrm rot="18273061">
          <a:off x="2583451" y="2187988"/>
          <a:ext cx="1354640" cy="574450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755786" y="2302878"/>
        <a:ext cx="1009970" cy="3446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9E0CD-E8B0-40C5-9D78-7066CB41C75F}">
      <dsp:nvSpPr>
        <dsp:cNvPr id="0" name=""/>
        <dsp:cNvSpPr/>
      </dsp:nvSpPr>
      <dsp:spPr>
        <a:xfrm rot="5400000">
          <a:off x="774762" y="1409856"/>
          <a:ext cx="902683" cy="1333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DFC6C-8AD2-4995-9486-0D8469DDA524}">
      <dsp:nvSpPr>
        <dsp:cNvPr id="0" name=""/>
        <dsp:cNvSpPr/>
      </dsp:nvSpPr>
      <dsp:spPr>
        <a:xfrm>
          <a:off x="419330" y="227760"/>
          <a:ext cx="4432677" cy="138071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Бактериялар көбінесе ғимараттардың, құбыр желілерінің, металл құрылымдарының жерасты  бөліктерін бұзады.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743" y="295173"/>
        <a:ext cx="4297851" cy="1245889"/>
      </dsp:txXfrm>
    </dsp:sp>
    <dsp:sp modelId="{920DB56F-B696-45C3-A280-30F09EEFEA44}">
      <dsp:nvSpPr>
        <dsp:cNvPr id="0" name=""/>
        <dsp:cNvSpPr/>
      </dsp:nvSpPr>
      <dsp:spPr>
        <a:xfrm>
          <a:off x="3206857" y="987088"/>
          <a:ext cx="1434639" cy="111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28D2C-5F56-4383-8965-696DB1DAD3C0}">
      <dsp:nvSpPr>
        <dsp:cNvPr id="0" name=""/>
        <dsp:cNvSpPr/>
      </dsp:nvSpPr>
      <dsp:spPr>
        <a:xfrm rot="5400000">
          <a:off x="2340574" y="2859821"/>
          <a:ext cx="1007098" cy="1333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12466-17DA-4BD7-8CE3-462F79216011}">
      <dsp:nvSpPr>
        <dsp:cNvPr id="0" name=""/>
        <dsp:cNvSpPr/>
      </dsp:nvSpPr>
      <dsp:spPr>
        <a:xfrm>
          <a:off x="1886984" y="1695407"/>
          <a:ext cx="4372948" cy="138071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Мысалы, мұнай қабаттарынан мұнайды толық алу мақсатында ол жерді көршілес батпақты ортаның суымен толтырады.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4397" y="1762820"/>
        <a:ext cx="4238122" cy="1245889"/>
      </dsp:txXfrm>
    </dsp:sp>
    <dsp:sp modelId="{D5E672CD-13DB-4280-98CC-D62AB79641D3}">
      <dsp:nvSpPr>
        <dsp:cNvPr id="0" name=""/>
        <dsp:cNvSpPr/>
      </dsp:nvSpPr>
      <dsp:spPr>
        <a:xfrm>
          <a:off x="5402873" y="2403553"/>
          <a:ext cx="1434639" cy="111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C165-E8AA-47C5-8EF1-EEBDF1C60D8D}">
      <dsp:nvSpPr>
        <dsp:cNvPr id="0" name=""/>
        <dsp:cNvSpPr/>
      </dsp:nvSpPr>
      <dsp:spPr>
        <a:xfrm>
          <a:off x="3528399" y="3193861"/>
          <a:ext cx="4180704" cy="138071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Саңырауқұлақтар жіпшумағы қымбат тұратын оптикалық аспаптар әйнегінің бетіне түскенде оның құндылығын жояды.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5812" y="3261274"/>
        <a:ext cx="4045878" cy="124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854C-4DA9-4389-8EE2-E3F1D00B494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7516-0391-40A9-922F-3A7E5DDBD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2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7516-0391-40A9-922F-3A7E5DDBD0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2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7516-0391-40A9-922F-3A7E5DDBD0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0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5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8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0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6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9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2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22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4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3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0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17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62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2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29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1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9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58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08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5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9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04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6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06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53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60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02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04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26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5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65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5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03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9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0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63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15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65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1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10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3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4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8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3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3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3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10D7EE-B95A-49C7-9A67-9C58C2DFEE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8D183D-A190-4A35-AA5F-4DF233CD6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br>
              <a:rPr lang="kk-K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икроорганизмдерді өндірісте, ауылшаруашылығында,медицинада, тұрмыста қолданудың </a:t>
            </a:r>
            <a:b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артықшылықтары мен кемшіліктері.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өлтірілген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қоздырғыштары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Тұмау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Полиомиелита;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Қызамық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Туберкулёз;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паротит /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шошқаборық 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(шықшыт безінің қабынуы)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Желшешек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(ветрянка).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5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өлтірілген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Әлсіретілген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қоздырғыштары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лизаттары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энцефалиті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тұмау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менингококтық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инфекция.</a:t>
            </a:r>
          </a:p>
        </p:txBody>
      </p:sp>
    </p:spTree>
    <p:extLst>
      <p:ext uri="{BB962C8B-B14F-4D97-AF65-F5344CB8AC3E}">
        <p14:creationId xmlns:p14="http://schemas.microsoft.com/office/powerpoint/2010/main" val="223511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өлтірілген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7638"/>
            <a:ext cx="7416824" cy="4708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індеттің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вакцинацияланатын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5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5486209"/>
              </p:ext>
            </p:extLst>
          </p:nvPr>
        </p:nvGraphicFramePr>
        <p:xfrm>
          <a:off x="539552" y="764704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62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260648"/>
            <a:ext cx="6120680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Микроорганизмдерді пайдалану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Дербес гендерге тікелей манипуляция (бұрмалау) жүргізу мүмкіндігінің пайда болуы жаңа селекциялық жұмыс бағытының- гендік инженерияның пайда болуының негізін қалады.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Адамға қажетті затты бактерия жасушасына кодтайтын гендерді тасымалдау. Мысалы, қазіргі кезде инсулинді, интерферонды, өнеркәсіпте өндіру мүмкіндігі бар.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Гендік инженерия- вакциналар жасау мен өндірудің келешегі бар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бірден –бір жолы.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Ауылшаруашығының қалдықтарын биогаз және этанолға өңдеу үшін бактерияларды қолданып жаңа энергия қорларын жасауға мүмкіндік береді.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Металдарды бөліп алу үшін, мұнай қабаттарынан мұнай алуды арттыру үшін бактериялар пайдаланады.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Кейбір бактериялардың көмегімен биологиялық бақылауды жүзеге асыруға болады.</a:t>
            </a:r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6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620688"/>
            <a:ext cx="7992888" cy="1130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Миллиондаған жылдар бойы макроорганизмдер мен микроорганизмдер өзара бейімделіп, бір- біріне қажет бола бастады.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276872"/>
            <a:ext cx="7992888" cy="12024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Микробтар – адам немесе жануарлар организмінің қалыпты мекендеушілері, олардың тіршілігінде маңызда рөл  атқарады.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005064"/>
            <a:ext cx="7992888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Қалыпты ішек микрофлорасының өкілдері қоректік заттарды қорытуды аяқтайды. Ішекте тіршілік ететін көптеген микробтар шіріткіш және ауру тудырушы  бактериялардың антагонистері болып табылады</a:t>
            </a:r>
            <a:r>
              <a:rPr lang="kk-KZ" sz="2400" dirty="0" smtClean="0"/>
              <a:t>.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24894" y="1751112"/>
            <a:ext cx="484632" cy="5257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24894" y="3479304"/>
            <a:ext cx="484632" cy="5257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4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5739296"/>
              </p:ext>
            </p:extLst>
          </p:nvPr>
        </p:nvGraphicFramePr>
        <p:xfrm>
          <a:off x="251520" y="116632"/>
          <a:ext cx="8892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12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4478937"/>
              </p:ext>
            </p:extLst>
          </p:nvPr>
        </p:nvGraphicFramePr>
        <p:xfrm>
          <a:off x="395536" y="260648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13779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38390" y="5013176"/>
            <a:ext cx="4098106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Балдырлар  теңіз кемелерінің түптеріне жинала отырып, отын шығынын 10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арттырады, қозғалыс  жылдамдығын  20-30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төмендетеді.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 туралы тұжырымдамалардың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«дұрыс »  немесе «бұрыс » екенін    «+,- » таңбасы арқылы анықтаңыз.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08570"/>
              </p:ext>
            </p:extLst>
          </p:nvPr>
        </p:nvGraphicFramePr>
        <p:xfrm>
          <a:off x="251520" y="1196752"/>
          <a:ext cx="8784976" cy="519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4"/>
                <a:gridCol w="4769548"/>
                <a:gridCol w="1539661"/>
                <a:gridCol w="1916723"/>
              </a:tblGrid>
              <a:tr h="44008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kk-KZ" baseline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kk-KZ" smtClean="0">
                          <a:latin typeface="Times New Roman" pitchFamily="18" charset="0"/>
                          <a:cs typeface="Times New Roman" pitchFamily="18" charset="0"/>
                        </a:rPr>
                        <a:t>Тұжырымдама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    Дұрыс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     Бұрыс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7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Барлық микроорганизмдер прокариоттарға жатады.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7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Микроорганизмдер жаушалық организмдер болып  табылады.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7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микроорганизмдер ауру тудырушы болады.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7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Тіршілік үшін қолайсыз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жағдайда микробтар тіршілігін жояды.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7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Тіршілік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етуге қолайсыз жағдай туғанда бактериялар спора түзеді.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7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Шешек,тұмау,гепатит-бактериялардан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туындайтын аурулар.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225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Микроорганизмдер қоректену тәсіліне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қарай гетеротрофтар да, автотрофтар да болып табылады.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0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24054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 бекіту сұрағы.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Микроорганизмдерге қандай организмдер жатады?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Микроорганизмдердің табиғаттағы атқаратын рөлі  қандай?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 өндірісінде микроорганизмдер қалай пайдаланылады?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сабақта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/>
                <a:ea typeface="Calibri"/>
              </a:rPr>
              <a:t>Биотехнологияда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қолданылатын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тірі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ағзалардың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</a:rPr>
              <a:t>артықшылықтары мен кемшіліктерін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талқылауды үйренесіздер.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3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47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Биотехнологияда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қолданылатын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тірі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</a:rPr>
              <a:t>ағзалардың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</a:rPr>
              <a:t>артықшылықтары мен кемшіліктерін талқылауды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үйрендеңіздер.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1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68760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 қозғау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 туралы сендер не білісіңдер?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 микроорганизмдерді өндірісте қалай қолдана алады?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  ауылшаруашылығында қалай қолданылады?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 медицинадағы рөлі қандай?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  микроорганизмдерді тұрмыста қолданады ма?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5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285358"/>
            <a:ext cx="71287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Кілт түсініктер:</a:t>
            </a:r>
          </a:p>
          <a:p>
            <a:endParaRPr lang="kk-KZ" dirty="0"/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Микроорганизмдер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Ферментативтік әрекет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Антибиотиктер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Витаминдер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бақылау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зақымдану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Жұқпа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370750"/>
            <a:ext cx="684076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Табиғаттағы микроорганизмдер әлемі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4" y="1268760"/>
            <a:ext cx="22826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23536" r="2727" b="12752"/>
          <a:stretch/>
        </p:blipFill>
        <p:spPr bwMode="auto">
          <a:xfrm>
            <a:off x="3047622" y="1268760"/>
            <a:ext cx="24604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1807" r="56201" b="13299"/>
          <a:stretch/>
        </p:blipFill>
        <p:spPr bwMode="auto">
          <a:xfrm>
            <a:off x="5796136" y="1196752"/>
            <a:ext cx="24937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97" y="4005064"/>
            <a:ext cx="2642365" cy="189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16915" r="46809" b="47258"/>
          <a:stretch/>
        </p:blipFill>
        <p:spPr bwMode="auto">
          <a:xfrm>
            <a:off x="4860032" y="3933056"/>
            <a:ext cx="2880320" cy="196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2849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Цианобактериялар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7614" y="32849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Саңырауқұлақтар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2849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Бір жасушалы жануарлар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845" y="5848050"/>
            <a:ext cx="208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Вирустар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5738" y="5871127"/>
            <a:ext cx="218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Балдырлар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1328998"/>
              </p:ext>
            </p:extLst>
          </p:nvPr>
        </p:nvGraphicFramePr>
        <p:xfrm>
          <a:off x="395536" y="1052736"/>
          <a:ext cx="835292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403648" y="188640"/>
            <a:ext cx="61926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Микроорганизмдердің табиғаттағы   рөлі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6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6141355"/>
              </p:ext>
            </p:extLst>
          </p:nvPr>
        </p:nvGraphicFramePr>
        <p:xfrm>
          <a:off x="179512" y="188640"/>
          <a:ext cx="88569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2519285"/>
              </p:ext>
            </p:extLst>
          </p:nvPr>
        </p:nvGraphicFramePr>
        <p:xfrm>
          <a:off x="395536" y="3789040"/>
          <a:ext cx="849694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7674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жануарларына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жемшөп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қоспаларының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9554"/>
            <a:ext cx="4466687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56"/>
          <a:stretch/>
        </p:blipFill>
        <p:spPr bwMode="auto">
          <a:xfrm>
            <a:off x="5312213" y="1772817"/>
            <a:ext cx="3221788" cy="34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жануарларына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жемшөп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қоспаларының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39"/>
            <a:ext cx="7931224" cy="3816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тамағына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сиыр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құтыруы"пайда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82507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771</Words>
  <Application>Microsoft Office PowerPoint</Application>
  <PresentationFormat>Экран (4:3)</PresentationFormat>
  <Paragraphs>117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1_Тема Office</vt:lpstr>
      <vt:lpstr>2_Тема Office</vt:lpstr>
      <vt:lpstr>3_Тема Office</vt:lpstr>
      <vt:lpstr>4_Тема Office</vt:lpstr>
      <vt:lpstr>5_Тема Office</vt:lpstr>
      <vt:lpstr>Волна</vt:lpstr>
      <vt:lpstr>Сабақтың тақырыбы: Микроорганизмдерді өндірісте, ауылшаруашылығында,медицинада, тұрмыста қолданудың  артықшылықтары мен кемшіліктері. </vt:lpstr>
      <vt:lpstr>  Бүгінгі сабақта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Ауыл шаруашылығы жануарларына арналған жемшөп қоспаларының құрамында гормондар мен антибиотиктер бар.</vt:lpstr>
      <vt:lpstr>Ауыл шаруашылығы жануарларына арналған жемшөп қоспаларының құрамында гормондар мен антибиотиктер бар.</vt:lpstr>
      <vt:lpstr>"Тірі" және "өлтірілген" вакциналар өндірісі.</vt:lpstr>
      <vt:lpstr> "Тірі" және "өлтірілген" вакциналар өндірісі.</vt:lpstr>
      <vt:lpstr>"Тірі" және "өлтірілген" вакциналар өндірісі.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2021-04-09T05:45:31Z</dcterms:created>
  <dcterms:modified xsi:type="dcterms:W3CDTF">2021-04-21T18:07:56Z</dcterms:modified>
</cp:coreProperties>
</file>