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>
        <p:scale>
          <a:sx n="80" d="100"/>
          <a:sy n="80" d="100"/>
        </p:scale>
        <p:origin x="-1531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55679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Сабақтың тақырыбы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Робототехникада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биомеханиканы қолдану.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Медициналық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биомеханика.Эргометриялық биомеханика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6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920880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Омыртқа жотасы патологиясын диагностикалаудың биомеханикалық әдістері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226" y="2544692"/>
            <a:ext cx="79208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-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Клиникалық тестілеу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-Механикалық қасиеттерді өзгертетін құрылғылар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-Магниттік-резонанстық томография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-Рентгенография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-Инвазиялық әдістер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 Арнайы бағдарламалық –аппараттық кешендер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7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62646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Фрайет заңы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5" y="2101498"/>
            <a:ext cx="82809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Бірінші заңы,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егер омыртқаның бел және кеуде бөлімдері қалыпты жағдайда болса,ротация және бүйірге иілу қарама-қарсы бағытта жүзеге асады.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Екінші заңы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,омыртқаның бел және кеуде бөлімдері алға және артқа иілгенде ротация мен сайдбендинг(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 сайдбендинг вертебралды соматикалық дисфункцияның бірінші типіне жатады) бір бағытта жүреді.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Үшінші заңы ,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кез келген кеңістіктегі омыртқа сегменті қозғалғанда қозғалыс өзгереді,қозғалыс бұл сегменттің басқа кеңістіктегі қозғалыстарын өзгертеді.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3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908720"/>
            <a:ext cx="79928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Медициналық эргономика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52839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276872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Эргономика параметрі: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1.міндеттер(орындалатын жұмыс)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2.жүк(науқас)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3.қоршаған орта (құрал-жабдықтарды есепке алу)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4.Берілген жұмысты орындайтын адам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5.жұмыстың ұйымдастырылуы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6.Оқыту нақты бақылаумен жүзеге асырылып,бағалануы қажет.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0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1" y="632770"/>
            <a:ext cx="78488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Жаңа жағдайларға бейімделу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ww\Desktop\IMG_3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0210" y="1915481"/>
            <a:ext cx="3675110" cy="36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w\Desktop\IMG_3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26991" y="1855796"/>
            <a:ext cx="3675110" cy="37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6" t="5308" r="193" b="15828"/>
          <a:stretch/>
        </p:blipFill>
        <p:spPr bwMode="auto">
          <a:xfrm>
            <a:off x="827584" y="1556791"/>
            <a:ext cx="7272808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0688"/>
            <a:ext cx="7272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tx1"/>
                </a:solidFill>
              </a:rPr>
              <a:t>Статистикалық және динамикалық жүктемелер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8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5608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800" dirty="0" smtClean="0">
                <a:solidFill>
                  <a:schemeClr val="tx1"/>
                </a:solidFill>
              </a:rPr>
              <a:t>Тапсырма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34888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Өз организмдерінің тәулік ішіндегі биомеханикалық күйін сипаттаңдар.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80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69127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chemeClr val="tx1"/>
                </a:solidFill>
              </a:rPr>
              <a:t>Қорытынды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276873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Биомеханиканы</a:t>
            </a:r>
            <a:r>
              <a:rPr lang="ru-RU" dirty="0"/>
              <a:t> </a:t>
            </a:r>
            <a:r>
              <a:rPr lang="ru-RU" dirty="0" err="1"/>
              <a:t>робототехникада</a:t>
            </a:r>
            <a:r>
              <a:rPr lang="ru-RU" dirty="0"/>
              <a:t> </a:t>
            </a:r>
            <a:r>
              <a:rPr lang="ru-RU" dirty="0" err="1"/>
              <a:t>қолдануды,инженерлік</a:t>
            </a:r>
            <a:r>
              <a:rPr lang="ru-RU" dirty="0"/>
              <a:t> </a:t>
            </a:r>
            <a:r>
              <a:rPr lang="ru-RU" dirty="0" err="1"/>
              <a:t>биомеханиканы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биомеханиканы</a:t>
            </a:r>
            <a:r>
              <a:rPr lang="ru-RU" dirty="0"/>
              <a:t>(</a:t>
            </a:r>
            <a:r>
              <a:rPr lang="ru-RU" dirty="0" err="1"/>
              <a:t>протездеу</a:t>
            </a:r>
            <a:r>
              <a:rPr lang="ru-RU" dirty="0"/>
              <a:t>),</a:t>
            </a:r>
            <a:r>
              <a:rPr lang="ru-RU" dirty="0" err="1"/>
              <a:t>эргометриялық</a:t>
            </a:r>
            <a:r>
              <a:rPr lang="ru-RU" dirty="0"/>
              <a:t> </a:t>
            </a:r>
            <a:r>
              <a:rPr lang="ru-RU" dirty="0" err="1" smtClean="0"/>
              <a:t>биомеханиканы</a:t>
            </a:r>
            <a:r>
              <a:rPr lang="ru-RU" dirty="0" smtClean="0"/>
              <a:t>(</a:t>
            </a:r>
            <a:r>
              <a:rPr lang="ru-RU" dirty="0" err="1" smtClean="0"/>
              <a:t>оптимизацияны</a:t>
            </a:r>
            <a:r>
              <a:rPr lang="ru-RU" dirty="0" smtClean="0"/>
              <a:t>)</a:t>
            </a:r>
            <a:r>
              <a:rPr lang="ru-RU" dirty="0" err="1" smtClean="0"/>
              <a:t>оқып-үйрендіңдер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03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412776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b="1" dirty="0" smtClean="0"/>
          </a:p>
          <a:p>
            <a:pPr marL="285750" indent="-285750">
              <a:buFontTx/>
              <a:buChar char="-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Биомеханиканы робототехникада қолдануды,инженерлік биомеханиканы және медициналық биомеханиканы(протездеу),эргометриялық биомеханиканы(оптимизацияны)оқып-үйренесіңдер</a:t>
            </a:r>
          </a:p>
          <a:p>
            <a:pPr marL="285750" indent="-285750">
              <a:buFontTx/>
              <a:buChar char="-"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иомеханиканың робототехникада қолданылуын зерттей алатын боласыңдар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4664"/>
            <a:ext cx="79208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800" b="1" dirty="0" smtClean="0">
                <a:solidFill>
                  <a:schemeClr val="tx1"/>
                </a:solidFill>
              </a:rPr>
              <a:t>Бұл сабақта: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8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836712"/>
            <a:ext cx="72728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800" dirty="0" smtClean="0">
                <a:solidFill>
                  <a:schemeClr val="tx1"/>
                </a:solidFill>
              </a:rPr>
              <a:t>Сендер білесіңдер ме?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132856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Биомеханика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ғылымның қандай бөлімін зерттейді?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Биомеханика сендердің көзқарастарың бойынша қайда қолданылуы мүмкін?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Медицинада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биомеханиканың міндеттері қандай?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Медицинада биомеханиканың қандай мүмкіндіктері бар?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Медициналық эргономика деген не?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Медициналық қызметкерлерге эргономиканы оқыту қажет пе?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50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90" y="1700809"/>
            <a:ext cx="122679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47" y="3212975"/>
            <a:ext cx="1172917" cy="138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4924" b="6679"/>
          <a:stretch/>
        </p:blipFill>
        <p:spPr bwMode="auto">
          <a:xfrm>
            <a:off x="7380311" y="4725144"/>
            <a:ext cx="151216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909574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Биомеханика –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бұл тірі организмдердің қозғалыс мүмкіндіктерін және қозғалу әрекетін зерттейтін ғылым саласы.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24910" r="2473" b="7133"/>
          <a:stretch/>
        </p:blipFill>
        <p:spPr bwMode="auto">
          <a:xfrm>
            <a:off x="467544" y="3717032"/>
            <a:ext cx="676875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49949"/>
            <a:ext cx="71981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Биомеханика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7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1" t="25161" r="32258" b="11613"/>
          <a:stretch/>
        </p:blipFill>
        <p:spPr bwMode="auto">
          <a:xfrm>
            <a:off x="683567" y="1650238"/>
            <a:ext cx="2232248" cy="228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69649" y="4030673"/>
            <a:ext cx="22348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Н.А.Бернштейн </a:t>
            </a: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(1896-1966жж)</a:t>
            </a: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1926ж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«Жалпы биомеханика»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9" r="3191"/>
          <a:stretch/>
        </p:blipFill>
        <p:spPr bwMode="auto">
          <a:xfrm>
            <a:off x="6372200" y="1650239"/>
            <a:ext cx="2232250" cy="228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8" t="10272" r="4702" b="9818"/>
          <a:stretch/>
        </p:blipFill>
        <p:spPr bwMode="auto">
          <a:xfrm>
            <a:off x="3503530" y="1664197"/>
            <a:ext cx="2482133" cy="226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30673"/>
            <a:ext cx="27363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Дж.Альфонсо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Борелли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(1608-1679жж)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Биомеханика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Жануарлар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қозғалысы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кітабының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авторы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3933055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А.А.Ухтомский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(1875-1942жж)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1927ж. «Тірек-қимыл жүйесінің физиологиясы»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96144"/>
            <a:ext cx="79208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Биомеханиканың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шығу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6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6840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Биомеханика салалары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20888"/>
            <a:ext cx="2304256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Инженерлік</a:t>
            </a:r>
          </a:p>
          <a:p>
            <a:pPr algn="ctr"/>
            <a:r>
              <a: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иомеханика</a:t>
            </a:r>
          </a:p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(робототехникамен</a:t>
            </a:r>
          </a:p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байланысты)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56" y="2420888"/>
            <a:ext cx="2328863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46" y="2372074"/>
            <a:ext cx="2328863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3212976"/>
            <a:ext cx="2118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Медициналық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иомеханика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(травматизм  мен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ротездеу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профилактикасы)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3212976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Эргономикалық биомеханика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(адамның тірі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абиғатпен байланысы)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1574014" y="1819280"/>
            <a:ext cx="6209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54" y="1771423"/>
            <a:ext cx="549275" cy="60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412" y="1771423"/>
            <a:ext cx="549275" cy="64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42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64704"/>
            <a:ext cx="77768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Роботтарды қозғалту және іске қосу жүйелері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ww\Desktop\IMG_3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19" y="2132856"/>
            <a:ext cx="316835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460851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132856"/>
            <a:ext cx="449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Ауа бұлшықеттері қарапайым құрылғы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1950 жылы Дж.Л.Мак Киббен ұсынған.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1920" y="63093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Ауа бұлшықеті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0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65846"/>
            <a:ext cx="62646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Нитинолды сымдар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2219079"/>
            <a:ext cx="306034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87727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                                             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Көбелек нитинолды сымдарымен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19079"/>
            <a:ext cx="295232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50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9847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Медициналық биомеханика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060848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Омыртқа жотасы биомеханикасы</a:t>
            </a:r>
          </a:p>
          <a:p>
            <a:pPr marL="285750" indent="-285750">
              <a:buFontTx/>
              <a:buChar char="-"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Қозғалыс биомеханикасы</a:t>
            </a:r>
          </a:p>
          <a:p>
            <a:pPr marL="285750" indent="-285750">
              <a:buFontTx/>
              <a:buChar char="-"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Қанайналым биомеханикасы</a:t>
            </a:r>
          </a:p>
          <a:p>
            <a:pPr marL="285750" indent="-285750">
              <a:buFontTx/>
              <a:buChar char="-"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Буындар биомеханикасы</a:t>
            </a:r>
          </a:p>
          <a:p>
            <a:pPr marL="285750" indent="-285750">
              <a:buFontTx/>
              <a:buChar char="-"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Тыныс алу жүйесінің биомеханикасы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32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291</TotalTime>
  <Words>339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User</cp:lastModifiedBy>
  <cp:revision>31</cp:revision>
  <dcterms:created xsi:type="dcterms:W3CDTF">2021-04-20T05:36:53Z</dcterms:created>
  <dcterms:modified xsi:type="dcterms:W3CDTF">2021-04-21T18:38:41Z</dcterms:modified>
</cp:coreProperties>
</file>