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_rels/presentation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media/image1.png" ContentType="image/png"/>
  <Override PartName="/ppt/media/image4.jpeg" ContentType="image/jpeg"/>
  <Override PartName="/ppt/media/image2.jpeg" ContentType="image/jpeg"/>
  <Override PartName="/ppt/media/image3.jpeg" ContentType="image/jpeg"/>
  <Override PartName="/ppt/media/image6.png" ContentType="image/png"/>
  <Override PartName="/ppt/media/image7.png" ContentType="image/png"/>
  <Override PartName="/ppt/media/image5.jpeg" ContentType="image/jpeg"/>
  <Override PartName="/ppt/media/image8.png" ContentType="image/png"/>
  <Override PartName="/ppt/media/image10.png" ContentType="image/png"/>
  <Override PartName="/ppt/media/image9.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4EB55A6-19AE-4CA6-A196-168F1BC41CF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5e9eff"/>
            </a:gs>
            <a:gs pos="100000">
              <a:srgbClr val="ffebfa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Calibri"/>
              </a:rPr>
              <a:t>Click to edit the title text format</a:t>
            </a:r>
            <a:endParaRPr b="0" lang="ru-RU" sz="4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456840" y="6356520"/>
            <a:ext cx="213372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898989"/>
                </a:solidFill>
                <a:uFillTx/>
                <a:latin typeface="Calibri"/>
              </a:rPr>
              <a:t>&lt;date/time&gt;</a:t>
            </a:r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356520"/>
            <a:ext cx="289584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2720" y="6356520"/>
            <a:ext cx="213372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C2C07A2-57EE-4562-9860-CE86E0CE4C03}" type="slidenum">
              <a:rPr b="0" lang="en-US" sz="1200" strike="noStrike" u="none">
                <a:solidFill>
                  <a:srgbClr val="898989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image" Target="../media/image10.png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image" Target="../media/image8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04920" y="90360"/>
            <a:ext cx="8091360" cy="922320"/>
          </a:xfrm>
          <a:prstGeom prst="rect">
            <a:avLst/>
          </a:prstGeom>
          <a:gradFill rotWithShape="0">
            <a:gsLst>
              <a:gs pos="0">
                <a:srgbClr val="a3c4ff"/>
              </a:gs>
              <a:gs pos="100000">
                <a:srgbClr val="e5eeff"/>
              </a:gs>
            </a:gsLst>
            <a:lin ang="16200000"/>
          </a:gradFill>
          <a:ln w="9360">
            <a:solidFill>
              <a:srgbClr val="4a7ebb"/>
            </a:solidFill>
            <a:miter/>
          </a:ln>
          <a:effectLst>
            <a:outerShdw dist="20160" dir="5400000" blurRad="0" rotWithShape="0">
              <a:srgbClr val="000000">
                <a:alpha val="38000"/>
              </a:srgbClr>
            </a:outerShdw>
          </a:effectLst>
        </p:spPr>
        <p:txBody>
          <a:bodyPr lIns="91440" rIns="91440" tIns="4572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10.2B </a:t>
            </a:r>
            <a:r>
              <a:rPr b="1" lang="ru-RU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Жүйке жүйесі</a:t>
            </a:r>
            <a:r>
              <a:rPr b="1" lang="en-GB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, </a:t>
            </a:r>
            <a:r>
              <a:rPr b="1" lang="ru-RU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қозғалыс және биофизика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4840" y="2133720"/>
            <a:ext cx="8191800" cy="161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3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Нейронның құрылысы және қызметі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3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Мембраналық потенциал, Әрекет потенциалы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" name="TextBox 8"/>
          <p:cNvSpPr/>
          <p:nvPr/>
        </p:nvSpPr>
        <p:spPr>
          <a:xfrm>
            <a:off x="457200" y="3962520"/>
            <a:ext cx="7939080" cy="1374840"/>
          </a:xfrm>
          <a:prstGeom prst="rect">
            <a:avLst/>
          </a:prstGeom>
          <a:gradFill rotWithShape="0">
            <a:gsLst>
              <a:gs pos="0">
                <a:srgbClr val="a3c4ff"/>
              </a:gs>
              <a:gs pos="100000">
                <a:srgbClr val="e5eeff"/>
              </a:gs>
            </a:gsLst>
            <a:lin ang="16200000"/>
          </a:gradFill>
          <a:ln w="9360">
            <a:solidFill>
              <a:srgbClr val="4a7ebb"/>
            </a:solidFill>
            <a:miter/>
          </a:ln>
          <a:effectLst>
            <a:outerShdw dist="20160" dir="5400000" blurRad="0" rotWithShape="0">
              <a:srgbClr val="000000">
                <a:alpha val="38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Жүйке жасушасының құрылысы мен қызметі арасындағы байланысты орнату. 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Заголовок 3" descr=""/>
          <p:cNvPicPr/>
          <p:nvPr/>
        </p:nvPicPr>
        <p:blipFill>
          <a:blip r:embed="rId1"/>
          <a:stretch/>
        </p:blipFill>
        <p:spPr>
          <a:xfrm>
            <a:off x="1262160" y="1322280"/>
            <a:ext cx="7656480" cy="2054160"/>
          </a:xfrm>
          <a:prstGeom prst="rect">
            <a:avLst/>
          </a:prstGeom>
          <a:ln w="0">
            <a:noFill/>
          </a:ln>
        </p:spPr>
      </p:pic>
      <p:pic>
        <p:nvPicPr>
          <p:cNvPr id="32" name="Picture 2" descr="https://i.ytimg.com/vi/O9OIpAMKy-I/maxresdefault.jpg"/>
          <p:cNvPicPr/>
          <p:nvPr/>
        </p:nvPicPr>
        <p:blipFill>
          <a:blip r:embed="rId2"/>
          <a:srcRect l="15776" t="0" r="19532" b="0"/>
          <a:stretch/>
        </p:blipFill>
        <p:spPr>
          <a:xfrm>
            <a:off x="4884840" y="3405240"/>
            <a:ext cx="3971880" cy="3452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A Labelled Diagram Of Neuron with Detailed Explanations"/>
          <p:cNvPicPr/>
          <p:nvPr/>
        </p:nvPicPr>
        <p:blipFill>
          <a:blip r:embed="rId1"/>
          <a:srcRect l="0" t="10809" r="0" b="20667"/>
          <a:stretch/>
        </p:blipFill>
        <p:spPr>
          <a:xfrm>
            <a:off x="0" y="1447920"/>
            <a:ext cx="9144000" cy="4800600"/>
          </a:xfrm>
          <a:prstGeom prst="rect">
            <a:avLst/>
          </a:prstGeom>
          <a:ln w="0">
            <a:noFill/>
          </a:ln>
        </p:spPr>
      </p:pic>
      <p:sp>
        <p:nvSpPr>
          <p:cNvPr id="9" name="TextBox 1"/>
          <p:cNvSpPr/>
          <p:nvPr/>
        </p:nvSpPr>
        <p:spPr>
          <a:xfrm>
            <a:off x="304920" y="152280"/>
            <a:ext cx="7391160" cy="10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3200" strike="noStrike" u="none">
                <a:solidFill>
                  <a:srgbClr val="000000"/>
                </a:solidFill>
                <a:uFillTx/>
                <a:latin typeface="Arial"/>
              </a:rPr>
              <a:t>Жүйке жасушасы құрылысымен қызметін  оқып үйрену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SNAB TOPIC 8 - Revision Cards in A Level and IB Biology"/>
          <p:cNvPicPr/>
          <p:nvPr/>
        </p:nvPicPr>
        <p:blipFill>
          <a:blip r:embed="rId1"/>
          <a:stretch/>
        </p:blipFill>
        <p:spPr>
          <a:xfrm>
            <a:off x="12600" y="838080"/>
            <a:ext cx="9131400" cy="5181840"/>
          </a:xfrm>
          <a:prstGeom prst="rect">
            <a:avLst/>
          </a:prstGeom>
          <a:ln w="0">
            <a:noFill/>
          </a:ln>
        </p:spPr>
      </p:pic>
      <p:sp>
        <p:nvSpPr>
          <p:cNvPr id="11" name="TextBox 1"/>
          <p:cNvSpPr/>
          <p:nvPr/>
        </p:nvSpPr>
        <p:spPr>
          <a:xfrm>
            <a:off x="1066680" y="182520"/>
            <a:ext cx="7772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Arial"/>
              </a:rPr>
              <a:t>7-сыныпта өтілген тақырып бойынша жүйке жасушасалары қызметі бойынша жіктеп қызметін сипаттау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Типы невронов иллюстрация вектора. иллюстрации насчитывающей - 52092345"/>
          <p:cNvPicPr/>
          <p:nvPr/>
        </p:nvPicPr>
        <p:blipFill>
          <a:blip r:embed="rId1"/>
          <a:srcRect l="0" t="20964" r="0" b="11452"/>
          <a:stretch/>
        </p:blipFill>
        <p:spPr>
          <a:xfrm>
            <a:off x="-114480" y="914400"/>
            <a:ext cx="9372960" cy="5486400"/>
          </a:xfrm>
          <a:prstGeom prst="rect">
            <a:avLst/>
          </a:prstGeom>
          <a:ln w="0">
            <a:noFill/>
          </a:ln>
        </p:spPr>
      </p:pic>
      <p:sp>
        <p:nvSpPr>
          <p:cNvPr id="13" name="TextBox 1"/>
          <p:cNvSpPr/>
          <p:nvPr/>
        </p:nvSpPr>
        <p:spPr>
          <a:xfrm>
            <a:off x="838080" y="304920"/>
            <a:ext cx="74678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Arial"/>
              </a:rPr>
              <a:t>Жүйке жасушасын құрылысы бойынша жіктеп үйрену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4" name="TextBox 2"/>
          <p:cNvSpPr/>
          <p:nvPr/>
        </p:nvSpPr>
        <p:spPr>
          <a:xfrm>
            <a:off x="0" y="4800600"/>
            <a:ext cx="762120" cy="368280"/>
          </a:xfrm>
          <a:prstGeom prst="rect">
            <a:avLst/>
          </a:prstGeom>
          <a:solidFill>
            <a:srgbClr val="ffffff"/>
          </a:solidFill>
          <a:ln w="25560">
            <a:solidFill>
              <a:srgbClr val="c0504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Calibri"/>
              </a:rPr>
              <a:t>1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TextBox 4"/>
          <p:cNvSpPr/>
          <p:nvPr/>
        </p:nvSpPr>
        <p:spPr>
          <a:xfrm flipH="1">
            <a:off x="2285280" y="4800600"/>
            <a:ext cx="685800" cy="368280"/>
          </a:xfrm>
          <a:prstGeom prst="rect">
            <a:avLst/>
          </a:prstGeom>
          <a:solidFill>
            <a:srgbClr val="ffffff"/>
          </a:solidFill>
          <a:ln w="25560">
            <a:solidFill>
              <a:srgbClr val="c0504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Calibri"/>
              </a:rPr>
              <a:t>2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TextBox 5"/>
          <p:cNvSpPr/>
          <p:nvPr/>
        </p:nvSpPr>
        <p:spPr>
          <a:xfrm>
            <a:off x="4343400" y="4724280"/>
            <a:ext cx="1066680" cy="368280"/>
          </a:xfrm>
          <a:prstGeom prst="rect">
            <a:avLst/>
          </a:prstGeom>
          <a:solidFill>
            <a:srgbClr val="ffffff"/>
          </a:solidFill>
          <a:ln w="25560">
            <a:solidFill>
              <a:srgbClr val="c0504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Calibri"/>
              </a:rPr>
              <a:t>3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7" name="TextBox 6"/>
          <p:cNvSpPr/>
          <p:nvPr/>
        </p:nvSpPr>
        <p:spPr>
          <a:xfrm>
            <a:off x="6705720" y="4616280"/>
            <a:ext cx="838080" cy="368280"/>
          </a:xfrm>
          <a:prstGeom prst="rect">
            <a:avLst/>
          </a:prstGeom>
          <a:solidFill>
            <a:srgbClr val="ffffff"/>
          </a:solidFill>
          <a:ln w="25560">
            <a:solidFill>
              <a:srgbClr val="c0504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Calibri"/>
              </a:rPr>
              <a:t>4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Important Features of the Neuronal Action Potential - Neuronal Action  Potential - PhysiologyWeb"/>
          <p:cNvPicPr/>
          <p:nvPr/>
        </p:nvPicPr>
        <p:blipFill>
          <a:blip r:embed="rId1"/>
          <a:srcRect l="4346" t="0" r="0" b="14287"/>
          <a:stretch/>
        </p:blipFill>
        <p:spPr>
          <a:xfrm>
            <a:off x="127080" y="76320"/>
            <a:ext cx="9016920" cy="5410080"/>
          </a:xfrm>
          <a:prstGeom prst="rect">
            <a:avLst/>
          </a:prstGeom>
          <a:ln w="0">
            <a:noFill/>
          </a:ln>
        </p:spPr>
      </p:pic>
      <p:sp>
        <p:nvSpPr>
          <p:cNvPr id="19" name="TextBox 1"/>
          <p:cNvSpPr/>
          <p:nvPr/>
        </p:nvSpPr>
        <p:spPr>
          <a:xfrm>
            <a:off x="4114800" y="533520"/>
            <a:ext cx="42670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Arial"/>
              </a:rPr>
              <a:t>Әрекет потенциалы кезеңдері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2" descr=""/>
          <p:cNvPicPr/>
          <p:nvPr/>
        </p:nvPicPr>
        <p:blipFill>
          <a:blip r:embed="rId1"/>
          <a:stretch/>
        </p:blipFill>
        <p:spPr>
          <a:xfrm>
            <a:off x="0" y="1289160"/>
            <a:ext cx="9428040" cy="5562360"/>
          </a:xfrm>
          <a:prstGeom prst="rect">
            <a:avLst/>
          </a:prstGeom>
          <a:ln w="0">
            <a:noFill/>
          </a:ln>
        </p:spPr>
      </p:pic>
      <p:sp>
        <p:nvSpPr>
          <p:cNvPr id="21" name="TextBox 1"/>
          <p:cNvSpPr/>
          <p:nvPr/>
        </p:nvSpPr>
        <p:spPr>
          <a:xfrm>
            <a:off x="1219320" y="457200"/>
            <a:ext cx="5790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Arial"/>
              </a:rPr>
              <a:t>Тапсырма №1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Arial"/>
              </a:rPr>
              <a:t>Әрекет потенциалының қандай кезеңі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AutoShape 2"/>
          <p:cNvSpPr/>
          <p:nvPr/>
        </p:nvSpPr>
        <p:spPr>
          <a:xfrm>
            <a:off x="4419720" y="3276720"/>
            <a:ext cx="30456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23" name="Рисунок 2" descr=""/>
          <p:cNvPicPr/>
          <p:nvPr/>
        </p:nvPicPr>
        <p:blipFill>
          <a:blip r:embed="rId1"/>
          <a:stretch/>
        </p:blipFill>
        <p:spPr>
          <a:xfrm>
            <a:off x="152280" y="9360"/>
            <a:ext cx="8991720" cy="7010640"/>
          </a:xfrm>
          <a:prstGeom prst="rect">
            <a:avLst/>
          </a:prstGeom>
          <a:ln w="0">
            <a:noFill/>
          </a:ln>
        </p:spPr>
      </p:pic>
      <p:sp>
        <p:nvSpPr>
          <p:cNvPr id="24" name="TextBox 4"/>
          <p:cNvSpPr/>
          <p:nvPr/>
        </p:nvSpPr>
        <p:spPr>
          <a:xfrm>
            <a:off x="1066680" y="304920"/>
            <a:ext cx="45720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Arial"/>
              </a:rPr>
              <a:t>Тапсырма №2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" descr="Nerve Impulse Graph Diagram | Quizlet"/>
          <p:cNvPicPr/>
          <p:nvPr/>
        </p:nvPicPr>
        <p:blipFill>
          <a:blip r:embed="rId1"/>
          <a:srcRect l="940" t="7806" r="0" b="0"/>
          <a:stretch/>
        </p:blipFill>
        <p:spPr>
          <a:xfrm>
            <a:off x="0" y="1440"/>
            <a:ext cx="9144000" cy="6629400"/>
          </a:xfrm>
          <a:prstGeom prst="rect">
            <a:avLst/>
          </a:prstGeom>
          <a:ln w="0">
            <a:noFill/>
          </a:ln>
        </p:spPr>
      </p:pic>
      <p:sp>
        <p:nvSpPr>
          <p:cNvPr id="26" name="TextBox 3"/>
          <p:cNvSpPr/>
          <p:nvPr/>
        </p:nvSpPr>
        <p:spPr>
          <a:xfrm>
            <a:off x="2362320" y="380880"/>
            <a:ext cx="64008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Arial"/>
              </a:rPr>
              <a:t>Тапсырма №3     Әрекет потенциалы кезеңдері атаңыз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82760" y="53316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4400" strike="noStrike" u="none">
                <a:solidFill>
                  <a:srgbClr val="000000"/>
                </a:solidFill>
                <a:uFillTx/>
                <a:latin typeface="Calibri"/>
              </a:rPr>
              <a:t>Әрекет потенциал кезеңін анықтау тапсырмасы</a:t>
            </a:r>
            <a:endParaRPr b="0" lang="ru-RU" sz="4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28" name="Рисунок 2" descr=""/>
          <p:cNvPicPr/>
          <p:nvPr/>
        </p:nvPicPr>
        <p:blipFill>
          <a:blip r:embed="rId1"/>
          <a:srcRect l="27983" t="24514" r="0" b="55061"/>
          <a:stretch/>
        </p:blipFill>
        <p:spPr>
          <a:xfrm>
            <a:off x="152280" y="2058840"/>
            <a:ext cx="8560080" cy="1660680"/>
          </a:xfrm>
          <a:prstGeom prst="rect">
            <a:avLst/>
          </a:prstGeom>
          <a:ln w="0">
            <a:noFill/>
          </a:ln>
        </p:spPr>
      </p:pic>
      <p:pic>
        <p:nvPicPr>
          <p:cNvPr id="29" name="Рисунок 3" descr=""/>
          <p:cNvPicPr/>
          <p:nvPr/>
        </p:nvPicPr>
        <p:blipFill>
          <a:blip r:embed="rId2"/>
          <a:srcRect l="27983" t="63238" r="0" b="22061"/>
          <a:stretch/>
        </p:blipFill>
        <p:spPr>
          <a:xfrm>
            <a:off x="76320" y="4361040"/>
            <a:ext cx="8712000" cy="1523880"/>
          </a:xfrm>
          <a:prstGeom prst="rect">
            <a:avLst/>
          </a:prstGeom>
          <a:ln w="0">
            <a:noFill/>
          </a:ln>
        </p:spPr>
      </p:pic>
      <p:sp>
        <p:nvSpPr>
          <p:cNvPr id="30" name="TextBox 6"/>
          <p:cNvSpPr/>
          <p:nvPr/>
        </p:nvSpPr>
        <p:spPr>
          <a:xfrm>
            <a:off x="0" y="22320"/>
            <a:ext cx="45720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Arial"/>
              </a:rPr>
              <a:t>Тапсырма №4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1254</TotalTime>
  <Application>LibreOffice/24.8.2.1$MacOSX_AARCH64 LibreOffice_project/0f794b6e29741098670a3b95d60478a65d05ef13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2014-10-19T16:37:52Z</dcterms:created>
  <dc:creator>Ashish</dc:creator>
  <dc:description/>
  <dc:language>ru-RU</dc:language>
  <cp:lastModifiedBy>Amangul Zakbek</cp:lastModifiedBy>
  <dcterms:modified xsi:type="dcterms:W3CDTF">2021-03-23T12:37:50Z</dcterms:modified>
  <cp:revision>292</cp:revision>
  <dc:subject/>
  <dc:title>PowerPoint Presentation</dc:title>
</cp:coreProperties>
</file>