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78" autoAdjust="0"/>
  </p:normalViewPr>
  <p:slideViewPr>
    <p:cSldViewPr>
      <p:cViewPr varScale="1">
        <p:scale>
          <a:sx n="71" d="100"/>
          <a:sy n="71" d="100"/>
        </p:scale>
        <p:origin x="-178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EA742-2A4B-4927-816C-43C0D2B0C437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31836-A226-4A24-86C9-DC78DC62F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4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1836-A226-4A24-86C9-DC78DC62FB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6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02624" cy="720079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41277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Комбинативті өзгергіштік. Мутация.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51804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Оқу мақсаты: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07734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latin typeface="Times New Roman"/>
                <a:ea typeface="Times New Roman"/>
              </a:rPr>
              <a:t>10.2.6.2 эволюция үдерісіне әсер ететін </a:t>
            </a:r>
            <a:endParaRPr lang="kk-KZ" sz="2800" dirty="0" smtClean="0">
              <a:latin typeface="Times New Roman"/>
              <a:ea typeface="Times New Roman"/>
            </a:endParaRPr>
          </a:p>
          <a:p>
            <a:pPr algn="ctr"/>
            <a:r>
              <a:rPr lang="kk-KZ" sz="2800" dirty="0" smtClean="0">
                <a:latin typeface="Times New Roman"/>
                <a:ea typeface="Times New Roman"/>
              </a:rPr>
              <a:t>факторларды талдау.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781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74" y="2183364"/>
            <a:ext cx="3500926" cy="197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73" y="4128443"/>
            <a:ext cx="3500927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50749"/>
            <a:ext cx="3475797" cy="203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54410"/>
            <a:ext cx="3475796" cy="196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48680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Тұқым қуалайтын  өзгергіштіктердің ұқсас қатарлары жануарларда да кездеседі.Мысалы,альбинос (түстің ақ болуы).Сол сияқты қысқа саусақтылық ірі қара малда,итте,қойда,адамда кездеседі.Әртүрлі микроорганизмдерден де тұқым қуалайтын ұқсас биохимиялық өзгерістер байқалған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1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5" r="15311" b="2513"/>
          <a:stretch/>
        </p:blipFill>
        <p:spPr bwMode="auto">
          <a:xfrm>
            <a:off x="827584" y="3068960"/>
            <a:ext cx="756084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775" y="417403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Сұрыптаушылар жұмыстың мақсатына қарай болашақ ұрпақта гендердің жағымды комбинациясын алу үшін будандастыруға алынатын ата-аналық формалардың қасиеттерін іріктейді.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Мысалы:қазақтың арқар-меринос қойында,арқардан суыққа төзімді,сүйегі берік,тауға бейім белгілері берілсе,қойдан жүннің етінің сапасы берілген.Бұл белгілер тұрақты болу үшін туыстық будандастыру жүргізіледі.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41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16632"/>
            <a:ext cx="8424936" cy="6009531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1-тапсырма</a:t>
            </a:r>
            <a:r>
              <a:rPr lang="kk-KZ" dirty="0" smtClean="0"/>
              <a:t>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79181"/>
              </p:ext>
            </p:extLst>
          </p:nvPr>
        </p:nvGraphicFramePr>
        <p:xfrm>
          <a:off x="179512" y="836713"/>
          <a:ext cx="8784976" cy="5789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374"/>
                <a:gridCol w="3822114"/>
                <a:gridCol w="2196244"/>
                <a:gridCol w="2196244"/>
              </a:tblGrid>
              <a:tr h="459041">
                <a:tc>
                  <a:txBody>
                    <a:bodyPr/>
                    <a:lstStyle/>
                    <a:p>
                      <a:r>
                        <a:rPr lang="kk-KZ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Шындық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Жалған </a:t>
                      </a:r>
                      <a:endParaRPr lang="ru-RU" dirty="0"/>
                    </a:p>
                  </a:txBody>
                  <a:tcPr/>
                </a:tc>
              </a:tr>
              <a:tr h="837102">
                <a:tc>
                  <a:txBody>
                    <a:bodyPr/>
                    <a:lstStyle/>
                    <a:p>
                      <a:r>
                        <a:rPr lang="kk-KZ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Тұқым қуалаушылық пен өзгергіштік тек адамға ғана тән.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1364">
                <a:tc>
                  <a:txBody>
                    <a:bodyPr/>
                    <a:lstStyle/>
                    <a:p>
                      <a:r>
                        <a:rPr lang="kk-KZ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Өзгергіштік-жаңа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белгілерге ие болу және өзінің кейбір қасиеттерінің жойылуы.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0844">
                <a:tc>
                  <a:txBody>
                    <a:bodyPr/>
                    <a:lstStyle/>
                    <a:p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Фенотип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немесе </a:t>
                      </a: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тұқым куаламайтын өзгергіштік-мутациялық.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318">
                <a:tc>
                  <a:txBody>
                    <a:bodyPr/>
                    <a:lstStyle/>
                    <a:p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Комбинативтік өзгергіштік-генотиптік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041">
                <a:tc>
                  <a:txBody>
                    <a:bodyPr/>
                    <a:lstStyle/>
                    <a:p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Шығу тегі жағынан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жақын организмдердің тұқым қуалайтын өзгергіштігіде ұқсас болады.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041">
                <a:tc>
                  <a:txBody>
                    <a:bodyPr/>
                    <a:lstStyle/>
                    <a:p>
                      <a:r>
                        <a:rPr lang="kk-KZ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Тұқым қуалайтын өзгергіштіктегі ұқсас қатар заңды ашқан ғалым Ю.А.Филипченко.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83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2-тапсырма</a:t>
            </a:r>
            <a:r>
              <a:rPr lang="kk-KZ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Мейоздық бөліну кезінде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профазада комбинативтік өзгергіштікке себеп болатын 3 негізгі процесс.</a:t>
            </a:r>
          </a:p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 marL="0" indent="0">
              <a:buNone/>
            </a:pP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3-тапсырма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 Биологиялық диктант.</a:t>
            </a:r>
          </a:p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1.Гендердің генотипте бір-бірімен үйлесуі ................. ұрпақтарды тудырады.</a:t>
            </a:r>
          </a:p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2.Мутацияның пайда болуына белгілі бір  ......................  фактор әсер етеді.</a:t>
            </a:r>
          </a:p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3.Қазақтың арқар-меринос қойы,жабайы   ..................... 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ен биязы жүнді ...................   қойды шағылыстыру арқылы алды.</a:t>
            </a:r>
          </a:p>
          <a:p>
            <a:pPr marL="0" indent="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4.Тұқым қуалайтын өзгергіштіктегі ұқсас қатар заңын ашқан ғалым  ............................... 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26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05273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INSERT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кестесі бойынша тақырыпты қорытындылау.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222004"/>
              </p:ext>
            </p:extLst>
          </p:nvPr>
        </p:nvGraphicFramePr>
        <p:xfrm>
          <a:off x="251519" y="2409448"/>
          <a:ext cx="8640961" cy="196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337"/>
                <a:gridCol w="2608312"/>
                <a:gridCol w="2608312"/>
              </a:tblGrid>
              <a:tr h="73152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Өзімде білетін едім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 Бүгін білдім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Тағыда білгім келеді.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98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62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675467"/>
            <a:ext cx="8496944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   Оқу тапсырмасы.</a:t>
            </a:r>
          </a:p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Комбинативтік өзгергіштік.Мутация.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6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Бүгінгі сабақта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Комбинативтік өзгергіштік пен мутация байланысын.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Фенотиптік өзгергіштік қандай өзгергіштік?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Гендер мен хромосомалардың құрылысының  өзгеруіне байланысты тұқым қуалайтын қандай өзгергіштік?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Тұқым қуалайтын өзгергіштіктегі (гомологтік) ұқсас қатарлар заңы дегеніміз не?</a:t>
            </a:r>
          </a:p>
        </p:txBody>
      </p:sp>
    </p:spTree>
    <p:extLst>
      <p:ext uri="{BB962C8B-B14F-4D97-AF65-F5344CB8AC3E}">
        <p14:creationId xmlns:p14="http://schemas.microsoft.com/office/powerpoint/2010/main" val="331244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Кілт түсініктер: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Өзгергіштік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Комбинативтік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Мутация</a:t>
            </a:r>
          </a:p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Белгі-қасиеттер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6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9" t="26606" r="29053" b="18700"/>
          <a:stretch/>
        </p:blipFill>
        <p:spPr bwMode="auto">
          <a:xfrm>
            <a:off x="2195736" y="2665813"/>
            <a:ext cx="4608512" cy="331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19675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1.Бір үйдің балалары бір-біріне айна қатесіз ұқсамайды,себебі?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5793507"/>
          </a:xfrm>
        </p:spPr>
        <p:txBody>
          <a:bodyPr>
            <a:norm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Тұқым қуалаушылық сияқты өзгергіштікте барлық тірі организмдерге тән.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Өзгергіштік дегеніміз-организмнің бойындағы түрлі белгілер мен қасиеттердің сыртқы орта факторларының әсерінен өзгеруі.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1632" y="2996952"/>
            <a:ext cx="1965888" cy="12241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Өзгергіштік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927136"/>
            <a:ext cx="2496280" cy="11521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Фенотивтік немесе тұқым қуаламайтын өзгергіштік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4047372"/>
            <a:ext cx="2352264" cy="11738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Генотиптік немесе тұқым қуалайтын өзгергіштік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6184" y="1916832"/>
            <a:ext cx="2304256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Модификациялық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03000" y="3618700"/>
            <a:ext cx="2304256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Мутациялық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97216" y="4725144"/>
            <a:ext cx="2304256" cy="992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Комбинативтік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772136" y="2250580"/>
            <a:ext cx="78404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628120" y="4079272"/>
            <a:ext cx="928064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653012" y="4770860"/>
            <a:ext cx="903172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483768" y="2996952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483768" y="3861048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32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комбинативтік өзгергіштік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89"/>
          <a:stretch/>
        </p:blipFill>
        <p:spPr bwMode="auto">
          <a:xfrm>
            <a:off x="251520" y="1124744"/>
            <a:ext cx="864096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4437112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Мутациялық өзгергіштіктің ерекшелігі мен биологиялық маңызы: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мутация кездейсоқ пайда болады;мутацияның пайда болуына мутагендік факторлар әсер етеді;мутациялық өзгергіштік генетикалық алуантүрлілікті арттырады;</a:t>
            </a:r>
          </a:p>
          <a:p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оларды ауылшаруашылығында кеңінен пайдаланады.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83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19878" r="12942" b="-12563"/>
          <a:stretch/>
        </p:blipFill>
        <p:spPr bwMode="auto">
          <a:xfrm>
            <a:off x="395536" y="764701"/>
            <a:ext cx="6733256" cy="537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Комбинативті өзгергіштіктің механизмдері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8" t="16879" r="30588" b="48024"/>
          <a:stretch/>
        </p:blipFill>
        <p:spPr bwMode="auto">
          <a:xfrm>
            <a:off x="7128792" y="1124744"/>
            <a:ext cx="1907704" cy="316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20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4" b="12279"/>
          <a:stretch/>
        </p:blipFill>
        <p:spPr bwMode="auto">
          <a:xfrm>
            <a:off x="251521" y="1556792"/>
            <a:ext cx="8640960" cy="46805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9823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" y="1635733"/>
            <a:ext cx="1887191" cy="17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Тұқым қуалайтын өзгергіштіктегі ұқсас қатарлар заңы.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124744"/>
            <a:ext cx="52565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Орыс генетигі Н.И.Вавилов тұқым қуалайтын өзгергіштікті зерттеу барысында систематикалық жағынан бір-біріне ұқсас жақын түрлер мен туыстарда кездесетін мутациялардың болатындығын анықтады.</a:t>
            </a: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Мысалы:астық тұқымдастарына жататын бидай,арпа,сұлы күріш,тары,жүгері дәндерінің түсі мен пішіні,өсіп-өнуі,пісіп-жетілу кезеңі,суыққа төзімділігі және т.б қасиеттері жөнінен тұқым қуалайтын өзгергіштердің ұқсас қатарлары болатындығын анықтаған.Бұл селекцияда кеңінен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қолданылады.Гомологтік қатарлар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заңының маңызы:бір түрде кездесетін тұқым қуалайтын өзгергіштікті біле отырып,басқа түрлерде болатын өзгерісті алдын ала болжауға болады.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" y="3284024"/>
            <a:ext cx="1887191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90198"/>
            <a:ext cx="1584176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35732"/>
            <a:ext cx="1713645" cy="164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068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314</TotalTime>
  <Words>434</Words>
  <Application>Microsoft Office PowerPoint</Application>
  <PresentationFormat>Экран (4:3)</PresentationFormat>
  <Paragraphs>66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Сабақтың тақырыбы: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</dc:title>
  <dc:creator>User</dc:creator>
  <cp:lastModifiedBy>User</cp:lastModifiedBy>
  <cp:revision>26</cp:revision>
  <dcterms:created xsi:type="dcterms:W3CDTF">2021-02-12T17:52:41Z</dcterms:created>
  <dcterms:modified xsi:type="dcterms:W3CDTF">2021-02-14T12:38:59Z</dcterms:modified>
</cp:coreProperties>
</file>