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sldIdLst>
    <p:sldId id="256" r:id="rId2"/>
    <p:sldId id="268" r:id="rId3"/>
    <p:sldId id="260" r:id="rId4"/>
    <p:sldId id="357" r:id="rId5"/>
    <p:sldId id="358" r:id="rId6"/>
    <p:sldId id="360" r:id="rId7"/>
    <p:sldId id="361" r:id="rId8"/>
    <p:sldId id="359" r:id="rId9"/>
    <p:sldId id="271" r:id="rId10"/>
    <p:sldId id="285" r:id="rId11"/>
    <p:sldId id="292" r:id="rId12"/>
    <p:sldId id="356" r:id="rId13"/>
    <p:sldId id="286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 autoAdjust="0"/>
    <p:restoredTop sz="88078" autoAdjust="0"/>
  </p:normalViewPr>
  <p:slideViewPr>
    <p:cSldViewPr>
      <p:cViewPr varScale="1">
        <p:scale>
          <a:sx n="64" d="100"/>
          <a:sy n="64" d="100"/>
        </p:scale>
        <p:origin x="62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2065E-5488-446E-A8D9-280F94ED761A}" type="doc">
      <dgm:prSet loTypeId="urn:microsoft.com/office/officeart/2005/8/layout/arrow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FBC9F3-CE23-4629-8414-4B19BE555813}">
      <dgm:prSet/>
      <dgm:spPr/>
      <dgm:t>
        <a:bodyPr/>
        <a:lstStyle/>
        <a:p>
          <a:pPr algn="just" rtl="0"/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Gerontology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kk-KZ" altLang="ru-RU" dirty="0">
              <a:latin typeface="Times New Roman" pitchFamily="18" charset="0"/>
              <a:cs typeface="Times New Roman" pitchFamily="18" charset="0"/>
            </a:rPr>
            <a:t>қартаю құбылысының негізгі зандылықтарын молекулалық және жасушалық деңгейден бастап тұтас ағза деңгейіңде анықтайды, оның даму ерекшіліктерін, емдеу және аурудың алдын алу проблемаларын зерттейді. </a:t>
          </a:r>
          <a:endParaRPr lang="en-US" dirty="0"/>
        </a:p>
      </dgm:t>
    </dgm:pt>
    <dgm:pt modelId="{4A572DDC-713E-4B14-829A-1837684AAFB7}" type="parTrans" cxnId="{9A003DD5-A6AD-456A-8BC3-4C4CC601E40F}">
      <dgm:prSet/>
      <dgm:spPr/>
      <dgm:t>
        <a:bodyPr/>
        <a:lstStyle/>
        <a:p>
          <a:endParaRPr lang="en-US"/>
        </a:p>
      </dgm:t>
    </dgm:pt>
    <dgm:pt modelId="{0E59DE41-ECE9-4F0C-AF3F-8A3315CDD047}" type="sibTrans" cxnId="{9A003DD5-A6AD-456A-8BC3-4C4CC601E40F}">
      <dgm:prSet/>
      <dgm:spPr/>
      <dgm:t>
        <a:bodyPr/>
        <a:lstStyle/>
        <a:p>
          <a:endParaRPr lang="en-US"/>
        </a:p>
      </dgm:t>
    </dgm:pt>
    <dgm:pt modelId="{137418CA-C881-4BF2-BB7C-F047B46BC7E2}">
      <dgm:prSet/>
      <dgm:spPr/>
      <dgm:t>
        <a:bodyPr/>
        <a:lstStyle/>
        <a:p>
          <a:pPr algn="just" rtl="0"/>
          <a:r>
            <a: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Geriatrics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•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егде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жастағы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науқастарда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аурулардың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алдын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диагностикалау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емдеудің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принциптерін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зерттейді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45E3E-F7BB-46A7-8BCF-6FC59FF5B349}" type="parTrans" cxnId="{3B552680-8C20-43F7-820F-605C75203366}">
      <dgm:prSet/>
      <dgm:spPr/>
      <dgm:t>
        <a:bodyPr/>
        <a:lstStyle/>
        <a:p>
          <a:endParaRPr lang="en-US"/>
        </a:p>
      </dgm:t>
    </dgm:pt>
    <dgm:pt modelId="{AF05CF52-D848-4D0B-8A06-AA4AFADF320D}" type="sibTrans" cxnId="{3B552680-8C20-43F7-820F-605C75203366}">
      <dgm:prSet/>
      <dgm:spPr/>
      <dgm:t>
        <a:bodyPr/>
        <a:lstStyle/>
        <a:p>
          <a:endParaRPr lang="en-US"/>
        </a:p>
      </dgm:t>
    </dgm:pt>
    <dgm:pt modelId="{E06894E9-EBAF-44D7-A147-216AA6BA06A0}" type="pres">
      <dgm:prSet presAssocID="{EFE2065E-5488-446E-A8D9-280F94ED761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B6571-B2C1-4130-B751-2267C786EA3E}" type="pres">
      <dgm:prSet presAssocID="{01FBC9F3-CE23-4629-8414-4B19BE555813}" presName="upArrow" presStyleLbl="node1" presStyleIdx="0" presStyleCnt="2" custScaleX="41463"/>
      <dgm:spPr>
        <a:solidFill>
          <a:srgbClr val="FF0000"/>
        </a:solidFill>
      </dgm:spPr>
    </dgm:pt>
    <dgm:pt modelId="{4E0C5F7E-42B2-4F0A-8C86-AB543F949377}" type="pres">
      <dgm:prSet presAssocID="{01FBC9F3-CE23-4629-8414-4B19BE555813}" presName="upArrowText" presStyleLbl="revTx" presStyleIdx="0" presStyleCnt="2" custScaleX="148196" custLinFactNeighborX="9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D08FB-A2AD-4E14-A4AC-0E58FBB8A1E6}" type="pres">
      <dgm:prSet presAssocID="{137418CA-C881-4BF2-BB7C-F047B46BC7E2}" presName="downArrow" presStyleLbl="node1" presStyleIdx="1" presStyleCnt="2" custScaleX="51054" custLinFactNeighborX="-11344" custLinFactNeighborY="-806"/>
      <dgm:spPr/>
    </dgm:pt>
    <dgm:pt modelId="{C08BEE00-BF24-41C4-A03D-FCB74B0DD57F}" type="pres">
      <dgm:prSet presAssocID="{137418CA-C881-4BF2-BB7C-F047B46BC7E2}" presName="downArrowText" presStyleLbl="revTx" presStyleIdx="1" presStyleCnt="2" custScaleX="145974" custLinFactNeighborX="2524" custLinFactNeighborY="-14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29407E-6B69-42FC-BB07-3C20B0CF55FB}" type="presOf" srcId="{01FBC9F3-CE23-4629-8414-4B19BE555813}" destId="{4E0C5F7E-42B2-4F0A-8C86-AB543F949377}" srcOrd="0" destOrd="0" presId="urn:microsoft.com/office/officeart/2005/8/layout/arrow4"/>
    <dgm:cxn modelId="{A1655B94-E726-44D5-8842-51115C0AE02C}" type="presOf" srcId="{EFE2065E-5488-446E-A8D9-280F94ED761A}" destId="{E06894E9-EBAF-44D7-A147-216AA6BA06A0}" srcOrd="0" destOrd="0" presId="urn:microsoft.com/office/officeart/2005/8/layout/arrow4"/>
    <dgm:cxn modelId="{44F8F3E5-BA9A-44C9-8CD8-D1E0B3EBC88C}" type="presOf" srcId="{137418CA-C881-4BF2-BB7C-F047B46BC7E2}" destId="{C08BEE00-BF24-41C4-A03D-FCB74B0DD57F}" srcOrd="0" destOrd="0" presId="urn:microsoft.com/office/officeart/2005/8/layout/arrow4"/>
    <dgm:cxn modelId="{9A003DD5-A6AD-456A-8BC3-4C4CC601E40F}" srcId="{EFE2065E-5488-446E-A8D9-280F94ED761A}" destId="{01FBC9F3-CE23-4629-8414-4B19BE555813}" srcOrd="0" destOrd="0" parTransId="{4A572DDC-713E-4B14-829A-1837684AAFB7}" sibTransId="{0E59DE41-ECE9-4F0C-AF3F-8A3315CDD047}"/>
    <dgm:cxn modelId="{3B552680-8C20-43F7-820F-605C75203366}" srcId="{EFE2065E-5488-446E-A8D9-280F94ED761A}" destId="{137418CA-C881-4BF2-BB7C-F047B46BC7E2}" srcOrd="1" destOrd="0" parTransId="{0E745E3E-F7BB-46A7-8BCF-6FC59FF5B349}" sibTransId="{AF05CF52-D848-4D0B-8A06-AA4AFADF320D}"/>
    <dgm:cxn modelId="{6F6BBEF2-F85A-44E4-958E-65CD011E765E}" type="presParOf" srcId="{E06894E9-EBAF-44D7-A147-216AA6BA06A0}" destId="{EA3B6571-B2C1-4130-B751-2267C786EA3E}" srcOrd="0" destOrd="0" presId="urn:microsoft.com/office/officeart/2005/8/layout/arrow4"/>
    <dgm:cxn modelId="{2E881B7F-1760-43B9-8617-B618E246A382}" type="presParOf" srcId="{E06894E9-EBAF-44D7-A147-216AA6BA06A0}" destId="{4E0C5F7E-42B2-4F0A-8C86-AB543F949377}" srcOrd="1" destOrd="0" presId="urn:microsoft.com/office/officeart/2005/8/layout/arrow4"/>
    <dgm:cxn modelId="{5CC92AE8-0C53-4C36-AFF5-A7A184586DB7}" type="presParOf" srcId="{E06894E9-EBAF-44D7-A147-216AA6BA06A0}" destId="{E79D08FB-A2AD-4E14-A4AC-0E58FBB8A1E6}" srcOrd="2" destOrd="0" presId="urn:microsoft.com/office/officeart/2005/8/layout/arrow4"/>
    <dgm:cxn modelId="{17044508-C708-4E2B-B05C-BFAB75987925}" type="presParOf" srcId="{E06894E9-EBAF-44D7-A147-216AA6BA06A0}" destId="{C08BEE00-BF24-41C4-A03D-FCB74B0DD57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88997-7891-48F5-A3B0-C2C35EA934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50ED77-3BB8-432F-B934-35444B17AA88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kk-K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60-74 жасқа дейін қарт адам</a:t>
          </a:r>
          <a:endParaRPr lang="en-US" sz="2000" dirty="0"/>
        </a:p>
      </dgm:t>
    </dgm:pt>
    <dgm:pt modelId="{220D98AA-891F-42DF-8653-91609E163F27}" type="parTrans" cxnId="{CBA1B83B-35E7-4CD4-8F47-8798B0E77629}">
      <dgm:prSet/>
      <dgm:spPr/>
      <dgm:t>
        <a:bodyPr/>
        <a:lstStyle/>
        <a:p>
          <a:endParaRPr lang="en-US"/>
        </a:p>
      </dgm:t>
    </dgm:pt>
    <dgm:pt modelId="{9D54088E-0F2B-4C85-8540-44A12FC94BD9}" type="sibTrans" cxnId="{CBA1B83B-35E7-4CD4-8F47-8798B0E77629}">
      <dgm:prSet/>
      <dgm:spPr/>
      <dgm:t>
        <a:bodyPr/>
        <a:lstStyle/>
        <a:p>
          <a:endParaRPr lang="en-US"/>
        </a:p>
      </dgm:t>
    </dgm:pt>
    <dgm:pt modelId="{AA8C9FFC-E0E7-4E84-92D8-A0EDC6E22CED}">
      <dgm:prSet phldrT="[Text]" custT="1"/>
      <dgm:spPr/>
      <dgm:t>
        <a:bodyPr/>
        <a:lstStyle/>
        <a:p>
          <a:pPr algn="just"/>
          <a:r>
            <a:rPr lang="kk-KZ" sz="2000" dirty="0"/>
            <a:t>     75-89 жасқа дейін кәрі </a:t>
          </a:r>
          <a:endParaRPr lang="en-US" sz="2000" dirty="0"/>
        </a:p>
      </dgm:t>
    </dgm:pt>
    <dgm:pt modelId="{F3CFCDE2-095E-4427-B32B-4E926A9C5338}" type="parTrans" cxnId="{FA0E0D45-1F46-4F9F-8AF4-46F90E5129A6}">
      <dgm:prSet/>
      <dgm:spPr/>
      <dgm:t>
        <a:bodyPr/>
        <a:lstStyle/>
        <a:p>
          <a:endParaRPr lang="en-US"/>
        </a:p>
      </dgm:t>
    </dgm:pt>
    <dgm:pt modelId="{7CE21252-D4E4-4FFB-AB8B-0EFD7A6BD92E}" type="sibTrans" cxnId="{FA0E0D45-1F46-4F9F-8AF4-46F90E5129A6}">
      <dgm:prSet/>
      <dgm:spPr/>
      <dgm:t>
        <a:bodyPr/>
        <a:lstStyle/>
        <a:p>
          <a:endParaRPr lang="en-US"/>
        </a:p>
      </dgm:t>
    </dgm:pt>
    <dgm:pt modelId="{5FEAFBF5-700C-484D-AA03-FA48CC89A495}">
      <dgm:prSet phldrT="[Text]" custT="1"/>
      <dgm:spPr/>
      <dgm:t>
        <a:bodyPr/>
        <a:lstStyle/>
        <a:p>
          <a:pPr algn="just"/>
          <a:r>
            <a:rPr lang="kk-KZ" sz="2000" dirty="0"/>
            <a:t>      90 жастан жоғары ұзақ өмір сүруші адам</a:t>
          </a:r>
          <a:r>
            <a:rPr lang="kk-KZ" sz="2000" baseline="0" dirty="0"/>
            <a:t> </a:t>
          </a:r>
          <a:endParaRPr lang="en-US" sz="2000" dirty="0"/>
        </a:p>
      </dgm:t>
    </dgm:pt>
    <dgm:pt modelId="{322D880E-FE3E-4B8F-977B-7813996C95A0}" type="parTrans" cxnId="{5D72D5EB-FB34-462C-8D90-B8410D733044}">
      <dgm:prSet/>
      <dgm:spPr/>
      <dgm:t>
        <a:bodyPr/>
        <a:lstStyle/>
        <a:p>
          <a:endParaRPr lang="en-US"/>
        </a:p>
      </dgm:t>
    </dgm:pt>
    <dgm:pt modelId="{2CBD978E-3FA9-4F1A-BFBF-BCD8233678D3}" type="sibTrans" cxnId="{5D72D5EB-FB34-462C-8D90-B8410D733044}">
      <dgm:prSet/>
      <dgm:spPr/>
      <dgm:t>
        <a:bodyPr/>
        <a:lstStyle/>
        <a:p>
          <a:endParaRPr lang="en-US"/>
        </a:p>
      </dgm:t>
    </dgm:pt>
    <dgm:pt modelId="{40F20671-18CA-45DE-B1BC-A5B795556110}" type="pres">
      <dgm:prSet presAssocID="{D0A88997-7891-48F5-A3B0-C2C35EA934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FFC9526-9738-41DB-AEC2-43441A3E8E8D}" type="pres">
      <dgm:prSet presAssocID="{D0A88997-7891-48F5-A3B0-C2C35EA93459}" presName="Name1" presStyleCnt="0"/>
      <dgm:spPr/>
    </dgm:pt>
    <dgm:pt modelId="{521D4039-BAB6-44BF-B003-89450D2197CB}" type="pres">
      <dgm:prSet presAssocID="{D0A88997-7891-48F5-A3B0-C2C35EA93459}" presName="cycle" presStyleCnt="0"/>
      <dgm:spPr/>
    </dgm:pt>
    <dgm:pt modelId="{95B85896-4342-4E7B-B7ED-96EDC16AC259}" type="pres">
      <dgm:prSet presAssocID="{D0A88997-7891-48F5-A3B0-C2C35EA93459}" presName="srcNode" presStyleLbl="node1" presStyleIdx="0" presStyleCnt="3"/>
      <dgm:spPr/>
    </dgm:pt>
    <dgm:pt modelId="{DB966443-A6FC-4A77-9BB8-A58AE946CBD5}" type="pres">
      <dgm:prSet presAssocID="{D0A88997-7891-48F5-A3B0-C2C35EA93459}" presName="conn" presStyleLbl="parChTrans1D2" presStyleIdx="0" presStyleCnt="1"/>
      <dgm:spPr/>
      <dgm:t>
        <a:bodyPr/>
        <a:lstStyle/>
        <a:p>
          <a:endParaRPr lang="ru-RU"/>
        </a:p>
      </dgm:t>
    </dgm:pt>
    <dgm:pt modelId="{49F9BF32-EC05-4CF7-91E6-5E50FDE67D8C}" type="pres">
      <dgm:prSet presAssocID="{D0A88997-7891-48F5-A3B0-C2C35EA93459}" presName="extraNode" presStyleLbl="node1" presStyleIdx="0" presStyleCnt="3"/>
      <dgm:spPr/>
    </dgm:pt>
    <dgm:pt modelId="{B9630C26-DE2D-47DC-91B0-565FA7E07B7D}" type="pres">
      <dgm:prSet presAssocID="{D0A88997-7891-48F5-A3B0-C2C35EA93459}" presName="dstNode" presStyleLbl="node1" presStyleIdx="0" presStyleCnt="3"/>
      <dgm:spPr/>
    </dgm:pt>
    <dgm:pt modelId="{3CD0F0A3-4E51-4E59-9AB6-C49F73C684E5}" type="pres">
      <dgm:prSet presAssocID="{CF50ED77-3BB8-432F-B934-35444B17AA88}" presName="text_1" presStyleLbl="node1" presStyleIdx="0" presStyleCnt="3" custLinFactNeighborX="-534" custLinFactNeighborY="2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91395-90AE-41D0-9E9A-71AF90E171A5}" type="pres">
      <dgm:prSet presAssocID="{CF50ED77-3BB8-432F-B934-35444B17AA88}" presName="accent_1" presStyleCnt="0"/>
      <dgm:spPr/>
    </dgm:pt>
    <dgm:pt modelId="{E81AEF23-CE7D-4707-8A2A-03BB7862242C}" type="pres">
      <dgm:prSet presAssocID="{CF50ED77-3BB8-432F-B934-35444B17AA88}" presName="accentRepeatNode" presStyleLbl="solidFgAcc1" presStyleIdx="0" presStyleCnt="3"/>
      <dgm:spPr/>
    </dgm:pt>
    <dgm:pt modelId="{D7E2C0E9-E14A-497F-976F-866D114EF2A4}" type="pres">
      <dgm:prSet presAssocID="{AA8C9FFC-E0E7-4E84-92D8-A0EDC6E22CED}" presName="text_2" presStyleLbl="node1" presStyleIdx="1" presStyleCnt="3" custScaleY="159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38CD5-B767-4427-A861-CD7B35C1E16B}" type="pres">
      <dgm:prSet presAssocID="{AA8C9FFC-E0E7-4E84-92D8-A0EDC6E22CED}" presName="accent_2" presStyleCnt="0"/>
      <dgm:spPr/>
    </dgm:pt>
    <dgm:pt modelId="{EE714648-FAAD-4B21-90C1-240E86D1BF35}" type="pres">
      <dgm:prSet presAssocID="{AA8C9FFC-E0E7-4E84-92D8-A0EDC6E22CED}" presName="accentRepeatNode" presStyleLbl="solidFgAcc1" presStyleIdx="1" presStyleCnt="3"/>
      <dgm:spPr/>
    </dgm:pt>
    <dgm:pt modelId="{21AE7C71-961A-40DE-8CA5-3AB2422FEF93}" type="pres">
      <dgm:prSet presAssocID="{5FEAFBF5-700C-484D-AA03-FA48CC89A49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DEA96-162E-4795-8586-786C51594B53}" type="pres">
      <dgm:prSet presAssocID="{5FEAFBF5-700C-484D-AA03-FA48CC89A495}" presName="accent_3" presStyleCnt="0"/>
      <dgm:spPr/>
    </dgm:pt>
    <dgm:pt modelId="{93D1030B-33BB-4DCC-B13A-EB48483EC6C4}" type="pres">
      <dgm:prSet presAssocID="{5FEAFBF5-700C-484D-AA03-FA48CC89A495}" presName="accentRepeatNode" presStyleLbl="solidFgAcc1" presStyleIdx="2" presStyleCnt="3"/>
      <dgm:spPr/>
    </dgm:pt>
  </dgm:ptLst>
  <dgm:cxnLst>
    <dgm:cxn modelId="{CBA1B83B-35E7-4CD4-8F47-8798B0E77629}" srcId="{D0A88997-7891-48F5-A3B0-C2C35EA93459}" destId="{CF50ED77-3BB8-432F-B934-35444B17AA88}" srcOrd="0" destOrd="0" parTransId="{220D98AA-891F-42DF-8653-91609E163F27}" sibTransId="{9D54088E-0F2B-4C85-8540-44A12FC94BD9}"/>
    <dgm:cxn modelId="{45C2858C-977D-46C9-8B7B-5D8B96008FF8}" type="presOf" srcId="{5FEAFBF5-700C-484D-AA03-FA48CC89A495}" destId="{21AE7C71-961A-40DE-8CA5-3AB2422FEF93}" srcOrd="0" destOrd="0" presId="urn:microsoft.com/office/officeart/2008/layout/VerticalCurvedList"/>
    <dgm:cxn modelId="{87261CE0-BC9A-4984-9053-F7670FB772DE}" type="presOf" srcId="{CF50ED77-3BB8-432F-B934-35444B17AA88}" destId="{3CD0F0A3-4E51-4E59-9AB6-C49F73C684E5}" srcOrd="0" destOrd="0" presId="urn:microsoft.com/office/officeart/2008/layout/VerticalCurvedList"/>
    <dgm:cxn modelId="{98B03704-481C-457C-9CB3-1792EF491682}" type="presOf" srcId="{D0A88997-7891-48F5-A3B0-C2C35EA93459}" destId="{40F20671-18CA-45DE-B1BC-A5B795556110}" srcOrd="0" destOrd="0" presId="urn:microsoft.com/office/officeart/2008/layout/VerticalCurvedList"/>
    <dgm:cxn modelId="{0A848D25-7A7C-428F-B77D-8E854350558F}" type="presOf" srcId="{AA8C9FFC-E0E7-4E84-92D8-A0EDC6E22CED}" destId="{D7E2C0E9-E14A-497F-976F-866D114EF2A4}" srcOrd="0" destOrd="0" presId="urn:microsoft.com/office/officeart/2008/layout/VerticalCurvedList"/>
    <dgm:cxn modelId="{2E4554FA-1D9F-4D75-9B42-AB5C7CC1536B}" type="presOf" srcId="{9D54088E-0F2B-4C85-8540-44A12FC94BD9}" destId="{DB966443-A6FC-4A77-9BB8-A58AE946CBD5}" srcOrd="0" destOrd="0" presId="urn:microsoft.com/office/officeart/2008/layout/VerticalCurvedList"/>
    <dgm:cxn modelId="{FA0E0D45-1F46-4F9F-8AF4-46F90E5129A6}" srcId="{D0A88997-7891-48F5-A3B0-C2C35EA93459}" destId="{AA8C9FFC-E0E7-4E84-92D8-A0EDC6E22CED}" srcOrd="1" destOrd="0" parTransId="{F3CFCDE2-095E-4427-B32B-4E926A9C5338}" sibTransId="{7CE21252-D4E4-4FFB-AB8B-0EFD7A6BD92E}"/>
    <dgm:cxn modelId="{5D72D5EB-FB34-462C-8D90-B8410D733044}" srcId="{D0A88997-7891-48F5-A3B0-C2C35EA93459}" destId="{5FEAFBF5-700C-484D-AA03-FA48CC89A495}" srcOrd="2" destOrd="0" parTransId="{322D880E-FE3E-4B8F-977B-7813996C95A0}" sibTransId="{2CBD978E-3FA9-4F1A-BFBF-BCD8233678D3}"/>
    <dgm:cxn modelId="{C4301A6B-D7AF-46AD-B757-9B57B33638C9}" type="presParOf" srcId="{40F20671-18CA-45DE-B1BC-A5B795556110}" destId="{AFFC9526-9738-41DB-AEC2-43441A3E8E8D}" srcOrd="0" destOrd="0" presId="urn:microsoft.com/office/officeart/2008/layout/VerticalCurvedList"/>
    <dgm:cxn modelId="{DE8D395E-EA35-4EE4-BB39-3D5DDFD62164}" type="presParOf" srcId="{AFFC9526-9738-41DB-AEC2-43441A3E8E8D}" destId="{521D4039-BAB6-44BF-B003-89450D2197CB}" srcOrd="0" destOrd="0" presId="urn:microsoft.com/office/officeart/2008/layout/VerticalCurvedList"/>
    <dgm:cxn modelId="{C0D09663-3D17-42E4-A285-6791E3CF055A}" type="presParOf" srcId="{521D4039-BAB6-44BF-B003-89450D2197CB}" destId="{95B85896-4342-4E7B-B7ED-96EDC16AC259}" srcOrd="0" destOrd="0" presId="urn:microsoft.com/office/officeart/2008/layout/VerticalCurvedList"/>
    <dgm:cxn modelId="{916AF5B9-D42E-4DE4-8931-9E872EC22910}" type="presParOf" srcId="{521D4039-BAB6-44BF-B003-89450D2197CB}" destId="{DB966443-A6FC-4A77-9BB8-A58AE946CBD5}" srcOrd="1" destOrd="0" presId="urn:microsoft.com/office/officeart/2008/layout/VerticalCurvedList"/>
    <dgm:cxn modelId="{B40EF25F-ADB0-4B59-8626-2859933901BD}" type="presParOf" srcId="{521D4039-BAB6-44BF-B003-89450D2197CB}" destId="{49F9BF32-EC05-4CF7-91E6-5E50FDE67D8C}" srcOrd="2" destOrd="0" presId="urn:microsoft.com/office/officeart/2008/layout/VerticalCurvedList"/>
    <dgm:cxn modelId="{82BEA5AD-C4BE-4BE4-B01D-AB78B86E7AEE}" type="presParOf" srcId="{521D4039-BAB6-44BF-B003-89450D2197CB}" destId="{B9630C26-DE2D-47DC-91B0-565FA7E07B7D}" srcOrd="3" destOrd="0" presId="urn:microsoft.com/office/officeart/2008/layout/VerticalCurvedList"/>
    <dgm:cxn modelId="{00627C43-E4C8-4E10-9962-3FA1C0B3EA48}" type="presParOf" srcId="{AFFC9526-9738-41DB-AEC2-43441A3E8E8D}" destId="{3CD0F0A3-4E51-4E59-9AB6-C49F73C684E5}" srcOrd="1" destOrd="0" presId="urn:microsoft.com/office/officeart/2008/layout/VerticalCurvedList"/>
    <dgm:cxn modelId="{2E264C28-6DE9-425B-A26E-9B83D7C34B97}" type="presParOf" srcId="{AFFC9526-9738-41DB-AEC2-43441A3E8E8D}" destId="{D2791395-90AE-41D0-9E9A-71AF90E171A5}" srcOrd="2" destOrd="0" presId="urn:microsoft.com/office/officeart/2008/layout/VerticalCurvedList"/>
    <dgm:cxn modelId="{9E5A584A-6C38-4FED-A97E-F3CED917FE53}" type="presParOf" srcId="{D2791395-90AE-41D0-9E9A-71AF90E171A5}" destId="{E81AEF23-CE7D-4707-8A2A-03BB7862242C}" srcOrd="0" destOrd="0" presId="urn:microsoft.com/office/officeart/2008/layout/VerticalCurvedList"/>
    <dgm:cxn modelId="{B8212101-BEC3-4D8C-9982-C91288787776}" type="presParOf" srcId="{AFFC9526-9738-41DB-AEC2-43441A3E8E8D}" destId="{D7E2C0E9-E14A-497F-976F-866D114EF2A4}" srcOrd="3" destOrd="0" presId="urn:microsoft.com/office/officeart/2008/layout/VerticalCurvedList"/>
    <dgm:cxn modelId="{76B4BA4F-2653-49E1-9E7B-037A6D73EE57}" type="presParOf" srcId="{AFFC9526-9738-41DB-AEC2-43441A3E8E8D}" destId="{4B938CD5-B767-4427-A861-CD7B35C1E16B}" srcOrd="4" destOrd="0" presId="urn:microsoft.com/office/officeart/2008/layout/VerticalCurvedList"/>
    <dgm:cxn modelId="{951A003F-20F7-4CAC-AB1D-3211564813E6}" type="presParOf" srcId="{4B938CD5-B767-4427-A861-CD7B35C1E16B}" destId="{EE714648-FAAD-4B21-90C1-240E86D1BF35}" srcOrd="0" destOrd="0" presId="urn:microsoft.com/office/officeart/2008/layout/VerticalCurvedList"/>
    <dgm:cxn modelId="{73D106BD-8A8E-48C3-8001-E7E26E089604}" type="presParOf" srcId="{AFFC9526-9738-41DB-AEC2-43441A3E8E8D}" destId="{21AE7C71-961A-40DE-8CA5-3AB2422FEF93}" srcOrd="5" destOrd="0" presId="urn:microsoft.com/office/officeart/2008/layout/VerticalCurvedList"/>
    <dgm:cxn modelId="{6AABC134-3452-4FF3-9CEA-F86AD4E347F3}" type="presParOf" srcId="{AFFC9526-9738-41DB-AEC2-43441A3E8E8D}" destId="{27DDEA96-162E-4795-8586-786C51594B53}" srcOrd="6" destOrd="0" presId="urn:microsoft.com/office/officeart/2008/layout/VerticalCurvedList"/>
    <dgm:cxn modelId="{9FCE4EE1-55B4-430A-8C03-B08462BFE0EA}" type="presParOf" srcId="{27DDEA96-162E-4795-8586-786C51594B53}" destId="{93D1030B-33BB-4DCC-B13A-EB48483EC6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A29CC-533B-467C-8433-126FF4FD1567}" type="doc">
      <dgm:prSet loTypeId="urn:microsoft.com/office/officeart/2008/layout/AscendingPictureAccentProces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B6B30B-1EEC-4220-9654-97D5677382AE}">
      <dgm:prSet/>
      <dgm:spPr/>
      <dgm:t>
        <a:bodyPr/>
        <a:lstStyle/>
        <a:p>
          <a:pPr rtl="0"/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Жүрек</a:t>
          </a:r>
          <a:r>
            <a:rPr lang="kk-KZ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қантамырлар ауруы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F066C-0C10-421E-AAD7-5EF8701997AF}" type="parTrans" cxnId="{DF87FB63-A0E5-446D-870A-F8379CBCCF2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D943E-1473-49BD-9F9E-BCDC01115A7F}" type="sibTrans" cxnId="{DF87FB63-A0E5-446D-870A-F8379CBCCF2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520A5-BC55-4A96-900A-258C042612F4}">
      <dgm:prSet/>
      <dgm:spPr/>
      <dgm:t>
        <a:bodyPr/>
        <a:lstStyle/>
        <a:p>
          <a:pPr rtl="0"/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Өкпе тіршілік сыйымдылығы азайюы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AB7C8-0590-4CDE-967D-ECC3AE80C4E5}" type="parTrans" cxnId="{33601D26-E4EF-481B-B24A-72A1E961AAD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22ABB-44D0-46CF-B6EA-255909149EA5}" type="sibTrans" cxnId="{33601D26-E4EF-481B-B24A-72A1E961AAD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D4276-DA73-4D41-B93B-AE2328DC21B8}">
      <dgm:prSet/>
      <dgm:spPr/>
      <dgm:t>
        <a:bodyPr/>
        <a:lstStyle/>
        <a:p>
          <a:pPr rtl="0"/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Ми</a:t>
          </a:r>
          <a:r>
            <a:rPr lang="kk-KZ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қан тамырлары  20 төмендеу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63BB3-A730-4AC7-882B-22D2AC29D9A3}" type="parTrans" cxnId="{73FC3D4C-09FD-487C-9D9F-FFD31445B8B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0CD7A-9C1E-4BA1-95AD-600CB68D32B4}" type="sibTrans" cxnId="{73FC3D4C-09FD-487C-9D9F-FFD31445B8B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43493-BC00-47AE-8145-1648440261DF}">
      <dgm:prSet/>
      <dgm:spPr/>
      <dgm:t>
        <a:bodyPr/>
        <a:lstStyle/>
        <a:p>
          <a:pPr rtl="0"/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остеопороз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BC7C4-DA4D-423B-8154-65137CA453FD}" type="parTrans" cxnId="{48A989B1-7BAD-4BC4-AA7A-2B5CF748D7E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ECA46-347A-4F39-A139-65D54B3D9BC9}" type="sibTrans" cxnId="{48A989B1-7BAD-4BC4-AA7A-2B5CF748D7E4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3515D-6DE2-4430-A884-EB54F6F91B09}">
      <dgm:prSet/>
      <dgm:spPr/>
      <dgm:t>
        <a:bodyPr/>
        <a:lstStyle/>
        <a:p>
          <a:pPr rtl="0"/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Терінің</a:t>
          </a:r>
          <a:r>
            <a:rPr lang="kk-KZ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қартаюы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FEFD8-9334-4147-A60B-2AE826E54FC0}" type="parTrans" cxnId="{2FDFA53A-01BE-48EF-AF25-73A66306029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51368-2C4A-4B36-BA2A-6511F2666206}" type="sibTrans" cxnId="{2FDFA53A-01BE-48EF-AF25-73A663060292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0E434-EDE7-4385-8CCB-F30792EB3137}" type="pres">
      <dgm:prSet presAssocID="{B66A29CC-533B-467C-8433-126FF4FD15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0EE9AD4-C37F-4E63-B35D-2F2EBB01846E}" type="pres">
      <dgm:prSet presAssocID="{B66A29CC-533B-467C-8433-126FF4FD1567}" presName="dot1" presStyleLbl="alignNode1" presStyleIdx="0" presStyleCnt="15"/>
      <dgm:spPr/>
    </dgm:pt>
    <dgm:pt modelId="{1739C6A1-5854-4869-8965-3D5643EB15AE}" type="pres">
      <dgm:prSet presAssocID="{B66A29CC-533B-467C-8433-126FF4FD1567}" presName="dot2" presStyleLbl="alignNode1" presStyleIdx="1" presStyleCnt="15"/>
      <dgm:spPr/>
    </dgm:pt>
    <dgm:pt modelId="{BC5B1F15-FC1B-4FCA-A412-6C3CD7B5B532}" type="pres">
      <dgm:prSet presAssocID="{B66A29CC-533B-467C-8433-126FF4FD1567}" presName="dot3" presStyleLbl="alignNode1" presStyleIdx="2" presStyleCnt="15"/>
      <dgm:spPr/>
    </dgm:pt>
    <dgm:pt modelId="{BF11FF29-6C35-487B-BDB3-754DB1748A6A}" type="pres">
      <dgm:prSet presAssocID="{B66A29CC-533B-467C-8433-126FF4FD1567}" presName="dot4" presStyleLbl="alignNode1" presStyleIdx="3" presStyleCnt="15"/>
      <dgm:spPr/>
    </dgm:pt>
    <dgm:pt modelId="{6E336614-887A-4724-A3E8-078F8E5C9E4E}" type="pres">
      <dgm:prSet presAssocID="{B66A29CC-533B-467C-8433-126FF4FD1567}" presName="dot5" presStyleLbl="alignNode1" presStyleIdx="4" presStyleCnt="15"/>
      <dgm:spPr/>
    </dgm:pt>
    <dgm:pt modelId="{2819C76C-5C65-4857-89D4-9FFDD07D3294}" type="pres">
      <dgm:prSet presAssocID="{B66A29CC-533B-467C-8433-126FF4FD1567}" presName="dot6" presStyleLbl="alignNode1" presStyleIdx="5" presStyleCnt="15"/>
      <dgm:spPr/>
    </dgm:pt>
    <dgm:pt modelId="{B64E3C9F-BBBD-4234-914F-9A7A519DE441}" type="pres">
      <dgm:prSet presAssocID="{B66A29CC-533B-467C-8433-126FF4FD1567}" presName="dot7" presStyleLbl="alignNode1" presStyleIdx="6" presStyleCnt="15"/>
      <dgm:spPr/>
    </dgm:pt>
    <dgm:pt modelId="{DEE7B829-03D6-40B5-8E69-B75CE40A9698}" type="pres">
      <dgm:prSet presAssocID="{B66A29CC-533B-467C-8433-126FF4FD1567}" presName="dot8" presStyleLbl="alignNode1" presStyleIdx="7" presStyleCnt="15"/>
      <dgm:spPr/>
    </dgm:pt>
    <dgm:pt modelId="{7097CF76-0D48-40C1-A89E-2F5601FA210F}" type="pres">
      <dgm:prSet presAssocID="{B66A29CC-533B-467C-8433-126FF4FD1567}" presName="dotArrow1" presStyleLbl="alignNode1" presStyleIdx="8" presStyleCnt="15"/>
      <dgm:spPr/>
    </dgm:pt>
    <dgm:pt modelId="{FADB8576-0FE8-4DDD-B9D5-0E857078314A}" type="pres">
      <dgm:prSet presAssocID="{B66A29CC-533B-467C-8433-126FF4FD1567}" presName="dotArrow2" presStyleLbl="alignNode1" presStyleIdx="9" presStyleCnt="15"/>
      <dgm:spPr/>
    </dgm:pt>
    <dgm:pt modelId="{8D62D486-59B6-464D-A20D-1F45D4B79309}" type="pres">
      <dgm:prSet presAssocID="{B66A29CC-533B-467C-8433-126FF4FD1567}" presName="dotArrow3" presStyleLbl="alignNode1" presStyleIdx="10" presStyleCnt="15"/>
      <dgm:spPr/>
    </dgm:pt>
    <dgm:pt modelId="{64766822-DC86-448E-865B-4DF608F7F8BE}" type="pres">
      <dgm:prSet presAssocID="{B66A29CC-533B-467C-8433-126FF4FD1567}" presName="dotArrow4" presStyleLbl="alignNode1" presStyleIdx="11" presStyleCnt="15"/>
      <dgm:spPr/>
    </dgm:pt>
    <dgm:pt modelId="{595D55E7-0C78-4096-922F-731D03D388D8}" type="pres">
      <dgm:prSet presAssocID="{B66A29CC-533B-467C-8433-126FF4FD1567}" presName="dotArrow5" presStyleLbl="alignNode1" presStyleIdx="12" presStyleCnt="15"/>
      <dgm:spPr/>
    </dgm:pt>
    <dgm:pt modelId="{C8E9C79F-8B88-4EC9-A0BC-D531C0A17319}" type="pres">
      <dgm:prSet presAssocID="{B66A29CC-533B-467C-8433-126FF4FD1567}" presName="dotArrow6" presStyleLbl="alignNode1" presStyleIdx="13" presStyleCnt="15"/>
      <dgm:spPr/>
    </dgm:pt>
    <dgm:pt modelId="{5BEF9EFC-CE2F-4EC7-B20C-6DD566837A6A}" type="pres">
      <dgm:prSet presAssocID="{B66A29CC-533B-467C-8433-126FF4FD1567}" presName="dotArrow7" presStyleLbl="alignNode1" presStyleIdx="14" presStyleCnt="15"/>
      <dgm:spPr/>
    </dgm:pt>
    <dgm:pt modelId="{9B4DF5C6-7405-47F4-B502-4A2C5BFBD261}" type="pres">
      <dgm:prSet presAssocID="{CFB6B30B-1EEC-4220-9654-97D5677382AE}" presName="parTx1" presStyleLbl="node1" presStyleIdx="0" presStyleCnt="5"/>
      <dgm:spPr/>
      <dgm:t>
        <a:bodyPr/>
        <a:lstStyle/>
        <a:p>
          <a:endParaRPr lang="ru-RU"/>
        </a:p>
      </dgm:t>
    </dgm:pt>
    <dgm:pt modelId="{5C3E9A0A-7596-4AF9-B53F-26F1F2996D5A}" type="pres">
      <dgm:prSet presAssocID="{338D943E-1473-49BD-9F9E-BCDC01115A7F}" presName="picture1" presStyleCnt="0"/>
      <dgm:spPr/>
    </dgm:pt>
    <dgm:pt modelId="{13A5DFD2-C323-4465-8862-9A5CB37ED2B2}" type="pres">
      <dgm:prSet presAssocID="{338D943E-1473-49BD-9F9E-BCDC01115A7F}" presName="imageRepeatNode" presStyleLbl="fgImgPlace1" presStyleIdx="0" presStyleCnt="5"/>
      <dgm:spPr/>
      <dgm:t>
        <a:bodyPr/>
        <a:lstStyle/>
        <a:p>
          <a:endParaRPr lang="ru-RU"/>
        </a:p>
      </dgm:t>
    </dgm:pt>
    <dgm:pt modelId="{2537FD12-644F-46F2-853A-F8BAE3B36EAF}" type="pres">
      <dgm:prSet presAssocID="{463520A5-BC55-4A96-900A-258C042612F4}" presName="parTx2" presStyleLbl="node1" presStyleIdx="1" presStyleCnt="5"/>
      <dgm:spPr/>
      <dgm:t>
        <a:bodyPr/>
        <a:lstStyle/>
        <a:p>
          <a:endParaRPr lang="ru-RU"/>
        </a:p>
      </dgm:t>
    </dgm:pt>
    <dgm:pt modelId="{84FD74AA-C051-447F-9993-24554565714D}" type="pres">
      <dgm:prSet presAssocID="{0E122ABB-44D0-46CF-B6EA-255909149EA5}" presName="picture2" presStyleCnt="0"/>
      <dgm:spPr/>
    </dgm:pt>
    <dgm:pt modelId="{B6388E1A-CE35-43FE-A197-CF929629A92F}" type="pres">
      <dgm:prSet presAssocID="{0E122ABB-44D0-46CF-B6EA-255909149EA5}" presName="imageRepeatNode" presStyleLbl="fgImgPlace1" presStyleIdx="1" presStyleCnt="5"/>
      <dgm:spPr/>
      <dgm:t>
        <a:bodyPr/>
        <a:lstStyle/>
        <a:p>
          <a:endParaRPr lang="ru-RU"/>
        </a:p>
      </dgm:t>
    </dgm:pt>
    <dgm:pt modelId="{2DCBB9DC-0A4C-4D1A-A9AC-655DFD8A8BB1}" type="pres">
      <dgm:prSet presAssocID="{06CD4276-DA73-4D41-B93B-AE2328DC21B8}" presName="parTx3" presStyleLbl="node1" presStyleIdx="2" presStyleCnt="5"/>
      <dgm:spPr/>
      <dgm:t>
        <a:bodyPr/>
        <a:lstStyle/>
        <a:p>
          <a:endParaRPr lang="ru-RU"/>
        </a:p>
      </dgm:t>
    </dgm:pt>
    <dgm:pt modelId="{FAA0912B-AC81-49C3-B939-A96929A92AA4}" type="pres">
      <dgm:prSet presAssocID="{AA60CD7A-9C1E-4BA1-95AD-600CB68D32B4}" presName="picture3" presStyleCnt="0"/>
      <dgm:spPr/>
    </dgm:pt>
    <dgm:pt modelId="{463B3956-E789-4D32-9262-1EC162B23067}" type="pres">
      <dgm:prSet presAssocID="{AA60CD7A-9C1E-4BA1-95AD-600CB68D32B4}" presName="imageRepeatNode" presStyleLbl="fgImgPlace1" presStyleIdx="2" presStyleCnt="5"/>
      <dgm:spPr/>
      <dgm:t>
        <a:bodyPr/>
        <a:lstStyle/>
        <a:p>
          <a:endParaRPr lang="ru-RU"/>
        </a:p>
      </dgm:t>
    </dgm:pt>
    <dgm:pt modelId="{97FE8061-0A6F-43B3-9587-CD0CE01DFCFB}" type="pres">
      <dgm:prSet presAssocID="{C2A43493-BC00-47AE-8145-1648440261DF}" presName="parTx4" presStyleLbl="node1" presStyleIdx="3" presStyleCnt="5"/>
      <dgm:spPr/>
      <dgm:t>
        <a:bodyPr/>
        <a:lstStyle/>
        <a:p>
          <a:endParaRPr lang="ru-RU"/>
        </a:p>
      </dgm:t>
    </dgm:pt>
    <dgm:pt modelId="{576C0740-A052-4FF8-B724-6AA93F50CE4F}" type="pres">
      <dgm:prSet presAssocID="{0EAECA46-347A-4F39-A139-65D54B3D9BC9}" presName="picture4" presStyleCnt="0"/>
      <dgm:spPr/>
    </dgm:pt>
    <dgm:pt modelId="{5FBC66B1-816D-40DF-BB9B-43FB3F2AA05C}" type="pres">
      <dgm:prSet presAssocID="{0EAECA46-347A-4F39-A139-65D54B3D9BC9}" presName="imageRepeatNode" presStyleLbl="fgImgPlace1" presStyleIdx="3" presStyleCnt="5"/>
      <dgm:spPr/>
      <dgm:t>
        <a:bodyPr/>
        <a:lstStyle/>
        <a:p>
          <a:endParaRPr lang="ru-RU"/>
        </a:p>
      </dgm:t>
    </dgm:pt>
    <dgm:pt modelId="{8386C098-37F5-4921-811C-D0C77BBAB537}" type="pres">
      <dgm:prSet presAssocID="{7A63515D-6DE2-4430-A884-EB54F6F91B09}" presName="parTx5" presStyleLbl="node1" presStyleIdx="4" presStyleCnt="5"/>
      <dgm:spPr/>
      <dgm:t>
        <a:bodyPr/>
        <a:lstStyle/>
        <a:p>
          <a:endParaRPr lang="ru-RU"/>
        </a:p>
      </dgm:t>
    </dgm:pt>
    <dgm:pt modelId="{3CCE5ED6-D75E-41D8-B6BD-DA89999DF47F}" type="pres">
      <dgm:prSet presAssocID="{15E51368-2C4A-4B36-BA2A-6511F2666206}" presName="picture5" presStyleCnt="0"/>
      <dgm:spPr/>
    </dgm:pt>
    <dgm:pt modelId="{35518670-AB69-4E9B-A0B1-E12EE60FFEE9}" type="pres">
      <dgm:prSet presAssocID="{15E51368-2C4A-4B36-BA2A-6511F2666206}" presName="imageRepeatNode" presStyleLbl="fgImgPlace1" presStyleIdx="4" presStyleCnt="5"/>
      <dgm:spPr/>
      <dgm:t>
        <a:bodyPr/>
        <a:lstStyle/>
        <a:p>
          <a:endParaRPr lang="ru-RU"/>
        </a:p>
      </dgm:t>
    </dgm:pt>
  </dgm:ptLst>
  <dgm:cxnLst>
    <dgm:cxn modelId="{20B1B10F-B5FE-4E80-A4EB-0633EEA6D7D7}" type="presOf" srcId="{AA60CD7A-9C1E-4BA1-95AD-600CB68D32B4}" destId="{463B3956-E789-4D32-9262-1EC162B23067}" srcOrd="0" destOrd="0" presId="urn:microsoft.com/office/officeart/2008/layout/AscendingPictureAccentProcess"/>
    <dgm:cxn modelId="{DF87FB63-A0E5-446D-870A-F8379CBCCF26}" srcId="{B66A29CC-533B-467C-8433-126FF4FD1567}" destId="{CFB6B30B-1EEC-4220-9654-97D5677382AE}" srcOrd="0" destOrd="0" parTransId="{FE0F066C-0C10-421E-AAD7-5EF8701997AF}" sibTransId="{338D943E-1473-49BD-9F9E-BCDC01115A7F}"/>
    <dgm:cxn modelId="{9D19ABF8-311D-4083-B0E5-2AD21BB5A823}" type="presOf" srcId="{CFB6B30B-1EEC-4220-9654-97D5677382AE}" destId="{9B4DF5C6-7405-47F4-B502-4A2C5BFBD261}" srcOrd="0" destOrd="0" presId="urn:microsoft.com/office/officeart/2008/layout/AscendingPictureAccentProcess"/>
    <dgm:cxn modelId="{48A989B1-7BAD-4BC4-AA7A-2B5CF748D7E4}" srcId="{B66A29CC-533B-467C-8433-126FF4FD1567}" destId="{C2A43493-BC00-47AE-8145-1648440261DF}" srcOrd="3" destOrd="0" parTransId="{D98BC7C4-DA4D-423B-8154-65137CA453FD}" sibTransId="{0EAECA46-347A-4F39-A139-65D54B3D9BC9}"/>
    <dgm:cxn modelId="{622BA64C-2991-40C1-BF55-D60B938A360E}" type="presOf" srcId="{7A63515D-6DE2-4430-A884-EB54F6F91B09}" destId="{8386C098-37F5-4921-811C-D0C77BBAB537}" srcOrd="0" destOrd="0" presId="urn:microsoft.com/office/officeart/2008/layout/AscendingPictureAccentProcess"/>
    <dgm:cxn modelId="{2FDFA53A-01BE-48EF-AF25-73A663060292}" srcId="{B66A29CC-533B-467C-8433-126FF4FD1567}" destId="{7A63515D-6DE2-4430-A884-EB54F6F91B09}" srcOrd="4" destOrd="0" parTransId="{59FFEFD8-9334-4147-A60B-2AE826E54FC0}" sibTransId="{15E51368-2C4A-4B36-BA2A-6511F2666206}"/>
    <dgm:cxn modelId="{8C80DA39-8C54-4F6D-A0E9-906EFF61C488}" type="presOf" srcId="{B66A29CC-533B-467C-8433-126FF4FD1567}" destId="{0A80E434-EDE7-4385-8CCB-F30792EB3137}" srcOrd="0" destOrd="0" presId="urn:microsoft.com/office/officeart/2008/layout/AscendingPictureAccentProcess"/>
    <dgm:cxn modelId="{73FC3D4C-09FD-487C-9D9F-FFD31445B8BC}" srcId="{B66A29CC-533B-467C-8433-126FF4FD1567}" destId="{06CD4276-DA73-4D41-B93B-AE2328DC21B8}" srcOrd="2" destOrd="0" parTransId="{78E63BB3-A730-4AC7-882B-22D2AC29D9A3}" sibTransId="{AA60CD7A-9C1E-4BA1-95AD-600CB68D32B4}"/>
    <dgm:cxn modelId="{02963835-E03F-4750-97D9-7518D1BB7C69}" type="presOf" srcId="{06CD4276-DA73-4D41-B93B-AE2328DC21B8}" destId="{2DCBB9DC-0A4C-4D1A-A9AC-655DFD8A8BB1}" srcOrd="0" destOrd="0" presId="urn:microsoft.com/office/officeart/2008/layout/AscendingPictureAccentProcess"/>
    <dgm:cxn modelId="{E59E9416-B762-4FFF-98C7-42BD7D6C4C34}" type="presOf" srcId="{463520A5-BC55-4A96-900A-258C042612F4}" destId="{2537FD12-644F-46F2-853A-F8BAE3B36EAF}" srcOrd="0" destOrd="0" presId="urn:microsoft.com/office/officeart/2008/layout/AscendingPictureAccentProcess"/>
    <dgm:cxn modelId="{1EDE7FD1-C35E-432A-B282-889036DE4440}" type="presOf" srcId="{C2A43493-BC00-47AE-8145-1648440261DF}" destId="{97FE8061-0A6F-43B3-9587-CD0CE01DFCFB}" srcOrd="0" destOrd="0" presId="urn:microsoft.com/office/officeart/2008/layout/AscendingPictureAccentProcess"/>
    <dgm:cxn modelId="{33601D26-E4EF-481B-B24A-72A1E961AADA}" srcId="{B66A29CC-533B-467C-8433-126FF4FD1567}" destId="{463520A5-BC55-4A96-900A-258C042612F4}" srcOrd="1" destOrd="0" parTransId="{335AB7C8-0590-4CDE-967D-ECC3AE80C4E5}" sibTransId="{0E122ABB-44D0-46CF-B6EA-255909149EA5}"/>
    <dgm:cxn modelId="{3382B6AE-B185-4290-B3C7-EC78F1A186B3}" type="presOf" srcId="{338D943E-1473-49BD-9F9E-BCDC01115A7F}" destId="{13A5DFD2-C323-4465-8862-9A5CB37ED2B2}" srcOrd="0" destOrd="0" presId="urn:microsoft.com/office/officeart/2008/layout/AscendingPictureAccentProcess"/>
    <dgm:cxn modelId="{59CFC598-7670-4B20-B65A-00E7DEED530D}" type="presOf" srcId="{0EAECA46-347A-4F39-A139-65D54B3D9BC9}" destId="{5FBC66B1-816D-40DF-BB9B-43FB3F2AA05C}" srcOrd="0" destOrd="0" presId="urn:microsoft.com/office/officeart/2008/layout/AscendingPictureAccentProcess"/>
    <dgm:cxn modelId="{D05255D9-4CB9-4FD2-8035-3A50F469247E}" type="presOf" srcId="{15E51368-2C4A-4B36-BA2A-6511F2666206}" destId="{35518670-AB69-4E9B-A0B1-E12EE60FFEE9}" srcOrd="0" destOrd="0" presId="urn:microsoft.com/office/officeart/2008/layout/AscendingPictureAccentProcess"/>
    <dgm:cxn modelId="{F5826815-F642-498C-8D07-C033FEED2B49}" type="presOf" srcId="{0E122ABB-44D0-46CF-B6EA-255909149EA5}" destId="{B6388E1A-CE35-43FE-A197-CF929629A92F}" srcOrd="0" destOrd="0" presId="urn:microsoft.com/office/officeart/2008/layout/AscendingPictureAccentProcess"/>
    <dgm:cxn modelId="{CF4EFA7B-DC94-47F4-AA50-EAC0569BE9AB}" type="presParOf" srcId="{0A80E434-EDE7-4385-8CCB-F30792EB3137}" destId="{80EE9AD4-C37F-4E63-B35D-2F2EBB01846E}" srcOrd="0" destOrd="0" presId="urn:microsoft.com/office/officeart/2008/layout/AscendingPictureAccentProcess"/>
    <dgm:cxn modelId="{393D3203-9C68-4999-B519-30321BFA9284}" type="presParOf" srcId="{0A80E434-EDE7-4385-8CCB-F30792EB3137}" destId="{1739C6A1-5854-4869-8965-3D5643EB15AE}" srcOrd="1" destOrd="0" presId="urn:microsoft.com/office/officeart/2008/layout/AscendingPictureAccentProcess"/>
    <dgm:cxn modelId="{533DE142-6373-4940-B937-75163DC661C2}" type="presParOf" srcId="{0A80E434-EDE7-4385-8CCB-F30792EB3137}" destId="{BC5B1F15-FC1B-4FCA-A412-6C3CD7B5B532}" srcOrd="2" destOrd="0" presId="urn:microsoft.com/office/officeart/2008/layout/AscendingPictureAccentProcess"/>
    <dgm:cxn modelId="{BC4A4D8E-67DB-499E-9EA2-5AB0D0007FCA}" type="presParOf" srcId="{0A80E434-EDE7-4385-8CCB-F30792EB3137}" destId="{BF11FF29-6C35-487B-BDB3-754DB1748A6A}" srcOrd="3" destOrd="0" presId="urn:microsoft.com/office/officeart/2008/layout/AscendingPictureAccentProcess"/>
    <dgm:cxn modelId="{31B577C9-2A48-4B03-B722-4A6CAC16B675}" type="presParOf" srcId="{0A80E434-EDE7-4385-8CCB-F30792EB3137}" destId="{6E336614-887A-4724-A3E8-078F8E5C9E4E}" srcOrd="4" destOrd="0" presId="urn:microsoft.com/office/officeart/2008/layout/AscendingPictureAccentProcess"/>
    <dgm:cxn modelId="{30D0FAD3-FAA0-4CA6-B99E-3F0AF98423BD}" type="presParOf" srcId="{0A80E434-EDE7-4385-8CCB-F30792EB3137}" destId="{2819C76C-5C65-4857-89D4-9FFDD07D3294}" srcOrd="5" destOrd="0" presId="urn:microsoft.com/office/officeart/2008/layout/AscendingPictureAccentProcess"/>
    <dgm:cxn modelId="{9B3616B3-51B7-4A9B-B74C-7CF4B53F06AE}" type="presParOf" srcId="{0A80E434-EDE7-4385-8CCB-F30792EB3137}" destId="{B64E3C9F-BBBD-4234-914F-9A7A519DE441}" srcOrd="6" destOrd="0" presId="urn:microsoft.com/office/officeart/2008/layout/AscendingPictureAccentProcess"/>
    <dgm:cxn modelId="{D498232F-AF75-448C-B794-5D777B48506F}" type="presParOf" srcId="{0A80E434-EDE7-4385-8CCB-F30792EB3137}" destId="{DEE7B829-03D6-40B5-8E69-B75CE40A9698}" srcOrd="7" destOrd="0" presId="urn:microsoft.com/office/officeart/2008/layout/AscendingPictureAccentProcess"/>
    <dgm:cxn modelId="{81AD1A80-7085-4803-AE9A-E5CAF3EF2597}" type="presParOf" srcId="{0A80E434-EDE7-4385-8CCB-F30792EB3137}" destId="{7097CF76-0D48-40C1-A89E-2F5601FA210F}" srcOrd="8" destOrd="0" presId="urn:microsoft.com/office/officeart/2008/layout/AscendingPictureAccentProcess"/>
    <dgm:cxn modelId="{CDDFA4B8-4442-41E1-898E-76A2FD478724}" type="presParOf" srcId="{0A80E434-EDE7-4385-8CCB-F30792EB3137}" destId="{FADB8576-0FE8-4DDD-B9D5-0E857078314A}" srcOrd="9" destOrd="0" presId="urn:microsoft.com/office/officeart/2008/layout/AscendingPictureAccentProcess"/>
    <dgm:cxn modelId="{0469A90C-AC65-4DBE-AB86-107E9AE60451}" type="presParOf" srcId="{0A80E434-EDE7-4385-8CCB-F30792EB3137}" destId="{8D62D486-59B6-464D-A20D-1F45D4B79309}" srcOrd="10" destOrd="0" presId="urn:microsoft.com/office/officeart/2008/layout/AscendingPictureAccentProcess"/>
    <dgm:cxn modelId="{50714B36-9AA2-466D-8BDD-61ADBB352690}" type="presParOf" srcId="{0A80E434-EDE7-4385-8CCB-F30792EB3137}" destId="{64766822-DC86-448E-865B-4DF608F7F8BE}" srcOrd="11" destOrd="0" presId="urn:microsoft.com/office/officeart/2008/layout/AscendingPictureAccentProcess"/>
    <dgm:cxn modelId="{3D1131A9-22E3-428A-AA0C-3B53FF6A32FE}" type="presParOf" srcId="{0A80E434-EDE7-4385-8CCB-F30792EB3137}" destId="{595D55E7-0C78-4096-922F-731D03D388D8}" srcOrd="12" destOrd="0" presId="urn:microsoft.com/office/officeart/2008/layout/AscendingPictureAccentProcess"/>
    <dgm:cxn modelId="{63617F39-7B1F-4C74-8450-E71444BE5F87}" type="presParOf" srcId="{0A80E434-EDE7-4385-8CCB-F30792EB3137}" destId="{C8E9C79F-8B88-4EC9-A0BC-D531C0A17319}" srcOrd="13" destOrd="0" presId="urn:microsoft.com/office/officeart/2008/layout/AscendingPictureAccentProcess"/>
    <dgm:cxn modelId="{451DBE49-1DBC-459F-84B8-865F66597457}" type="presParOf" srcId="{0A80E434-EDE7-4385-8CCB-F30792EB3137}" destId="{5BEF9EFC-CE2F-4EC7-B20C-6DD566837A6A}" srcOrd="14" destOrd="0" presId="urn:microsoft.com/office/officeart/2008/layout/AscendingPictureAccentProcess"/>
    <dgm:cxn modelId="{39E0A8C7-9110-478B-B6A4-A1338840A9A9}" type="presParOf" srcId="{0A80E434-EDE7-4385-8CCB-F30792EB3137}" destId="{9B4DF5C6-7405-47F4-B502-4A2C5BFBD261}" srcOrd="15" destOrd="0" presId="urn:microsoft.com/office/officeart/2008/layout/AscendingPictureAccentProcess"/>
    <dgm:cxn modelId="{F61DDE71-863F-43A1-93AE-0E3A966DB7FD}" type="presParOf" srcId="{0A80E434-EDE7-4385-8CCB-F30792EB3137}" destId="{5C3E9A0A-7596-4AF9-B53F-26F1F2996D5A}" srcOrd="16" destOrd="0" presId="urn:microsoft.com/office/officeart/2008/layout/AscendingPictureAccentProcess"/>
    <dgm:cxn modelId="{E62D5C3C-CB5A-4537-AB64-78F838F6C952}" type="presParOf" srcId="{5C3E9A0A-7596-4AF9-B53F-26F1F2996D5A}" destId="{13A5DFD2-C323-4465-8862-9A5CB37ED2B2}" srcOrd="0" destOrd="0" presId="urn:microsoft.com/office/officeart/2008/layout/AscendingPictureAccentProcess"/>
    <dgm:cxn modelId="{CB3A4E71-9C2F-4FE7-9FEC-C8AE8A55B49C}" type="presParOf" srcId="{0A80E434-EDE7-4385-8CCB-F30792EB3137}" destId="{2537FD12-644F-46F2-853A-F8BAE3B36EAF}" srcOrd="17" destOrd="0" presId="urn:microsoft.com/office/officeart/2008/layout/AscendingPictureAccentProcess"/>
    <dgm:cxn modelId="{0E70E2B7-9BD9-4BE3-90A7-F8B1B7CB2D15}" type="presParOf" srcId="{0A80E434-EDE7-4385-8CCB-F30792EB3137}" destId="{84FD74AA-C051-447F-9993-24554565714D}" srcOrd="18" destOrd="0" presId="urn:microsoft.com/office/officeart/2008/layout/AscendingPictureAccentProcess"/>
    <dgm:cxn modelId="{8FE90F31-CE79-48A1-925F-9E6D3CD88E74}" type="presParOf" srcId="{84FD74AA-C051-447F-9993-24554565714D}" destId="{B6388E1A-CE35-43FE-A197-CF929629A92F}" srcOrd="0" destOrd="0" presId="urn:microsoft.com/office/officeart/2008/layout/AscendingPictureAccentProcess"/>
    <dgm:cxn modelId="{442CD9AC-522D-48B7-B2C3-8E1806CCB246}" type="presParOf" srcId="{0A80E434-EDE7-4385-8CCB-F30792EB3137}" destId="{2DCBB9DC-0A4C-4D1A-A9AC-655DFD8A8BB1}" srcOrd="19" destOrd="0" presId="urn:microsoft.com/office/officeart/2008/layout/AscendingPictureAccentProcess"/>
    <dgm:cxn modelId="{FA4952EB-5668-43E4-AF59-0C0B25DF3D6E}" type="presParOf" srcId="{0A80E434-EDE7-4385-8CCB-F30792EB3137}" destId="{FAA0912B-AC81-49C3-B939-A96929A92AA4}" srcOrd="20" destOrd="0" presId="urn:microsoft.com/office/officeart/2008/layout/AscendingPictureAccentProcess"/>
    <dgm:cxn modelId="{DD111F33-9694-4460-8E77-FE8A516A4B54}" type="presParOf" srcId="{FAA0912B-AC81-49C3-B939-A96929A92AA4}" destId="{463B3956-E789-4D32-9262-1EC162B23067}" srcOrd="0" destOrd="0" presId="urn:microsoft.com/office/officeart/2008/layout/AscendingPictureAccentProcess"/>
    <dgm:cxn modelId="{62580D62-E584-48F3-AF3F-91912212BB76}" type="presParOf" srcId="{0A80E434-EDE7-4385-8CCB-F30792EB3137}" destId="{97FE8061-0A6F-43B3-9587-CD0CE01DFCFB}" srcOrd="21" destOrd="0" presId="urn:microsoft.com/office/officeart/2008/layout/AscendingPictureAccentProcess"/>
    <dgm:cxn modelId="{FFB9C2F4-FBF3-46A9-ADF7-953172FE96C3}" type="presParOf" srcId="{0A80E434-EDE7-4385-8CCB-F30792EB3137}" destId="{576C0740-A052-4FF8-B724-6AA93F50CE4F}" srcOrd="22" destOrd="0" presId="urn:microsoft.com/office/officeart/2008/layout/AscendingPictureAccentProcess"/>
    <dgm:cxn modelId="{826D0A6A-17D4-491B-B718-1059EFAE260D}" type="presParOf" srcId="{576C0740-A052-4FF8-B724-6AA93F50CE4F}" destId="{5FBC66B1-816D-40DF-BB9B-43FB3F2AA05C}" srcOrd="0" destOrd="0" presId="urn:microsoft.com/office/officeart/2008/layout/AscendingPictureAccentProcess"/>
    <dgm:cxn modelId="{45D6E8C4-0D46-4BF8-8D06-144E0D0DD358}" type="presParOf" srcId="{0A80E434-EDE7-4385-8CCB-F30792EB3137}" destId="{8386C098-37F5-4921-811C-D0C77BBAB537}" srcOrd="23" destOrd="0" presId="urn:microsoft.com/office/officeart/2008/layout/AscendingPictureAccentProcess"/>
    <dgm:cxn modelId="{9F4668F6-2270-459E-BE36-449371AE9C86}" type="presParOf" srcId="{0A80E434-EDE7-4385-8CCB-F30792EB3137}" destId="{3CCE5ED6-D75E-41D8-B6BD-DA89999DF47F}" srcOrd="24" destOrd="0" presId="urn:microsoft.com/office/officeart/2008/layout/AscendingPictureAccentProcess"/>
    <dgm:cxn modelId="{B8C0EB4D-06DF-43B5-9940-E27ED7EF112A}" type="presParOf" srcId="{3CCE5ED6-D75E-41D8-B6BD-DA89999DF47F}" destId="{35518670-AB69-4E9B-A0B1-E12EE60FFEE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B6571-B2C1-4130-B751-2267C786EA3E}">
      <dsp:nvSpPr>
        <dsp:cNvPr id="0" name=""/>
        <dsp:cNvSpPr/>
      </dsp:nvSpPr>
      <dsp:spPr>
        <a:xfrm>
          <a:off x="142873" y="0"/>
          <a:ext cx="940261" cy="1700784"/>
        </a:xfrm>
        <a:prstGeom prst="upArrow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C5F7E-42B2-4F0A-8C86-AB543F949377}">
      <dsp:nvSpPr>
        <dsp:cNvPr id="0" name=""/>
        <dsp:cNvSpPr/>
      </dsp:nvSpPr>
      <dsp:spPr>
        <a:xfrm>
          <a:off x="1107536" y="0"/>
          <a:ext cx="7033492" cy="170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Gerontology 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kk-KZ" altLang="ru-RU" sz="2300" kern="1200" dirty="0">
              <a:latin typeface="Times New Roman" pitchFamily="18" charset="0"/>
              <a:cs typeface="Times New Roman" pitchFamily="18" charset="0"/>
            </a:rPr>
            <a:t>қартаю құбылысының негізгі зандылықтарын молекулалық және жасушалық деңгейден бастап тұтас ағза деңгейіңде анықтайды, оның даму ерекшіліктерін, емдеу және аурудың алдын алу проблемаларын зерттейді. </a:t>
          </a:r>
          <a:endParaRPr lang="en-US" sz="2300" kern="1200" dirty="0"/>
        </a:p>
      </dsp:txBody>
      <dsp:txXfrm>
        <a:off x="1107536" y="0"/>
        <a:ext cx="7033492" cy="1700784"/>
      </dsp:txXfrm>
    </dsp:sp>
    <dsp:sp modelId="{E79D08FB-A2AD-4E14-A4AC-0E58FBB8A1E6}">
      <dsp:nvSpPr>
        <dsp:cNvPr id="0" name=""/>
        <dsp:cNvSpPr/>
      </dsp:nvSpPr>
      <dsp:spPr>
        <a:xfrm>
          <a:off x="457189" y="1828808"/>
          <a:ext cx="1157758" cy="1700784"/>
        </a:xfrm>
        <a:prstGeom prst="downArrow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BEE00-BF24-41C4-A03D-FCB74B0DD57F}">
      <dsp:nvSpPr>
        <dsp:cNvPr id="0" name=""/>
        <dsp:cNvSpPr/>
      </dsp:nvSpPr>
      <dsp:spPr>
        <a:xfrm>
          <a:off x="1524016" y="1600205"/>
          <a:ext cx="6928034" cy="170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Geriatrics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•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егде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жастағы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науқастарда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аурулардың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алдын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диагностикалау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емдеудің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принциптерін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зерттейді</a:t>
          </a:r>
          <a:r>
            <a:rPr lang="ru-RU" sz="2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4016" y="1600205"/>
        <a:ext cx="6928034" cy="1700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741D-9AF3-41AB-8E91-4294936BBE2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F03F5-8794-4694-83A9-5C893BBB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4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C2493EF-F987-4222-B14D-BF1CAEAD15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935CB-1D1D-42F5-A94A-55AEDAC2EB8E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4EC9A991-3150-4C77-91E1-E5F61D0BB7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0E9806A5-392D-4599-B085-C23FB65B4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44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FBD2A7-A2BE-44F7-8BED-F685339A2BA2}" type="slidenum">
              <a:rPr lang="en-GB" altLang="en-US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AutoNum type="arabicPeriod"/>
            </a:pPr>
            <a:r>
              <a:rPr lang="kk-KZ" altLang="ru-RU" dirty="0"/>
              <a:t>Белсенді өмір салтын ұстану.</a:t>
            </a:r>
          </a:p>
          <a:p>
            <a:pPr>
              <a:buFontTx/>
              <a:buAutoNum type="arabicPeriod"/>
            </a:pPr>
            <a:r>
              <a:rPr lang="kk-KZ" altLang="ru-RU" dirty="0"/>
              <a:t>Дұрыс тамақтану.</a:t>
            </a:r>
          </a:p>
          <a:p>
            <a:pPr>
              <a:buFontTx/>
              <a:buAutoNum type="arabicPeriod"/>
            </a:pPr>
            <a:r>
              <a:rPr lang="kk-KZ" altLang="ru-RU" dirty="0"/>
              <a:t>Антиоксидант болып табылатын көкөністерді, жемістерді жиі пайдалану.</a:t>
            </a:r>
          </a:p>
          <a:p>
            <a:pPr>
              <a:buFontTx/>
              <a:buAutoNum type="arabicPeriod"/>
            </a:pPr>
            <a:r>
              <a:rPr lang="kk-KZ" altLang="ru-RU" dirty="0"/>
              <a:t>Күйзеліске түсуден , қайғырудан, уайымға салынудан сақтану.</a:t>
            </a:r>
          </a:p>
          <a:p>
            <a:pPr>
              <a:buFontTx/>
              <a:buAutoNum type="arabicPeriod"/>
            </a:pPr>
            <a:r>
              <a:rPr lang="kk-KZ" altLang="ru-RU" dirty="0"/>
              <a:t>Құндылығы төмен тағамдарды пайдалану.</a:t>
            </a:r>
          </a:p>
          <a:p>
            <a:pPr>
              <a:buFontTx/>
              <a:buAutoNum type="arabicPeriod"/>
            </a:pPr>
            <a:r>
              <a:rPr lang="kk-KZ" altLang="ru-RU" dirty="0"/>
              <a:t>Зиянды әдеттерден аулақ болу.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234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BA3B3D-05D6-4279-AA92-04B1C5AB544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ideal-helf.ru/wp-content/uploads/2013/05/process-stareniya-1.jpg" TargetMode="External"/><Relationship Id="rId7" Type="http://schemas.openxmlformats.org/officeDocument/2006/relationships/hyperlink" Target="http://ideal-helf.ru/wp-content/uploads/2013/05/process-stareniya-5.jpg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http://ideal-helf.ru/wp-content/uploads/2013/05/process-stareniya-2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ideal-helf.ru/wp-content/uploads/2013/05/process-stareniya-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k.approby.com/telomeres-%D2%9B%D0%B0%D1%80%D1%82%D0%B0%D1%8E-%D0%B6%D3%99%D0%BD%D0%B5-%D1%80%D0%B0%D0%B3%D1%8B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/index.php?title=%D0%91%D0%B5%D0%BB%D0%BE%D0%BA_%D1%81%D0%B8%D0%BD%D1%82%D0%B5%D0%B7%D1%96&amp;action=edit&amp;redlink=1" TargetMode="External"/><Relationship Id="rId7" Type="http://schemas.openxmlformats.org/officeDocument/2006/relationships/hyperlink" Target="https://kk.wikipedia.org/wiki/%D0%9C%D0%B8%D1%82%D0%BE%D1%85%D0%BE%D0%BD%D0%B4%D1%80%D0%B8%D1%8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iki/%D0%A2%D0%BE%D1%82%D1%8B%D2%9B%D1%82%D1%8B%D1%80%D2%93%D1%8B%D1%88_%D1%84%D0%B5%D1%80%D0%BC%D0%B5%D0%BD%D1%82%D1%82%D0%B5%D1%80" TargetMode="External"/><Relationship Id="rId5" Type="http://schemas.openxmlformats.org/officeDocument/2006/relationships/hyperlink" Target="https://kk.wikipedia.org/w/index.php?title=%D0%96%D1%8B%D0%BB%D1%83_%D0%B1%D3%A9%D0%BB%D1%96%D0%BD%D1%83&amp;action=edit&amp;redlink=1" TargetMode="External"/><Relationship Id="rId4" Type="http://schemas.openxmlformats.org/officeDocument/2006/relationships/hyperlink" Target="https://kk.wikipedia.org/w/index.php?title=%D0%AD%D0%BD%D0%B5%D1%80%D0%B3%D0%B5%D1%82%D0%B8%D0%BA%D0%B0%D0%BB%D1%8B%D2%9B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615" y="20876"/>
            <a:ext cx="6934200" cy="1066800"/>
          </a:xfrm>
        </p:spPr>
        <p:txBody>
          <a:bodyPr>
            <a:normAutofit/>
          </a:bodyPr>
          <a:lstStyle/>
          <a:p>
            <a:r>
              <a:rPr lang="kk-KZ" dirty="0"/>
              <a:t>Геронтология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432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6098DF9-DD42-4CDF-9F82-594ECD78995A}"/>
              </a:ext>
            </a:extLst>
          </p:cNvPr>
          <p:cNvSpPr/>
          <p:nvPr/>
        </p:nvSpPr>
        <p:spPr>
          <a:xfrm>
            <a:off x="539552" y="155679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10.2.2.3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артаю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процесін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түсіндіру</a:t>
            </a:r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Қартаю моделіне жататын негізгі теорияны зерттеу және салыстыру.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артаю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процесінің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басталуын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факторлар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талдап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ғ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ылыми теорияларға баға бере алу.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92C7E98-E5F6-4A66-BFE4-AFB5EB39D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4001" r="3000" b="41999"/>
          <a:stretch/>
        </p:blipFill>
        <p:spPr bwMode="auto">
          <a:xfrm>
            <a:off x="152400" y="1828800"/>
            <a:ext cx="8610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2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0A627F16-DD44-4923-93B7-706FD584A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kk-KZ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жас аралығындағы қарттар арасындағы созылмалы аурулар 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2005</a:t>
            </a:r>
            <a:r>
              <a:rPr lang="kk-KZ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en-US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C2BD1E83-ABB8-41C9-858E-00B91148B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7772400" cy="3922713"/>
          </a:xfrm>
        </p:spPr>
        <p:txBody>
          <a:bodyPr/>
          <a:lstStyle/>
          <a:p>
            <a:r>
              <a:rPr lang="kk-KZ" altLang="ru-RU" dirty="0"/>
              <a:t>Гипертония      </a:t>
            </a:r>
            <a:r>
              <a:rPr lang="en-US" altLang="ru-RU" dirty="0"/>
              <a:t>	48%</a:t>
            </a:r>
          </a:p>
          <a:p>
            <a:r>
              <a:rPr lang="en-US" altLang="ru-RU" dirty="0"/>
              <a:t>A</a:t>
            </a:r>
            <a:r>
              <a:rPr lang="kk-KZ" altLang="ru-RU" dirty="0"/>
              <a:t>ртрит</a:t>
            </a:r>
            <a:r>
              <a:rPr lang="en-US" altLang="ru-RU" dirty="0"/>
              <a:t>			47%				</a:t>
            </a:r>
          </a:p>
          <a:p>
            <a:r>
              <a:rPr lang="kk-KZ" altLang="ru-RU" dirty="0"/>
              <a:t>Жүрек ауруы</a:t>
            </a:r>
            <a:r>
              <a:rPr lang="en-US" altLang="ru-RU" dirty="0"/>
              <a:t>	29%				</a:t>
            </a:r>
          </a:p>
          <a:p>
            <a:r>
              <a:rPr lang="kk-KZ" altLang="ru-RU" dirty="0"/>
              <a:t>Онкологиялық</a:t>
            </a:r>
            <a:r>
              <a:rPr lang="en-US" altLang="ru-RU" dirty="0"/>
              <a:t>	</a:t>
            </a:r>
            <a:r>
              <a:rPr lang="kk-KZ" altLang="ru-RU" dirty="0"/>
              <a:t>             </a:t>
            </a:r>
            <a:r>
              <a:rPr lang="en-US" altLang="ru-RU" dirty="0"/>
              <a:t>20%		</a:t>
            </a:r>
          </a:p>
          <a:p>
            <a:r>
              <a:rPr lang="kk-KZ" altLang="ru-RU" dirty="0"/>
              <a:t>Диабет</a:t>
            </a:r>
            <a:r>
              <a:rPr lang="en-US" altLang="ru-RU" dirty="0"/>
              <a:t>		16%</a:t>
            </a:r>
          </a:p>
          <a:p>
            <a:pPr>
              <a:buFont typeface="Wingdings" panose="05000000000000000000" pitchFamily="2" charset="2"/>
              <a:buNone/>
            </a:pPr>
            <a:endParaRPr lang="en-US" altLang="ru-RU" dirty="0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xmlns="" id="{86597990-D8B5-4CD7-8EC5-B8653E6D8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707287"/>
              </p:ext>
            </p:extLst>
          </p:nvPr>
        </p:nvGraphicFramePr>
        <p:xfrm>
          <a:off x="2819400" y="1981200"/>
          <a:ext cx="6248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169935BE-7A4A-42E9-9467-4B69C32DC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Osteoporosis</a:t>
            </a:r>
          </a:p>
        </p:txBody>
      </p:sp>
      <p:pic>
        <p:nvPicPr>
          <p:cNvPr id="110596" name="Picture 4" descr="28">
            <a:extLst>
              <a:ext uri="{FF2B5EF4-FFF2-40B4-BE49-F238E27FC236}">
                <a16:creationId xmlns:a16="http://schemas.microsoft.com/office/drawing/2014/main" xmlns="" id="{E4AA1CA1-85C7-4E62-84A2-1A191E3E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4B1985F-D335-4DBC-95F7-52C3A370D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0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Рисунок 2" descr="Активируйте свое серое вещество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5786"/>
            <a:ext cx="2590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Рисунок 4" descr="Питание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70" y="1235786"/>
            <a:ext cx="2758016" cy="24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 descr="Сон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5908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Бросайте курить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94" y="3789040"/>
            <a:ext cx="275801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801" y="724053"/>
            <a:ext cx="7968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b="1" dirty="0">
                <a:latin typeface="Times New Roman" pitchFamily="18" charset="0"/>
                <a:cs typeface="Times New Roman" pitchFamily="18" charset="0"/>
              </a:rPr>
              <a:t>СУРЕТТЕН ҚАРТАЮДЫ ТЕЖЕУДІҢ ЖОЛДАРЫН СИПАТТАҢЫЗ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Негативные проявления гиподинамии">
            <a:extLst>
              <a:ext uri="{FF2B5EF4-FFF2-40B4-BE49-F238E27FC236}">
                <a16:creationId xmlns:a16="http://schemas.microsoft.com/office/drawing/2014/main" xmlns="" id="{404F87AE-FB01-4D40-B324-2B98FC16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68" y="3905381"/>
            <a:ext cx="2514600" cy="20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Скандинавская жаяу | Шығыс Қазақстан Облыстық салауатты өмір салтын  қалыптастыру орталығы медициналық мекемесі">
            <a:extLst>
              <a:ext uri="{FF2B5EF4-FFF2-40B4-BE49-F238E27FC236}">
                <a16:creationId xmlns:a16="http://schemas.microsoft.com/office/drawing/2014/main" xmlns="" id="{1FA992E2-D4FF-4A1F-8260-26AF50B02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77" y="1243322"/>
            <a:ext cx="2888723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5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77792"/>
              </p:ext>
            </p:extLst>
          </p:nvPr>
        </p:nvGraphicFramePr>
        <p:xfrm>
          <a:off x="228600" y="2286000"/>
          <a:ext cx="8475133" cy="354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432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7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9" y="1925968"/>
            <a:ext cx="8229600" cy="752856"/>
          </a:xfrm>
        </p:spPr>
        <p:txBody>
          <a:bodyPr>
            <a:normAutofit fontScale="90000"/>
          </a:bodyPr>
          <a:lstStyle/>
          <a:p>
            <a:r>
              <a:rPr lang="kk-KZ" dirty="0">
                <a:solidFill>
                  <a:schemeClr val="tx2"/>
                </a:solidFill>
              </a:rPr>
              <a:t>Геронтогенез кезеңдері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1660101"/>
              </p:ext>
            </p:extLst>
          </p:nvPr>
        </p:nvGraphicFramePr>
        <p:xfrm>
          <a:off x="211810" y="2302396"/>
          <a:ext cx="8855990" cy="420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1" y="6488668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Dr. rehab </a:t>
            </a:r>
            <a:r>
              <a:rPr lang="en-US" sz="1400" dirty="0" err="1"/>
              <a:t>gwada</a:t>
            </a:r>
            <a:r>
              <a:rPr lang="en-US" sz="1400" dirty="0"/>
              <a:t> </a:t>
            </a:r>
          </a:p>
        </p:txBody>
      </p:sp>
      <p:pic>
        <p:nvPicPr>
          <p:cNvPr id="2050" name="Picture 2" descr="What is Gerontology? - Definition &amp; History - Video &amp; Lesson Transcript |  Study.com">
            <a:extLst>
              <a:ext uri="{FF2B5EF4-FFF2-40B4-BE49-F238E27FC236}">
                <a16:creationId xmlns:a16="http://schemas.microsoft.com/office/drawing/2014/main" xmlns="" id="{AB812F2B-AB6D-47D6-9C1B-8EEED9934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 b="11481"/>
          <a:stretch/>
        </p:blipFill>
        <p:spPr bwMode="auto">
          <a:xfrm>
            <a:off x="0" y="-76200"/>
            <a:ext cx="9144000" cy="209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7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C5C023-AF2E-42C8-B7A6-094C7501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52728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Қартаю үдерісінің теориясы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5FB32DC-3947-40FA-A8FC-D298B7C355CA}"/>
              </a:ext>
            </a:extLst>
          </p:cNvPr>
          <p:cNvSpPr/>
          <p:nvPr/>
        </p:nvSpPr>
        <p:spPr>
          <a:xfrm>
            <a:off x="304800" y="21336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Қартаю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қартаю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бақыланады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теломер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SIRT1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sirtruin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SIRT2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Зиянды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мен РНҚ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нәруыздар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384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7A3DFC2-38F7-48FC-8BFD-8B38D736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6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B49ED27-141A-43BA-B322-53A9737B560A}"/>
              </a:ext>
            </a:extLst>
          </p:cNvPr>
          <p:cNvSpPr/>
          <p:nvPr/>
        </p:nvSpPr>
        <p:spPr>
          <a:xfrm>
            <a:off x="495300" y="2133600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И.И.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Мечниковтың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пайымдауынша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-аммиак,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бауыр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дәнекер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керісінше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И.И. Мечников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қартаю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фагоцитоз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ілімі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4546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B6FFC2-F128-4667-813C-BA492234A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56" y="762000"/>
            <a:ext cx="8610600" cy="3429000"/>
          </a:xfrm>
        </p:spPr>
        <p:txBody>
          <a:bodyPr>
            <a:noAutofit/>
          </a:bodyPr>
          <a:lstStyle/>
          <a:p>
            <a:pPr algn="l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Ағзалық деңгейде қартаю өзгерістері ең алдымен сыртқы белгілерінен көрінеді:дене пішіні, шаштары ағарып түсе бастайды,әжімдер пайда болады.</a:t>
            </a:r>
          </a:p>
          <a:p>
            <a:pPr algn="l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7349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5188C39-EFFE-48B0-88F2-EA122D98F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5000" b="62000"/>
          <a:stretch/>
        </p:blipFill>
        <p:spPr bwMode="auto">
          <a:xfrm>
            <a:off x="345831" y="1752600"/>
            <a:ext cx="87630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4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6364"/>
            <a:ext cx="1752600" cy="1406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A0ED0E3-7ED1-4DDB-9FBE-0F035475D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675467"/>
            <a:ext cx="8610599" cy="3450696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Қартаюды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ұлғаюына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Белок синтезі (мұндай бет жоқ)"/>
              </a:rPr>
              <a:t>белок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Белок синтезі (мұндай бет жоқ)"/>
              </a:rPr>
              <a:t>синтезінің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Қартаю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Энергетикалық (мұндай бет жоқ)"/>
              </a:rPr>
              <a:t>энергетикалық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Жылу бөліну (мұндай бет жоқ)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Жылу бөліну (мұндай бет жоқ)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Жылу бөліну (мұндай бет жоқ)"/>
              </a:rPr>
              <a:t>бөліну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Тотықтырғыш ферменттер"/>
              </a:rPr>
              <a:t>тотықтырғыш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Тотықтырғыш ферменттер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Тотықтырғыш ферменттер"/>
              </a:rPr>
              <a:t>ферменттердің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кемиді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Митохондрия"/>
              </a:rPr>
              <a:t>митохондриялардың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саны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азаяды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905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1000</TotalTime>
  <Words>264</Words>
  <Application>Microsoft Office PowerPoint</Application>
  <PresentationFormat>Экран (4:3)</PresentationFormat>
  <Paragraphs>47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Candara</vt:lpstr>
      <vt:lpstr>Symbol</vt:lpstr>
      <vt:lpstr>Times New Roman</vt:lpstr>
      <vt:lpstr>Wingdings</vt:lpstr>
      <vt:lpstr>Waveform</vt:lpstr>
      <vt:lpstr>Геронтология</vt:lpstr>
      <vt:lpstr>Презентация PowerPoint</vt:lpstr>
      <vt:lpstr>Геронтогенез кезеңдері</vt:lpstr>
      <vt:lpstr>Қартаю үдерісінің теориясы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65 жас аралығындағы қарттар арасындағы созылмалы аурулар  2005ж</vt:lpstr>
      <vt:lpstr>Osteoporosis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Rehab Gwada</dc:creator>
  <cp:lastModifiedBy>Huawei</cp:lastModifiedBy>
  <cp:revision>78</cp:revision>
  <dcterms:created xsi:type="dcterms:W3CDTF">2016-09-23T21:46:25Z</dcterms:created>
  <dcterms:modified xsi:type="dcterms:W3CDTF">2024-11-02T17:28:12Z</dcterms:modified>
</cp:coreProperties>
</file>