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1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16.jpeg" ContentType="image/jpeg"/>
  <Override PartName="/ppt/media/image9.png" ContentType="image/png"/>
  <Override PartName="/ppt/media/image11.png" ContentType="image/png"/>
  <Override PartName="/ppt/media/image3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A0D5DCB-D71E-4622-978D-4F47BB77B8F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178E959-13F9-45E3-99CD-1218CA1FA947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683208-E8C1-4792-B791-218D7833F626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B2BC51B-F139-4B3C-BFC0-0BEC8FC4ADC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FBD989-2B14-4492-BE93-BCB2E5AD175B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366D81-AE65-48E8-983D-512ACACA3D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46F5031-C0D0-4C3F-BA77-AF98E7A4D468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20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Эволюциялық даму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Антропогенездің кезеңдері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10 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5"/>
          <p:cNvSpPr/>
          <p:nvPr/>
        </p:nvSpPr>
        <p:spPr>
          <a:xfrm>
            <a:off x="98280" y="14400"/>
            <a:ext cx="12192120" cy="9237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2" name="Рисунок 1" descr=""/>
          <p:cNvPicPr/>
          <p:nvPr/>
        </p:nvPicPr>
        <p:blipFill>
          <a:blip r:embed="rId1"/>
          <a:stretch/>
        </p:blipFill>
        <p:spPr>
          <a:xfrm>
            <a:off x="220680" y="5842080"/>
            <a:ext cx="11560320" cy="712800"/>
          </a:xfrm>
          <a:prstGeom prst="rect">
            <a:avLst/>
          </a:prstGeom>
          <a:ln w="0">
            <a:noFill/>
          </a:ln>
        </p:spPr>
      </p:pic>
      <p:sp>
        <p:nvSpPr>
          <p:cNvPr id="43" name="Прямоугольник 11"/>
          <p:cNvSpPr/>
          <p:nvPr/>
        </p:nvSpPr>
        <p:spPr>
          <a:xfrm>
            <a:off x="419040" y="1657440"/>
            <a:ext cx="58197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2e75b6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4" name="Рисунок 7" descr=""/>
          <p:cNvPicPr/>
          <p:nvPr/>
        </p:nvPicPr>
        <p:blipFill>
          <a:blip r:embed="rId2"/>
          <a:stretch/>
        </p:blipFill>
        <p:spPr>
          <a:xfrm>
            <a:off x="411120" y="1143000"/>
            <a:ext cx="11369880" cy="441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1"/>
          <p:cNvSpPr/>
          <p:nvPr/>
        </p:nvSpPr>
        <p:spPr>
          <a:xfrm>
            <a:off x="9360" y="-11592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Прямоугольник 3"/>
          <p:cNvSpPr/>
          <p:nvPr/>
        </p:nvSpPr>
        <p:spPr>
          <a:xfrm>
            <a:off x="1454040" y="1003320"/>
            <a:ext cx="9661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7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49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Прямоугольник 2"/>
          <p:cNvSpPr/>
          <p:nvPr/>
        </p:nvSpPr>
        <p:spPr>
          <a:xfrm flipV="1" rot="10800000">
            <a:off x="1618920" y="4334760"/>
            <a:ext cx="949644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Палеонтроптар-қазып алынған ертедегі адамдар.  Олар мұздықтар дәуірінде Азияның, Африканың, Еуропаның кең аумақтарында қоныстанған. Полентроптардың жергілікті бір тобы-неандертальдықтар. Германиядағы Неандерталь өзенінің аңғарымен байланысты.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2" name="Рисунок 2" descr=""/>
          <p:cNvPicPr/>
          <p:nvPr/>
        </p:nvPicPr>
        <p:blipFill>
          <a:blip r:embed="rId3"/>
          <a:stretch/>
        </p:blipFill>
        <p:spPr>
          <a:xfrm>
            <a:off x="1523880" y="0"/>
            <a:ext cx="9144000" cy="369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975960"/>
            <a:ext cx="10515600" cy="533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Неонтроптар-осы заманғы алғашқы адамдар типі. Бұл кезеңдегі адамдардың бірнеше қаңқа қалдықтары 1868 жылы Франциядағы Кро-Маньон үңгірінен табылған. Осыған байланысты кроманьондықтар деп те атайды. Содан соң 35 мың жыл бұрын және тарихи дәуірге дейін тас дәуірінің  соңында өмір сүрген барлық адамдарды атауда осы терминді қолданылған. 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5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192120" cy="97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9" descr=""/>
          <p:cNvPicPr/>
          <p:nvPr/>
        </p:nvPicPr>
        <p:blipFill>
          <a:blip r:embed="rId1"/>
          <a:stretch/>
        </p:blipFill>
        <p:spPr>
          <a:xfrm>
            <a:off x="0" y="-81000"/>
            <a:ext cx="12192120" cy="113364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-360" y="-81360"/>
            <a:ext cx="12192120" cy="113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e79"/>
                </a:solidFill>
                <a:uFillTx/>
                <a:latin typeface="Calibri Light"/>
              </a:rPr>
              <a:t>1 тапсырма Суретте ежелгі адамдардың  қай түрі бейнеленген?</a:t>
            </a:r>
            <a:endParaRPr b="0" lang="ru-RU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57" name="Объект 3" descr="Изображение выглядит как группа, в позе, скульптура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555480" y="1639800"/>
            <a:ext cx="10319040" cy="357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14400" y="339840"/>
            <a:ext cx="10515600" cy="560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1f4e79"/>
                </a:solidFill>
                <a:uFillTx/>
                <a:latin typeface="Calibri Light"/>
              </a:rPr>
              <a:t>2 тапсырма. 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59" name=""/>
          <p:cNvSpPr txBox="1"/>
          <p:nvPr/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e79"/>
                </a:solidFill>
                <a:uFillTx/>
                <a:latin typeface="Calibri"/>
              </a:rPr>
              <a:t>Архантроптар мен палеоантроптарды салыстырыңдар. Олардың біреуін неліктен </a:t>
            </a:r>
            <a:r>
              <a:rPr b="0" lang="ru-RU" sz="2800" strike="noStrike" u="none">
                <a:solidFill>
                  <a:srgbClr val="1f4e79"/>
                </a:solidFill>
                <a:uFillTx/>
                <a:latin typeface="Calibri"/>
              </a:rPr>
              <a:t>«Саналы» деп аталғанын дәлелдеңдер.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0" name="Рисунок 3" descr=""/>
          <p:cNvPicPr/>
          <p:nvPr/>
        </p:nvPicPr>
        <p:blipFill>
          <a:blip r:embed="rId1"/>
          <a:stretch/>
        </p:blipFill>
        <p:spPr>
          <a:xfrm>
            <a:off x="0" y="900000"/>
            <a:ext cx="12192120" cy="92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Бекіту сұрақтары: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2e75b6"/>
                </a:solidFill>
                <a:uFillTx/>
                <a:latin typeface="Calibri"/>
              </a:rPr>
              <a:t>Гоминидтерге қандай жануарлар жатады?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2e75b6"/>
                </a:solidFill>
                <a:uFillTx/>
                <a:latin typeface="Calibri"/>
              </a:rPr>
              <a:t>Адам туысының алғашқы өкілдері қашан және қалай пайда болды?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2e75b6"/>
                </a:solidFill>
                <a:uFillTx/>
                <a:latin typeface="Calibri"/>
              </a:rPr>
              <a:t>Ежелгі адамдардың тіршілік әдістері қандай болды?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3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2120" cy="77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65" name="Объект 4" descr=""/>
          <p:cNvPicPr/>
          <p:nvPr/>
        </p:nvPicPr>
        <p:blipFill>
          <a:blip r:embed="rId1"/>
          <a:stretch/>
        </p:blipFill>
        <p:spPr>
          <a:xfrm>
            <a:off x="674640" y="228600"/>
            <a:ext cx="10679040" cy="581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875880" y="2114640"/>
            <a:ext cx="10566360" cy="4062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Адам және адамтәрізді маймылдардың ортақ ататектерін біледі;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Ертедегі  адамдардың тіршілігі мен өмір сүру әдісін түсінеді;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Антропогенездің кезеңдерін меңгереді;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10.2.6.4  Антропогенездің кезеңдерін атау, ертедегі және осы заманғы алғашқы  адамдардың тіршілігі мен өмір сүру әдісі</a:t>
            </a: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түсіну</a:t>
            </a: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 txBox="1"/>
          <p:nvPr/>
        </p:nvSpPr>
        <p:spPr>
          <a:xfrm>
            <a:off x="875880" y="2114640"/>
            <a:ext cx="10566360" cy="4062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Приматтар сөзі қандай мағына береді?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Ой қозғау: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84080" y="194760"/>
            <a:ext cx="10515600" cy="163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e79"/>
                </a:solidFill>
                <a:uFillTx/>
                <a:latin typeface="Calibri Light"/>
              </a:rPr>
              <a:t>Приматтар-әуел бастан ағашта тіршілік еткен жануарлар. Қазіргі кезде олардың 200-ден астам түрлері бар деп есептеледі</a:t>
            </a:r>
            <a:r>
              <a:rPr b="0" lang="kk-KZ" sz="4400" strike="noStrike" u="none">
                <a:solidFill>
                  <a:srgbClr val="1f4e79"/>
                </a:solidFill>
                <a:uFillTx/>
                <a:latin typeface="Calibri Light"/>
              </a:rPr>
              <a:t>.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e79"/>
                </a:solidFill>
                <a:uFillTx/>
                <a:latin typeface="Calibri"/>
              </a:rPr>
              <a:t>Приматтар латынша: (приматес-алғашқы, «ең озық» деген сөз, яғни жануарлар дүниесіндегі ең озығы).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e79"/>
                </a:solidFill>
                <a:uFillTx/>
                <a:latin typeface="Calibri"/>
              </a:rPr>
              <a:t>Аяқ-қолдары бес саусақты және қармауға бейім келеді.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e79"/>
                </a:solidFill>
                <a:uFillTx/>
                <a:latin typeface="Calibri"/>
              </a:rPr>
              <a:t>Тропиктік аймақтарда мекендейді.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6"/>
          <p:cNvSpPr/>
          <p:nvPr/>
        </p:nvSpPr>
        <p:spPr>
          <a:xfrm>
            <a:off x="0" y="1440"/>
            <a:ext cx="12192120" cy="660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5" name="Рисунок 5" descr=""/>
          <p:cNvPicPr/>
          <p:nvPr/>
        </p:nvPicPr>
        <p:blipFill>
          <a:blip r:embed="rId1"/>
          <a:stretch/>
        </p:blipFill>
        <p:spPr>
          <a:xfrm>
            <a:off x="316080" y="6599160"/>
            <a:ext cx="11559960" cy="712800"/>
          </a:xfrm>
          <a:prstGeom prst="rect">
            <a:avLst/>
          </a:prstGeom>
          <a:ln w="0">
            <a:noFill/>
          </a:ln>
        </p:spPr>
      </p:pic>
      <p:sp>
        <p:nvSpPr>
          <p:cNvPr id="26" name="Прямоугольник 15"/>
          <p:cNvSpPr/>
          <p:nvPr/>
        </p:nvSpPr>
        <p:spPr>
          <a:xfrm>
            <a:off x="10752120" y="5057640"/>
            <a:ext cx="649440" cy="37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7" name="Рисунок 1" descr=""/>
          <p:cNvPicPr/>
          <p:nvPr/>
        </p:nvPicPr>
        <p:blipFill>
          <a:blip r:embed="rId2"/>
          <a:stretch/>
        </p:blipFill>
        <p:spPr>
          <a:xfrm>
            <a:off x="674640" y="0"/>
            <a:ext cx="10428480" cy="659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29" name="Объект 3" descr=""/>
          <p:cNvPicPr/>
          <p:nvPr/>
        </p:nvPicPr>
        <p:blipFill>
          <a:blip r:embed="rId1"/>
          <a:stretch/>
        </p:blipFill>
        <p:spPr>
          <a:xfrm>
            <a:off x="0" y="282600"/>
            <a:ext cx="12192120" cy="631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3"/>
          <p:cNvSpPr/>
          <p:nvPr/>
        </p:nvSpPr>
        <p:spPr>
          <a:xfrm>
            <a:off x="-1440" y="17640"/>
            <a:ext cx="12191760" cy="6490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1" name="Picture 6" descr=""/>
          <p:cNvPicPr/>
          <p:nvPr/>
        </p:nvPicPr>
        <p:blipFill>
          <a:blip r:embed="rId1"/>
          <a:stretch/>
        </p:blipFill>
        <p:spPr>
          <a:xfrm>
            <a:off x="1679400" y="645804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32" name="Picture 7" descr=""/>
          <p:cNvPicPr/>
          <p:nvPr/>
        </p:nvPicPr>
        <p:blipFill>
          <a:blip r:embed="rId2"/>
          <a:stretch/>
        </p:blipFill>
        <p:spPr>
          <a:xfrm>
            <a:off x="1679400" y="65739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09400" y="799920"/>
            <a:ext cx="9381960" cy="468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Проантроптар. 7,5-1,5 миллион жылдар аралығында өмір сүрген.  Тік жүретін приматтар. Адам эволюциясында олардың көпшілігі ешқандай түрге тармақталмай жойылып кетті. Олар  екі эволюциялық топқа бөлінеді. 1.Гоминидтер   2.Австралопиктер.   Гоминидтер-алуан түрді қамтитын эволюциялық тармақ.  Австралопитектер- латын тілінен аударғанда АВСТРАЛИС және грек тілінен аударғанда питекос- маймыл, шамамен 2,5-2 млн жыл бұрын өмір сүрген.</a:t>
            </a:r>
            <a:br>
              <a:rPr sz="2400"/>
            </a:br>
            <a:br>
              <a:rPr sz="2000"/>
            </a:b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4" name="AutoShape 21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36" name="Рисунок 2" descr=""/>
          <p:cNvPicPr/>
          <p:nvPr/>
        </p:nvPicPr>
        <p:blipFill>
          <a:blip r:embed="rId1"/>
          <a:stretch/>
        </p:blipFill>
        <p:spPr>
          <a:xfrm>
            <a:off x="587520" y="228600"/>
            <a:ext cx="11223360" cy="626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"/>
          <p:cNvSpPr/>
          <p:nvPr/>
        </p:nvSpPr>
        <p:spPr>
          <a:xfrm>
            <a:off x="33480" y="230040"/>
            <a:ext cx="12123720" cy="7272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TextBox 9"/>
          <p:cNvSpPr/>
          <p:nvPr/>
        </p:nvSpPr>
        <p:spPr>
          <a:xfrm>
            <a:off x="438120" y="2266920"/>
            <a:ext cx="112014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9" name="Рисунок 4" descr=""/>
          <p:cNvPicPr/>
          <p:nvPr/>
        </p:nvPicPr>
        <p:blipFill>
          <a:blip r:embed="rId1"/>
          <a:stretch/>
        </p:blipFill>
        <p:spPr>
          <a:xfrm>
            <a:off x="544680" y="6583320"/>
            <a:ext cx="11559960" cy="712800"/>
          </a:xfrm>
          <a:prstGeom prst="rect">
            <a:avLst/>
          </a:prstGeom>
          <a:ln w="0">
            <a:noFill/>
          </a:ln>
        </p:spPr>
      </p:pic>
      <p:pic>
        <p:nvPicPr>
          <p:cNvPr id="40" name="Рисунок 1" descr=""/>
          <p:cNvPicPr/>
          <p:nvPr/>
        </p:nvPicPr>
        <p:blipFill>
          <a:blip r:embed="rId2"/>
          <a:stretch/>
        </p:blipFill>
        <p:spPr>
          <a:xfrm>
            <a:off x="544680" y="1219320"/>
            <a:ext cx="11102760" cy="527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11901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2024-11-02T22:37:02Z</dcterms:modified>
  <cp:revision>841</cp:revision>
  <dc:subject/>
  <dc:title>Презентация PowerPoint</dc:title>
</cp:coreProperties>
</file>