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png" ContentType="image/png"/>
  <Override PartName="/ppt/media/image2.jpeg" ContentType="image/jpeg"/>
  <Override PartName="/ppt/media/image6.png" ContentType="image/png"/>
  <Override PartName="/ppt/media/image14.png" ContentType="image/png"/>
  <Override PartName="/ppt/media/image4.png" ContentType="image/png"/>
  <Override PartName="/ppt/media/image12.png" ContentType="image/png"/>
  <Override PartName="/ppt/media/image5.png" ContentType="image/png"/>
  <Override PartName="/ppt/media/image13.png" ContentType="image/png"/>
  <Override PartName="/ppt/media/image7.png" ContentType="image/png"/>
  <Override PartName="/ppt/media/image15.png" ContentType="image/png"/>
  <Override PartName="/ppt/media/image3.jpeg" ContentType="image/jpeg"/>
  <Override PartName="/ppt/media/image16.png" ContentType="image/png"/>
  <Override PartName="/ppt/media/image8.png" ContentType="image/png"/>
  <Override PartName="/ppt/media/image10.png" ContentType="image/png"/>
  <Override PartName="/ppt/media/image11.png" ContentType="image/png"/>
  <Override PartName="/ppt/media/image9.png" ContentType="image/png"/>
  <Override PartName="/ppt/media/image17.png" ContentType="image/png"/>
  <Override PartName="/ppt/media/image18.png" ContentType="image/png"/>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notesSlides/_rels/notesSlide9.xml.rels" ContentType="application/vnd.openxmlformats-package.relationships+xml"/>
  <Override PartName="/ppt/notesSlides/_rels/notesSlide8.xml.rels" ContentType="application/vnd.openxmlformats-package.relationships+xml"/>
  <Override PartName="/ppt/notesSlides/_rels/notesSlide7.xml.rels" ContentType="application/vnd.openxmlformats-package.relationships+xml"/>
  <Override PartName="/ppt/notesSlides/_rels/notesSlide6.xml.rels" ContentType="application/vnd.openxmlformats-package.relationships+xml"/>
  <Override PartName="/ppt/notesSlides/_rels/notesSlide5.xml.rels" ContentType="application/vnd.openxmlformats-package.relationships+xml"/>
  <Override PartName="/ppt/notesSlides/_rels/notesSlide4.xml.rels" ContentType="application/vnd.openxmlformats-package.relationshi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0691813" cy="7559675"/>
  <p:notesSz cx="6796088" cy="992822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 name=""/>
          <p:cNvSpPr/>
          <p:nvPr/>
        </p:nvSpPr>
        <p:spPr>
          <a:xfrm>
            <a:off x="0" y="0"/>
            <a:ext cx="6796800" cy="9928800"/>
          </a:xfrm>
          <a:prstGeom prst="rect">
            <a:avLst/>
          </a:prstGeom>
          <a:solidFill>
            <a:srgbClr val="ffffff"/>
          </a:solidFill>
          <a:ln w="0">
            <a:noFill/>
          </a:ln>
        </p:spPr>
        <p:txBody>
          <a:bodyPr lIns="90000" rIns="90000" tIns="45000" bIns="45000" anchor="ctr" anchorCtr="1">
            <a:noAutofit/>
          </a:bodyPr>
          <a:p>
            <a:endParaRPr b="0" lang="ru-RU" sz="1500" strike="noStrike" u="none">
              <a:solidFill>
                <a:srgbClr val="000000"/>
              </a:solidFill>
              <a:uFillTx/>
              <a:latin typeface="Arial"/>
            </a:endParaRPr>
          </a:p>
        </p:txBody>
      </p:sp>
      <p:sp>
        <p:nvSpPr>
          <p:cNvPr id="21" name="PlaceHolder 1"/>
          <p:cNvSpPr>
            <a:spLocks noGrp="1"/>
          </p:cNvSpPr>
          <p:nvPr>
            <p:ph type="hdr"/>
          </p:nvPr>
        </p:nvSpPr>
        <p:spPr>
          <a:xfrm>
            <a:off x="0" y="-360"/>
            <a:ext cx="2946240" cy="498600"/>
          </a:xfrm>
          <a:prstGeom prst="rect">
            <a:avLst/>
          </a:prstGeom>
          <a:noFill/>
          <a:ln w="0">
            <a:noFill/>
          </a:ln>
        </p:spPr>
        <p:txBody>
          <a:bodyPr lIns="91440" rIns="91440" tIns="45720" bIns="4572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500" strike="noStrike" u="none">
              <a:solidFill>
                <a:srgbClr val="000000"/>
              </a:solidFill>
              <a:uFillTx/>
              <a:latin typeface="Arial"/>
            </a:endParaRPr>
          </a:p>
        </p:txBody>
      </p:sp>
      <p:sp>
        <p:nvSpPr>
          <p:cNvPr id="22" name="PlaceHolder 2"/>
          <p:cNvSpPr>
            <a:spLocks noGrp="1"/>
          </p:cNvSpPr>
          <p:nvPr>
            <p:ph type="dt" idx="10"/>
          </p:nvPr>
        </p:nvSpPr>
        <p:spPr>
          <a:xfrm>
            <a:off x="3849840" y="-360"/>
            <a:ext cx="2946240" cy="498600"/>
          </a:xfrm>
          <a:prstGeom prst="rect">
            <a:avLst/>
          </a:prstGeom>
          <a:noFill/>
          <a:ln w="0">
            <a:noFill/>
          </a:ln>
        </p:spPr>
        <p:txBody>
          <a:bodyPr lIns="91440" rIns="91440" tIns="45720" bIns="4572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500" strike="noStrike" u="none">
              <a:solidFill>
                <a:srgbClr val="000000"/>
              </a:solidFill>
              <a:uFillTx/>
              <a:latin typeface="Arial"/>
            </a:endParaRPr>
          </a:p>
        </p:txBody>
      </p:sp>
      <p:sp>
        <p:nvSpPr>
          <p:cNvPr id="23" name="PlaceHolder 3"/>
          <p:cNvSpPr>
            <a:spLocks noGrp="1"/>
          </p:cNvSpPr>
          <p:nvPr>
            <p:ph type="sldImg"/>
          </p:nvPr>
        </p:nvSpPr>
        <p:spPr>
          <a:xfrm>
            <a:off x="1029960" y="1240920"/>
            <a:ext cx="4737600" cy="3350160"/>
          </a:xfrm>
          <a:prstGeom prst="rect">
            <a:avLst/>
          </a:prstGeom>
          <a:noFill/>
          <a:ln w="12600">
            <a:solidFill>
              <a:srgbClr val="000000"/>
            </a:solidFill>
            <a:round/>
          </a:ln>
        </p:spPr>
        <p:txBody>
          <a:bodyPr lIns="91440" rIns="91440" tIns="45720" bIns="45720" anchor="t">
            <a:noAutofit/>
          </a:bodyPr>
          <a:p>
            <a:pPr indent="0">
              <a:lnSpc>
                <a:spcPct val="90000"/>
              </a:lnSpc>
              <a:buNone/>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4400" strike="noStrike" u="none">
                <a:solidFill>
                  <a:srgbClr val="a6b727"/>
                </a:solidFill>
                <a:uFillTx/>
                <a:latin typeface="Corbel"/>
              </a:rPr>
              <a:t>Click to move the slide</a:t>
            </a:r>
            <a:endParaRPr b="0" lang="ru-RU" sz="4400" strike="noStrike" u="none">
              <a:solidFill>
                <a:srgbClr val="a6b727"/>
              </a:solidFill>
              <a:uFillTx/>
              <a:latin typeface="Corbel"/>
            </a:endParaRPr>
          </a:p>
        </p:txBody>
      </p:sp>
      <p:sp>
        <p:nvSpPr>
          <p:cNvPr id="24" name="PlaceHolder 4"/>
          <p:cNvSpPr>
            <a:spLocks noGrp="1"/>
          </p:cNvSpPr>
          <p:nvPr>
            <p:ph type="body"/>
          </p:nvPr>
        </p:nvSpPr>
        <p:spPr>
          <a:xfrm>
            <a:off x="679320" y="4777920"/>
            <a:ext cx="5438880" cy="3908520"/>
          </a:xfrm>
          <a:prstGeom prst="rect">
            <a:avLst/>
          </a:prstGeom>
          <a:noFill/>
          <a:ln w="0">
            <a:noFill/>
          </a:ln>
        </p:spPr>
        <p:txBody>
          <a:bodyPr lIns="91440" rIns="91440" tIns="45720" bIns="45720" anchor="t">
            <a:noAutofit/>
          </a:bodyPr>
          <a:p>
            <a:pPr marL="496800" indent="-24768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500" strike="noStrike" u="none">
                <a:solidFill>
                  <a:srgbClr val="000000"/>
                </a:solidFill>
                <a:uFillTx/>
                <a:latin typeface="Arial"/>
              </a:rPr>
              <a:t>Click to edit the notes format</a:t>
            </a:r>
            <a:endParaRPr b="0" lang="ru-RU" sz="1500" strike="noStrike" u="none">
              <a:solidFill>
                <a:srgbClr val="000000"/>
              </a:solidFill>
              <a:uFillTx/>
              <a:latin typeface="Arial"/>
            </a:endParaRPr>
          </a:p>
        </p:txBody>
      </p:sp>
      <p:sp>
        <p:nvSpPr>
          <p:cNvPr id="25" name="PlaceHolder 5"/>
          <p:cNvSpPr>
            <a:spLocks noGrp="1"/>
          </p:cNvSpPr>
          <p:nvPr>
            <p:ph type="ftr" idx="11"/>
          </p:nvPr>
        </p:nvSpPr>
        <p:spPr>
          <a:xfrm>
            <a:off x="0" y="9429840"/>
            <a:ext cx="2946240" cy="498240"/>
          </a:xfrm>
          <a:prstGeom prst="rect">
            <a:avLst/>
          </a:prstGeom>
          <a:noFill/>
          <a:ln w="0">
            <a:noFill/>
          </a:ln>
        </p:spPr>
        <p:txBody>
          <a:bodyPr lIns="91440" rIns="91440" tIns="45720" bIns="4572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500" strike="noStrike" u="none">
              <a:solidFill>
                <a:srgbClr val="000000"/>
              </a:solidFill>
              <a:uFillTx/>
              <a:latin typeface="Arial"/>
            </a:endParaRPr>
          </a:p>
        </p:txBody>
      </p:sp>
      <p:sp>
        <p:nvSpPr>
          <p:cNvPr id="26" name="PlaceHolder 6"/>
          <p:cNvSpPr>
            <a:spLocks noGrp="1"/>
          </p:cNvSpPr>
          <p:nvPr>
            <p:ph type="sldNum" idx="12"/>
          </p:nvPr>
        </p:nvSpPr>
        <p:spPr>
          <a:xfrm>
            <a:off x="3849840" y="9429840"/>
            <a:ext cx="2946240" cy="498240"/>
          </a:xfrm>
          <a:prstGeom prst="rect">
            <a:avLst/>
          </a:prstGeom>
          <a:noFill/>
          <a:ln w="0">
            <a:noFill/>
          </a:ln>
        </p:spPr>
        <p:txBody>
          <a:bodyPr lIns="91440" rIns="91440" tIns="45720" bIns="45720" anchor="b">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000000"/>
                </a:solidFill>
                <a:uFillTx/>
                <a:latin typeface="Calibri"/>
                <a:ea typeface="Calibri"/>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901548C-F5F4-4F54-92FA-C50A7DBED19C}" type="slidenum">
              <a:rPr b="0" lang="ru-RU" sz="1200" strike="noStrike" u="none">
                <a:solidFill>
                  <a:srgbClr val="000000"/>
                </a:solidFill>
                <a:uFillTx/>
                <a:latin typeface="Calibri"/>
                <a:ea typeface="Calibri"/>
              </a:rPr>
              <a:t>&lt;number&gt;</a:t>
            </a:fld>
            <a:endParaRPr b="0" lang="ru-RU" sz="1200" strike="noStrike" u="none">
              <a:solidFill>
                <a:srgbClr val="000000"/>
              </a:solidFill>
              <a:uFillTx/>
              <a:latin typeface="Arial"/>
            </a:endParaRPr>
          </a:p>
        </p:txBody>
      </p:sp>
    </p:spTree>
  </p:cSld>
  <p:clrMap bg1="lt1" bg2="lt2" tx1="dk1" tx2="dk2" accent1="accent1" accent2="accent2" accent3="accent3" accent4="accent4" accent5="accent5" accent6="accent6" hlink="hlink" folHlink="folHlink"/>
</p:notesMaster>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type="sldImg"/>
          </p:nvPr>
        </p:nvSpPr>
        <p:spPr>
          <a:xfrm>
            <a:off x="1030320" y="1241280"/>
            <a:ext cx="4737240" cy="3349800"/>
          </a:xfrm>
          <a:prstGeom prst="rect">
            <a:avLst/>
          </a:prstGeom>
          <a:ln w="0">
            <a:noFill/>
          </a:ln>
        </p:spPr>
      </p:sp>
      <p:sp>
        <p:nvSpPr>
          <p:cNvPr id="133" name="PlaceHolder 2"/>
          <p:cNvSpPr>
            <a:spLocks noGrp="1"/>
          </p:cNvSpPr>
          <p:nvPr>
            <p:ph type="body"/>
          </p:nvPr>
        </p:nvSpPr>
        <p:spPr>
          <a:xfrm>
            <a:off x="679320" y="4777920"/>
            <a:ext cx="5438880" cy="3908520"/>
          </a:xfrm>
          <a:prstGeom prst="rect">
            <a:avLst/>
          </a:prstGeom>
          <a:noFill/>
          <a:ln w="0">
            <a:noFill/>
          </a:ln>
        </p:spPr>
        <p:txBody>
          <a:bodyPr lIns="0" rIns="0" tIns="0" bIns="0" anchor="t">
            <a:noAutofit/>
          </a:bodyPr>
          <a:p>
            <a:pPr marL="496800" indent="-24768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500" strike="noStrike" u="none">
              <a:solidFill>
                <a:srgbClr val="000000"/>
              </a:solidFill>
              <a:uFillTx/>
              <a:latin typeface="Arial"/>
            </a:endParaRPr>
          </a:p>
        </p:txBody>
      </p:sp>
      <p:sp>
        <p:nvSpPr>
          <p:cNvPr id="134" name="Номер слайда 3"/>
          <p:cNvSpPr/>
          <p:nvPr/>
        </p:nvSpPr>
        <p:spPr>
          <a:xfrm>
            <a:off x="3849840" y="9429840"/>
            <a:ext cx="2946240" cy="498240"/>
          </a:xfrm>
          <a:prstGeom prst="rect">
            <a:avLst/>
          </a:prstGeom>
          <a:noFill/>
          <a:ln w="0">
            <a:noFill/>
          </a:ln>
        </p:spPr>
        <p:style>
          <a:lnRef idx="0"/>
          <a:fillRef idx="0"/>
          <a:effectRef idx="0"/>
          <a:fontRef idx="minor"/>
        </p:style>
        <p:txBody>
          <a:bodyPr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71B5EBA-631B-4B9F-BDBA-F50031FA7586}" type="slidenum">
              <a:rPr b="0" lang="ru-RU" sz="1200" strike="noStrike" u="none">
                <a:solidFill>
                  <a:srgbClr val="000000"/>
                </a:solidFill>
                <a:uFillTx/>
                <a:latin typeface="Calibri"/>
              </a:rPr>
              <a:t>&lt;number&gt;</a:t>
            </a:fld>
            <a:endParaRPr b="0" lang="ru-RU" sz="1200" strike="noStrike" u="none">
              <a:solidFill>
                <a:srgbClr val="000000"/>
              </a:solidFill>
              <a:uFillTx/>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type="sldImg"/>
          </p:nvPr>
        </p:nvSpPr>
        <p:spPr>
          <a:xfrm>
            <a:off x="1030320" y="1241280"/>
            <a:ext cx="4737240" cy="3349800"/>
          </a:xfrm>
          <a:prstGeom prst="rect">
            <a:avLst/>
          </a:prstGeom>
          <a:ln w="0">
            <a:noFill/>
          </a:ln>
        </p:spPr>
      </p:sp>
      <p:sp>
        <p:nvSpPr>
          <p:cNvPr id="136" name="PlaceHolder 2"/>
          <p:cNvSpPr>
            <a:spLocks noGrp="1"/>
          </p:cNvSpPr>
          <p:nvPr>
            <p:ph type="body"/>
          </p:nvPr>
        </p:nvSpPr>
        <p:spPr>
          <a:xfrm>
            <a:off x="679320" y="4777920"/>
            <a:ext cx="5438880" cy="3908520"/>
          </a:xfrm>
          <a:prstGeom prst="rect">
            <a:avLst/>
          </a:prstGeom>
          <a:noFill/>
          <a:ln w="0">
            <a:noFill/>
          </a:ln>
        </p:spPr>
        <p:txBody>
          <a:bodyPr lIns="0" rIns="0" tIns="0" bIns="0" anchor="t">
            <a:noAutofit/>
          </a:bodyPr>
          <a:p>
            <a:pPr marL="496800" indent="-24768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500" strike="noStrike" u="none">
              <a:solidFill>
                <a:srgbClr val="000000"/>
              </a:solidFill>
              <a:uFillTx/>
              <a:latin typeface="Arial"/>
            </a:endParaRPr>
          </a:p>
        </p:txBody>
      </p:sp>
      <p:sp>
        <p:nvSpPr>
          <p:cNvPr id="137" name="Номер слайда 3"/>
          <p:cNvSpPr/>
          <p:nvPr/>
        </p:nvSpPr>
        <p:spPr>
          <a:xfrm>
            <a:off x="3849840" y="9429840"/>
            <a:ext cx="2946240" cy="498240"/>
          </a:xfrm>
          <a:prstGeom prst="rect">
            <a:avLst/>
          </a:prstGeom>
          <a:noFill/>
          <a:ln w="0">
            <a:noFill/>
          </a:ln>
        </p:spPr>
        <p:style>
          <a:lnRef idx="0"/>
          <a:fillRef idx="0"/>
          <a:effectRef idx="0"/>
          <a:fontRef idx="minor"/>
        </p:style>
        <p:txBody>
          <a:bodyPr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94AC531-BBF3-4ACD-898C-EBADD4B40E49}" type="slidenum">
              <a:rPr b="0" lang="ru-RU" sz="1200" strike="noStrike" u="none">
                <a:solidFill>
                  <a:srgbClr val="000000"/>
                </a:solidFill>
                <a:uFillTx/>
                <a:latin typeface="Calibri"/>
              </a:rPr>
              <a:t>&lt;number&gt;</a:t>
            </a:fld>
            <a:endParaRPr b="0" lang="ru-RU" sz="1200" strike="noStrike" u="none">
              <a:solidFill>
                <a:srgbClr val="000000"/>
              </a:solidFill>
              <a:uFillTx/>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type="sldImg"/>
          </p:nvPr>
        </p:nvSpPr>
        <p:spPr>
          <a:xfrm>
            <a:off x="1030320" y="1241280"/>
            <a:ext cx="4737240" cy="3349800"/>
          </a:xfrm>
          <a:prstGeom prst="rect">
            <a:avLst/>
          </a:prstGeom>
          <a:ln w="0">
            <a:noFill/>
          </a:ln>
        </p:spPr>
      </p:sp>
      <p:sp>
        <p:nvSpPr>
          <p:cNvPr id="139" name="PlaceHolder 2"/>
          <p:cNvSpPr>
            <a:spLocks noGrp="1"/>
          </p:cNvSpPr>
          <p:nvPr>
            <p:ph type="body"/>
          </p:nvPr>
        </p:nvSpPr>
        <p:spPr>
          <a:xfrm>
            <a:off x="679320" y="4777920"/>
            <a:ext cx="5438880" cy="3908520"/>
          </a:xfrm>
          <a:prstGeom prst="rect">
            <a:avLst/>
          </a:prstGeom>
          <a:noFill/>
          <a:ln w="0">
            <a:noFill/>
          </a:ln>
        </p:spPr>
        <p:txBody>
          <a:bodyPr lIns="0" rIns="0" tIns="0" bIns="0" anchor="t">
            <a:noAutofit/>
          </a:bodyPr>
          <a:p>
            <a:pPr marL="496800" indent="-24768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500" strike="noStrike" u="none">
              <a:solidFill>
                <a:srgbClr val="000000"/>
              </a:solidFill>
              <a:uFillTx/>
              <a:latin typeface="Arial"/>
            </a:endParaRPr>
          </a:p>
        </p:txBody>
      </p:sp>
      <p:sp>
        <p:nvSpPr>
          <p:cNvPr id="140" name="Номер слайда 3"/>
          <p:cNvSpPr/>
          <p:nvPr/>
        </p:nvSpPr>
        <p:spPr>
          <a:xfrm>
            <a:off x="3849840" y="9429840"/>
            <a:ext cx="2946240" cy="498240"/>
          </a:xfrm>
          <a:prstGeom prst="rect">
            <a:avLst/>
          </a:prstGeom>
          <a:noFill/>
          <a:ln w="0">
            <a:noFill/>
          </a:ln>
        </p:spPr>
        <p:style>
          <a:lnRef idx="0"/>
          <a:fillRef idx="0"/>
          <a:effectRef idx="0"/>
          <a:fontRef idx="minor"/>
        </p:style>
        <p:txBody>
          <a:bodyPr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F5EE0B7-499F-46F5-B176-DA0616F36875}" type="slidenum">
              <a:rPr b="0" lang="ru-RU" sz="1200" strike="noStrike" u="none">
                <a:solidFill>
                  <a:srgbClr val="000000"/>
                </a:solidFill>
                <a:uFillTx/>
                <a:latin typeface="Calibri"/>
              </a:rPr>
              <a:t>&lt;number&gt;</a:t>
            </a:fld>
            <a:endParaRPr b="0" lang="ru-RU" sz="1200" strike="noStrike" u="none">
              <a:solidFill>
                <a:srgbClr val="000000"/>
              </a:solidFill>
              <a:uFillTx/>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type="sldImg"/>
          </p:nvPr>
        </p:nvSpPr>
        <p:spPr>
          <a:xfrm>
            <a:off x="1030320" y="1241280"/>
            <a:ext cx="4737240" cy="3349800"/>
          </a:xfrm>
          <a:prstGeom prst="rect">
            <a:avLst/>
          </a:prstGeom>
          <a:ln w="0">
            <a:noFill/>
          </a:ln>
        </p:spPr>
      </p:sp>
      <p:sp>
        <p:nvSpPr>
          <p:cNvPr id="142" name="PlaceHolder 2"/>
          <p:cNvSpPr>
            <a:spLocks noGrp="1"/>
          </p:cNvSpPr>
          <p:nvPr>
            <p:ph type="body"/>
          </p:nvPr>
        </p:nvSpPr>
        <p:spPr>
          <a:xfrm>
            <a:off x="679320" y="4777920"/>
            <a:ext cx="5438880" cy="3908520"/>
          </a:xfrm>
          <a:prstGeom prst="rect">
            <a:avLst/>
          </a:prstGeom>
          <a:noFill/>
          <a:ln w="0">
            <a:noFill/>
          </a:ln>
        </p:spPr>
        <p:txBody>
          <a:bodyPr lIns="0" rIns="0" tIns="0" bIns="0" anchor="t">
            <a:noAutofit/>
          </a:bodyPr>
          <a:p>
            <a:pPr marL="496800" indent="-24768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500" strike="noStrike" u="none">
              <a:solidFill>
                <a:srgbClr val="000000"/>
              </a:solidFill>
              <a:uFillTx/>
              <a:latin typeface="Arial"/>
            </a:endParaRPr>
          </a:p>
        </p:txBody>
      </p:sp>
      <p:sp>
        <p:nvSpPr>
          <p:cNvPr id="143" name="Номер слайда 3"/>
          <p:cNvSpPr/>
          <p:nvPr/>
        </p:nvSpPr>
        <p:spPr>
          <a:xfrm>
            <a:off x="3849840" y="9429840"/>
            <a:ext cx="2946240" cy="498240"/>
          </a:xfrm>
          <a:prstGeom prst="rect">
            <a:avLst/>
          </a:prstGeom>
          <a:noFill/>
          <a:ln w="0">
            <a:noFill/>
          </a:ln>
        </p:spPr>
        <p:style>
          <a:lnRef idx="0"/>
          <a:fillRef idx="0"/>
          <a:effectRef idx="0"/>
          <a:fontRef idx="minor"/>
        </p:style>
        <p:txBody>
          <a:bodyPr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35E5521-3F8F-48EF-AB8A-5A98CD8CE21B}" type="slidenum">
              <a:rPr b="0" lang="ru-RU" sz="1200" strike="noStrike" u="none">
                <a:solidFill>
                  <a:srgbClr val="000000"/>
                </a:solidFill>
                <a:uFillTx/>
                <a:latin typeface="Calibri"/>
              </a:rPr>
              <a:t>&lt;number&gt;</a:t>
            </a:fld>
            <a:endParaRPr b="0" lang="ru-RU" sz="1200" strike="noStrike" u="none">
              <a:solidFill>
                <a:srgbClr val="000000"/>
              </a:solidFill>
              <a:uFillTx/>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PlaceHolder 1"/>
          <p:cNvSpPr>
            <a:spLocks noGrp="1"/>
          </p:cNvSpPr>
          <p:nvPr>
            <p:ph type="sldImg"/>
          </p:nvPr>
        </p:nvSpPr>
        <p:spPr>
          <a:xfrm>
            <a:off x="1030320" y="1241280"/>
            <a:ext cx="4737240" cy="3349800"/>
          </a:xfrm>
          <a:prstGeom prst="rect">
            <a:avLst/>
          </a:prstGeom>
          <a:ln w="0">
            <a:noFill/>
          </a:ln>
        </p:spPr>
      </p:sp>
      <p:sp>
        <p:nvSpPr>
          <p:cNvPr id="145" name="PlaceHolder 2"/>
          <p:cNvSpPr>
            <a:spLocks noGrp="1"/>
          </p:cNvSpPr>
          <p:nvPr>
            <p:ph type="body"/>
          </p:nvPr>
        </p:nvSpPr>
        <p:spPr>
          <a:xfrm>
            <a:off x="679320" y="4777920"/>
            <a:ext cx="5438880" cy="3908520"/>
          </a:xfrm>
          <a:prstGeom prst="rect">
            <a:avLst/>
          </a:prstGeom>
          <a:noFill/>
          <a:ln w="0">
            <a:noFill/>
          </a:ln>
        </p:spPr>
        <p:txBody>
          <a:bodyPr lIns="0" rIns="0" tIns="0" bIns="0" anchor="t">
            <a:noAutofit/>
          </a:bodyPr>
          <a:p>
            <a:pPr marL="496800" indent="-24768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500" strike="noStrike" u="none">
              <a:solidFill>
                <a:srgbClr val="000000"/>
              </a:solidFill>
              <a:uFillTx/>
              <a:latin typeface="Arial"/>
            </a:endParaRPr>
          </a:p>
        </p:txBody>
      </p:sp>
      <p:sp>
        <p:nvSpPr>
          <p:cNvPr id="146" name="Номер слайда 3"/>
          <p:cNvSpPr/>
          <p:nvPr/>
        </p:nvSpPr>
        <p:spPr>
          <a:xfrm>
            <a:off x="3849840" y="9429840"/>
            <a:ext cx="2946240" cy="498240"/>
          </a:xfrm>
          <a:prstGeom prst="rect">
            <a:avLst/>
          </a:prstGeom>
          <a:noFill/>
          <a:ln w="0">
            <a:noFill/>
          </a:ln>
        </p:spPr>
        <p:style>
          <a:lnRef idx="0"/>
          <a:fillRef idx="0"/>
          <a:effectRef idx="0"/>
          <a:fontRef idx="minor"/>
        </p:style>
        <p:txBody>
          <a:bodyPr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3545121-FF26-4643-A509-7AA6903C613C}" type="slidenum">
              <a:rPr b="0" lang="ru-RU" sz="1200" strike="noStrike" u="none">
                <a:solidFill>
                  <a:srgbClr val="000000"/>
                </a:solidFill>
                <a:uFillTx/>
                <a:latin typeface="Calibri"/>
              </a:rPr>
              <a:t>&lt;number&gt;</a:t>
            </a:fld>
            <a:endParaRPr b="0" lang="ru-RU" sz="1200" strike="noStrike" u="none">
              <a:solidFill>
                <a:srgbClr val="000000"/>
              </a:solidFill>
              <a:uFillTx/>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PlaceHolder 1"/>
          <p:cNvSpPr>
            <a:spLocks noGrp="1"/>
          </p:cNvSpPr>
          <p:nvPr>
            <p:ph type="sldImg"/>
          </p:nvPr>
        </p:nvSpPr>
        <p:spPr>
          <a:xfrm>
            <a:off x="1030320" y="1241280"/>
            <a:ext cx="4737240" cy="3349800"/>
          </a:xfrm>
          <a:prstGeom prst="rect">
            <a:avLst/>
          </a:prstGeom>
          <a:ln w="0">
            <a:noFill/>
          </a:ln>
        </p:spPr>
      </p:sp>
      <p:sp>
        <p:nvSpPr>
          <p:cNvPr id="148" name="PlaceHolder 2"/>
          <p:cNvSpPr>
            <a:spLocks noGrp="1"/>
          </p:cNvSpPr>
          <p:nvPr>
            <p:ph type="body"/>
          </p:nvPr>
        </p:nvSpPr>
        <p:spPr>
          <a:xfrm>
            <a:off x="679320" y="4777920"/>
            <a:ext cx="5438880" cy="3908520"/>
          </a:xfrm>
          <a:prstGeom prst="rect">
            <a:avLst/>
          </a:prstGeom>
          <a:noFill/>
          <a:ln w="0">
            <a:noFill/>
          </a:ln>
        </p:spPr>
        <p:txBody>
          <a:bodyPr lIns="0" rIns="0" tIns="0" bIns="0" anchor="t">
            <a:noAutofit/>
          </a:bodyPr>
          <a:p>
            <a:pPr marL="496800" indent="-24768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500" strike="noStrike" u="none">
              <a:solidFill>
                <a:srgbClr val="000000"/>
              </a:solidFill>
              <a:uFillTx/>
              <a:latin typeface="Arial"/>
            </a:endParaRPr>
          </a:p>
        </p:txBody>
      </p:sp>
      <p:sp>
        <p:nvSpPr>
          <p:cNvPr id="149" name="Номер слайда 3"/>
          <p:cNvSpPr/>
          <p:nvPr/>
        </p:nvSpPr>
        <p:spPr>
          <a:xfrm>
            <a:off x="3849840" y="9429840"/>
            <a:ext cx="2946240" cy="498240"/>
          </a:xfrm>
          <a:prstGeom prst="rect">
            <a:avLst/>
          </a:prstGeom>
          <a:noFill/>
          <a:ln w="0">
            <a:noFill/>
          </a:ln>
        </p:spPr>
        <p:style>
          <a:lnRef idx="0"/>
          <a:fillRef idx="0"/>
          <a:effectRef idx="0"/>
          <a:fontRef idx="minor"/>
        </p:style>
        <p:txBody>
          <a:bodyPr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59229AF-E9C6-432D-A8FA-9C6974810B06}" type="slidenum">
              <a:rPr b="0" lang="ru-RU" sz="1200" strike="noStrike" u="none">
                <a:solidFill>
                  <a:srgbClr val="000000"/>
                </a:solidFill>
                <a:uFillTx/>
                <a:latin typeface="Calibri"/>
              </a:rPr>
              <a:t>&lt;number&gt;</a:t>
            </a:fld>
            <a:endParaRPr b="0" lang="ru-RU" sz="1200" strike="noStrike" u="none">
              <a:solidFill>
                <a:srgbClr val="000000"/>
              </a:solidFill>
              <a:uFillTx/>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2A4F997A-FED2-48D5-9FC4-87D532954C82}"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
</Relationships>
</file>

<file path=ppt/slideMasters/_rels/slideMaster3.xml.rels><?xml version="1.0" encoding="UTF-8"?>
<Relationships xmlns="http://schemas.openxmlformats.org/package/2006/relationships"><Relationship Id="rId1" Type="http://schemas.openxmlformats.org/officeDocument/2006/relationships/theme" Target="../theme/theme3.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a6b727"/>
        </a:solidFill>
      </p:bgPr>
    </p:bg>
    <p:spTree>
      <p:nvGrpSpPr>
        <p:cNvPr id="1" name=""/>
        <p:cNvGrpSpPr/>
        <p:nvPr/>
      </p:nvGrpSpPr>
      <p:grpSpPr>
        <a:xfrm>
          <a:off x="0" y="0"/>
          <a:ext cx="0" cy="0"/>
          <a:chOff x="0" y="0"/>
          <a:chExt cx="0" cy="0"/>
        </a:xfrm>
      </p:grpSpPr>
      <p:sp>
        <p:nvSpPr>
          <p:cNvPr id="0" name="Rectangle 6"/>
          <p:cNvSpPr/>
          <p:nvPr/>
        </p:nvSpPr>
        <p:spPr>
          <a:xfrm>
            <a:off x="214200" y="201600"/>
            <a:ext cx="10265040" cy="7157880"/>
          </a:xfrm>
          <a:prstGeom prst="rect">
            <a:avLst/>
          </a:prstGeom>
          <a:solidFill>
            <a:srgbClr val="ffffff"/>
          </a:solidFill>
          <a:ln w="0">
            <a:noFill/>
          </a:ln>
        </p:spPr>
        <p:style>
          <a:lnRef idx="0"/>
          <a:fillRef idx="0"/>
          <a:effectRef idx="0"/>
          <a:fontRef idx="minor"/>
        </p:style>
        <p:txBody>
          <a:bodyPr lIns="90000" rIns="90000" tIns="46800" bIns="46800" anchor="t">
            <a:noAutofit/>
          </a:bodyPr>
          <a:p>
            <a:endParaRPr b="0" lang="ru-RU" sz="1500" strike="noStrike" u="none">
              <a:solidFill>
                <a:srgbClr val="000000"/>
              </a:solidFill>
              <a:uFillTx/>
              <a:latin typeface="Arial"/>
            </a:endParaRPr>
          </a:p>
        </p:txBody>
      </p:sp>
      <p:sp>
        <p:nvSpPr>
          <p:cNvPr id="1" name="PlaceHolder 1"/>
          <p:cNvSpPr>
            <a:spLocks noGrp="1"/>
          </p:cNvSpPr>
          <p:nvPr>
            <p:ph type="title"/>
          </p:nvPr>
        </p:nvSpPr>
        <p:spPr>
          <a:xfrm>
            <a:off x="1001520" y="671400"/>
            <a:ext cx="8662680" cy="1495440"/>
          </a:xfrm>
          <a:prstGeom prst="rect">
            <a:avLst/>
          </a:prstGeom>
          <a:noFill/>
          <a:ln w="0">
            <a:noFill/>
          </a:ln>
        </p:spPr>
        <p:txBody>
          <a:bodyPr lIns="90000" rIns="90000" tIns="46800" bIns="46800" anchor="ctr">
            <a:noAutofit/>
          </a:bodyPr>
          <a:p>
            <a:pPr indent="0">
              <a:lnSpc>
                <a:spcPct val="90000"/>
              </a:lnSpc>
              <a:buNone/>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4400" strike="noStrike" u="none">
                <a:solidFill>
                  <a:srgbClr val="a6b727"/>
                </a:solidFill>
                <a:uFillTx/>
                <a:latin typeface="Corbel"/>
              </a:rPr>
              <a:t>Click to edit the title text format</a:t>
            </a:r>
            <a:endParaRPr b="0" lang="ru-RU" sz="4400" strike="noStrike" u="none">
              <a:solidFill>
                <a:srgbClr val="a6b727"/>
              </a:solidFill>
              <a:uFillTx/>
              <a:latin typeface="Corbel"/>
            </a:endParaRPr>
          </a:p>
        </p:txBody>
      </p:sp>
      <p:sp>
        <p:nvSpPr>
          <p:cNvPr id="2" name="PlaceHolder 2"/>
          <p:cNvSpPr>
            <a:spLocks noGrp="1"/>
          </p:cNvSpPr>
          <p:nvPr>
            <p:ph type="body"/>
          </p:nvPr>
        </p:nvSpPr>
        <p:spPr>
          <a:xfrm>
            <a:off x="1002960" y="2268360"/>
            <a:ext cx="8658360" cy="4453200"/>
          </a:xfrm>
          <a:prstGeom prst="rect">
            <a:avLst/>
          </a:prstGeom>
          <a:noFill/>
          <a:ln w="0">
            <a:noFill/>
          </a:ln>
        </p:spPr>
        <p:txBody>
          <a:bodyPr lIns="90000" rIns="90000" tIns="46800" bIns="46800" anchor="t">
            <a:normAutofit/>
          </a:bodyPr>
          <a:p>
            <a:pPr marL="189000" indent="-15084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Click to edit the outline text format</a:t>
            </a:r>
            <a:endParaRPr b="0" lang="ru-RU" sz="2200" strike="noStrike" u="none">
              <a:solidFill>
                <a:srgbClr val="a6b727"/>
              </a:solidFill>
              <a:uFillTx/>
              <a:latin typeface="Corbel"/>
            </a:endParaRPr>
          </a:p>
          <a:p>
            <a:pPr lvl="1" marL="378000" indent="-15084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Second Outline Level</a:t>
            </a:r>
            <a:endParaRPr b="0" lang="ru-RU" sz="2200" strike="noStrike" u="none">
              <a:solidFill>
                <a:srgbClr val="a6b727"/>
              </a:solidFill>
              <a:uFillTx/>
              <a:latin typeface="Corbel"/>
            </a:endParaRPr>
          </a:p>
          <a:p>
            <a:pPr lvl="2" marL="604800" indent="-15084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Third Outline Level</a:t>
            </a:r>
            <a:endParaRPr b="0" lang="ru-RU" sz="2200" strike="noStrike" u="none">
              <a:solidFill>
                <a:srgbClr val="a6b727"/>
              </a:solidFill>
              <a:uFillTx/>
              <a:latin typeface="Corbel"/>
            </a:endParaRPr>
          </a:p>
          <a:p>
            <a:pPr lvl="3" marL="830160" indent="-15084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Fourth Outline Level</a:t>
            </a:r>
            <a:endParaRPr b="0" lang="ru-RU" sz="2200" strike="noStrike" u="none">
              <a:solidFill>
                <a:srgbClr val="a6b727"/>
              </a:solidFill>
              <a:uFillTx/>
              <a:latin typeface="Corbel"/>
            </a:endParaRPr>
          </a:p>
          <a:p>
            <a:pPr lvl="4" marL="1014480" indent="-15084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Fifth Outline Level</a:t>
            </a:r>
            <a:endParaRPr b="0" lang="ru-RU" sz="2200" strike="noStrike" u="none">
              <a:solidFill>
                <a:srgbClr val="a6b727"/>
              </a:solidFill>
              <a:uFillTx/>
              <a:latin typeface="Corbel"/>
            </a:endParaRPr>
          </a:p>
          <a:p>
            <a:pPr lvl="5" marL="1014480" indent="-150840">
              <a:lnSpc>
                <a:spcPct val="90000"/>
              </a:lnSpc>
              <a:spcBef>
                <a:spcPts val="1100"/>
              </a:spcBef>
              <a:buClr>
                <a:srgbClr val="000000"/>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Sixth Outline Level</a:t>
            </a:r>
            <a:endParaRPr b="0" lang="ru-RU" sz="2200" strike="noStrike" u="none">
              <a:solidFill>
                <a:srgbClr val="a6b727"/>
              </a:solidFill>
              <a:uFillTx/>
              <a:latin typeface="Corbel"/>
            </a:endParaRPr>
          </a:p>
          <a:p>
            <a:pPr lvl="6" marL="1014480" indent="-150840">
              <a:lnSpc>
                <a:spcPct val="90000"/>
              </a:lnSpc>
              <a:spcBef>
                <a:spcPts val="1100"/>
              </a:spcBef>
              <a:buClr>
                <a:srgbClr val="000000"/>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Seventh Outline Level</a:t>
            </a:r>
            <a:endParaRPr b="0" lang="ru-RU" sz="2200" strike="noStrike" u="none">
              <a:solidFill>
                <a:srgbClr val="a6b727"/>
              </a:solidFill>
              <a:uFillTx/>
              <a:latin typeface="Corbel"/>
            </a:endParaRPr>
          </a:p>
        </p:txBody>
      </p:sp>
      <p:sp>
        <p:nvSpPr>
          <p:cNvPr id="3" name="PlaceHolder 3"/>
          <p:cNvSpPr>
            <a:spLocks noGrp="1"/>
          </p:cNvSpPr>
          <p:nvPr>
            <p:ph type="dt" idx="1"/>
          </p:nvPr>
        </p:nvSpPr>
        <p:spPr>
          <a:xfrm>
            <a:off x="1001520" y="6862680"/>
            <a:ext cx="2043000" cy="4017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500" strike="noStrike" u="none">
              <a:solidFill>
                <a:srgbClr val="000000"/>
              </a:solidFill>
              <a:uFillTx/>
              <a:latin typeface="Arial"/>
            </a:endParaRPr>
          </a:p>
        </p:txBody>
      </p:sp>
      <p:sp>
        <p:nvSpPr>
          <p:cNvPr id="4" name="PlaceHolder 4"/>
          <p:cNvSpPr>
            <a:spLocks noGrp="1"/>
          </p:cNvSpPr>
          <p:nvPr>
            <p:ph type="ftr" idx="2"/>
          </p:nvPr>
        </p:nvSpPr>
        <p:spPr>
          <a:xfrm>
            <a:off x="3463920" y="6862680"/>
            <a:ext cx="4137120" cy="4017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500" strike="noStrike" u="none">
              <a:solidFill>
                <a:srgbClr val="000000"/>
              </a:solidFill>
              <a:uFillTx/>
              <a:latin typeface="Arial"/>
            </a:endParaRPr>
          </a:p>
        </p:txBody>
      </p:sp>
      <p:sp>
        <p:nvSpPr>
          <p:cNvPr id="5" name="PlaceHolder 5"/>
          <p:cNvSpPr>
            <a:spLocks noGrp="1"/>
          </p:cNvSpPr>
          <p:nvPr>
            <p:ph type="sldNum" idx="3"/>
          </p:nvPr>
        </p:nvSpPr>
        <p:spPr>
          <a:xfrm>
            <a:off x="8183520" y="6862680"/>
            <a:ext cx="1495440" cy="40176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100" strike="noStrike" u="none">
                <a:solidFill>
                  <a:srgbClr val="a6b727"/>
                </a:solidFill>
                <a:uFillTx/>
                <a:latin typeface="Arial"/>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F6814C4-3BB6-49B4-821A-E38F9D4D6B49}" type="slidenum">
              <a:rPr b="0" lang="ru-RU" sz="1100" strike="noStrike" u="none">
                <a:solidFill>
                  <a:srgbClr val="a6b727"/>
                </a:solidFill>
                <a:uFillTx/>
                <a:latin typeface="Arial"/>
              </a:rPr>
              <a:t>&lt;number&gt;</a:t>
            </a:fld>
            <a:endParaRPr b="0" lang="ru-RU" sz="11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a6b727"/>
        </a:solidFill>
      </p:bgPr>
    </p:bg>
    <p:spTree>
      <p:nvGrpSpPr>
        <p:cNvPr id="1" name=""/>
        <p:cNvGrpSpPr/>
        <p:nvPr/>
      </p:nvGrpSpPr>
      <p:grpSpPr>
        <a:xfrm>
          <a:off x="0" y="0"/>
          <a:ext cx="0" cy="0"/>
          <a:chOff x="0" y="0"/>
          <a:chExt cx="0" cy="0"/>
        </a:xfrm>
      </p:grpSpPr>
      <p:sp>
        <p:nvSpPr>
          <p:cNvPr id="6" name="Rectangle 6"/>
          <p:cNvSpPr/>
          <p:nvPr/>
        </p:nvSpPr>
        <p:spPr>
          <a:xfrm>
            <a:off x="214200" y="201600"/>
            <a:ext cx="10265040" cy="7157880"/>
          </a:xfrm>
          <a:prstGeom prst="rect">
            <a:avLst/>
          </a:prstGeom>
          <a:solidFill>
            <a:srgbClr val="a6b727"/>
          </a:solidFill>
          <a:ln w="12600">
            <a:solidFill>
              <a:srgbClr val="ffffff"/>
            </a:solidFill>
            <a:miter/>
          </a:ln>
        </p:spPr>
        <p:style>
          <a:lnRef idx="0"/>
          <a:fillRef idx="0"/>
          <a:effectRef idx="0"/>
          <a:fontRef idx="minor"/>
        </p:style>
        <p:txBody>
          <a:bodyPr lIns="90000" rIns="90000" tIns="46800" bIns="46800" anchor="t">
            <a:noAutofit/>
          </a:bodyPr>
          <a:p>
            <a:endParaRPr b="0" lang="ru-RU" sz="1500" strike="noStrike" u="none">
              <a:solidFill>
                <a:srgbClr val="000000"/>
              </a:solidFill>
              <a:uFillTx/>
              <a:latin typeface="Arial"/>
            </a:endParaRPr>
          </a:p>
        </p:txBody>
      </p:sp>
      <p:sp>
        <p:nvSpPr>
          <p:cNvPr id="7" name="Straight Connector 7"/>
          <p:cNvSpPr/>
          <p:nvPr/>
        </p:nvSpPr>
        <p:spPr>
          <a:xfrm>
            <a:off x="1735200" y="4116240"/>
            <a:ext cx="7218360" cy="0"/>
          </a:xfrm>
          <a:prstGeom prst="line">
            <a:avLst/>
          </a:prstGeom>
          <a:ln w="10080">
            <a:solidFill>
              <a:srgbClr val="ffffff"/>
            </a:solidFill>
            <a:miter/>
          </a:ln>
        </p:spPr>
        <p:style>
          <a:lnRef idx="0"/>
          <a:fillRef idx="0"/>
          <a:effectRef idx="0"/>
          <a:fontRef idx="minor"/>
        </p:style>
        <p:txBody>
          <a:bodyPr lIns="90000" rIns="90000" tIns="-46800" bIns="-46800" anchor="t">
            <a:noAutofit/>
          </a:bodyPr>
          <a:p>
            <a:endParaRPr b="0" lang="ru-RU" sz="1500" strike="noStrike" u="none">
              <a:solidFill>
                <a:srgbClr val="000000"/>
              </a:solidFill>
              <a:uFillTx/>
              <a:latin typeface="Arial"/>
            </a:endParaRPr>
          </a:p>
        </p:txBody>
      </p:sp>
      <p:sp>
        <p:nvSpPr>
          <p:cNvPr id="8" name="PlaceHolder 1"/>
          <p:cNvSpPr>
            <a:spLocks noGrp="1"/>
          </p:cNvSpPr>
          <p:nvPr>
            <p:ph type="title"/>
          </p:nvPr>
        </p:nvSpPr>
        <p:spPr>
          <a:xfrm>
            <a:off x="1001520" y="671400"/>
            <a:ext cx="8662680" cy="1495440"/>
          </a:xfrm>
          <a:prstGeom prst="rect">
            <a:avLst/>
          </a:prstGeom>
          <a:noFill/>
          <a:ln w="0">
            <a:noFill/>
          </a:ln>
        </p:spPr>
        <p:txBody>
          <a:bodyPr lIns="90000" rIns="90000" tIns="46800" bIns="46800" anchor="ctr">
            <a:noAutofit/>
          </a:bodyPr>
          <a:p>
            <a:pPr indent="0">
              <a:lnSpc>
                <a:spcPct val="90000"/>
              </a:lnSpc>
              <a:buNone/>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4400" strike="noStrike" u="none">
                <a:solidFill>
                  <a:srgbClr val="a6b727"/>
                </a:solidFill>
                <a:uFillTx/>
                <a:latin typeface="Corbel"/>
              </a:rPr>
              <a:t>Click to edit the title text format</a:t>
            </a:r>
            <a:endParaRPr b="0" lang="ru-RU" sz="4400" strike="noStrike" u="none">
              <a:solidFill>
                <a:srgbClr val="a6b727"/>
              </a:solidFill>
              <a:uFillTx/>
              <a:latin typeface="Corbel"/>
            </a:endParaRPr>
          </a:p>
        </p:txBody>
      </p:sp>
      <p:sp>
        <p:nvSpPr>
          <p:cNvPr id="9" name="PlaceHolder 2"/>
          <p:cNvSpPr>
            <a:spLocks noGrp="1"/>
          </p:cNvSpPr>
          <p:nvPr>
            <p:ph type="body"/>
          </p:nvPr>
        </p:nvSpPr>
        <p:spPr>
          <a:xfrm>
            <a:off x="1002960" y="2268360"/>
            <a:ext cx="8658360" cy="4453200"/>
          </a:xfrm>
          <a:prstGeom prst="rect">
            <a:avLst/>
          </a:prstGeom>
          <a:noFill/>
          <a:ln w="0">
            <a:noFill/>
          </a:ln>
        </p:spPr>
        <p:txBody>
          <a:bodyPr lIns="90000" rIns="90000" tIns="46800" bIns="46800" anchor="t">
            <a:normAutofit/>
          </a:bodyPr>
          <a:p>
            <a:pPr marL="189000" indent="-15084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Click to edit the outline text format</a:t>
            </a:r>
            <a:endParaRPr b="0" lang="ru-RU" sz="2200" strike="noStrike" u="none">
              <a:solidFill>
                <a:srgbClr val="a6b727"/>
              </a:solidFill>
              <a:uFillTx/>
              <a:latin typeface="Corbel"/>
            </a:endParaRPr>
          </a:p>
          <a:p>
            <a:pPr lvl="1" marL="378000" indent="-15084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Second Outline Level</a:t>
            </a:r>
            <a:endParaRPr b="0" lang="ru-RU" sz="2200" strike="noStrike" u="none">
              <a:solidFill>
                <a:srgbClr val="a6b727"/>
              </a:solidFill>
              <a:uFillTx/>
              <a:latin typeface="Corbel"/>
            </a:endParaRPr>
          </a:p>
          <a:p>
            <a:pPr lvl="2" marL="604800" indent="-15084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Third Outline Level</a:t>
            </a:r>
            <a:endParaRPr b="0" lang="ru-RU" sz="2200" strike="noStrike" u="none">
              <a:solidFill>
                <a:srgbClr val="a6b727"/>
              </a:solidFill>
              <a:uFillTx/>
              <a:latin typeface="Corbel"/>
            </a:endParaRPr>
          </a:p>
          <a:p>
            <a:pPr lvl="3" marL="830160" indent="-15084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Fourth Outline Level</a:t>
            </a:r>
            <a:endParaRPr b="0" lang="ru-RU" sz="2200" strike="noStrike" u="none">
              <a:solidFill>
                <a:srgbClr val="a6b727"/>
              </a:solidFill>
              <a:uFillTx/>
              <a:latin typeface="Corbel"/>
            </a:endParaRPr>
          </a:p>
          <a:p>
            <a:pPr lvl="4" marL="1014480" indent="-15084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Fifth Outline Level</a:t>
            </a:r>
            <a:endParaRPr b="0" lang="ru-RU" sz="2200" strike="noStrike" u="none">
              <a:solidFill>
                <a:srgbClr val="a6b727"/>
              </a:solidFill>
              <a:uFillTx/>
              <a:latin typeface="Corbel"/>
            </a:endParaRPr>
          </a:p>
          <a:p>
            <a:pPr lvl="5" marL="1014480" indent="-150840">
              <a:lnSpc>
                <a:spcPct val="90000"/>
              </a:lnSpc>
              <a:spcBef>
                <a:spcPts val="1100"/>
              </a:spcBef>
              <a:buClr>
                <a:srgbClr val="000000"/>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Sixth Outline Level</a:t>
            </a:r>
            <a:endParaRPr b="0" lang="ru-RU" sz="2200" strike="noStrike" u="none">
              <a:solidFill>
                <a:srgbClr val="a6b727"/>
              </a:solidFill>
              <a:uFillTx/>
              <a:latin typeface="Corbel"/>
            </a:endParaRPr>
          </a:p>
          <a:p>
            <a:pPr lvl="6" marL="1014480" indent="-150840">
              <a:lnSpc>
                <a:spcPct val="90000"/>
              </a:lnSpc>
              <a:spcBef>
                <a:spcPts val="1100"/>
              </a:spcBef>
              <a:buClr>
                <a:srgbClr val="000000"/>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Seventh Outline Level</a:t>
            </a:r>
            <a:endParaRPr b="0" lang="ru-RU" sz="2200" strike="noStrike" u="none">
              <a:solidFill>
                <a:srgbClr val="a6b727"/>
              </a:solidFill>
              <a:uFillTx/>
              <a:latin typeface="Corbel"/>
            </a:endParaRPr>
          </a:p>
        </p:txBody>
      </p:sp>
      <p:sp>
        <p:nvSpPr>
          <p:cNvPr id="10" name="PlaceHolder 3"/>
          <p:cNvSpPr>
            <a:spLocks noGrp="1"/>
          </p:cNvSpPr>
          <p:nvPr>
            <p:ph type="dt" idx="4"/>
          </p:nvPr>
        </p:nvSpPr>
        <p:spPr>
          <a:xfrm>
            <a:off x="1001520" y="6862680"/>
            <a:ext cx="2043000" cy="4017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500" strike="noStrike" u="none">
              <a:solidFill>
                <a:srgbClr val="000000"/>
              </a:solidFill>
              <a:uFillTx/>
              <a:latin typeface="Arial"/>
            </a:endParaRPr>
          </a:p>
        </p:txBody>
      </p:sp>
      <p:sp>
        <p:nvSpPr>
          <p:cNvPr id="11" name="PlaceHolder 4"/>
          <p:cNvSpPr>
            <a:spLocks noGrp="1"/>
          </p:cNvSpPr>
          <p:nvPr>
            <p:ph type="ftr" idx="5"/>
          </p:nvPr>
        </p:nvSpPr>
        <p:spPr>
          <a:xfrm>
            <a:off x="3463920" y="6862680"/>
            <a:ext cx="4137120" cy="4017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500" strike="noStrike" u="none">
              <a:solidFill>
                <a:srgbClr val="000000"/>
              </a:solidFill>
              <a:uFillTx/>
              <a:latin typeface="Arial"/>
            </a:endParaRPr>
          </a:p>
        </p:txBody>
      </p:sp>
      <p:sp>
        <p:nvSpPr>
          <p:cNvPr id="12" name="PlaceHolder 5"/>
          <p:cNvSpPr>
            <a:spLocks noGrp="1"/>
          </p:cNvSpPr>
          <p:nvPr>
            <p:ph type="sldNum" idx="6"/>
          </p:nvPr>
        </p:nvSpPr>
        <p:spPr>
          <a:xfrm>
            <a:off x="8183520" y="6862680"/>
            <a:ext cx="1495440" cy="40176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100" strike="noStrike" u="none">
                <a:solidFill>
                  <a:srgbClr val="ffffff"/>
                </a:solidFill>
                <a:uFillTx/>
                <a:latin typeface="Arial"/>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80E094F-D1ED-4A21-9F0B-422A3CF77E65}" type="slidenum">
              <a:rPr b="0" lang="ru-RU" sz="1100" strike="noStrike" u="none">
                <a:solidFill>
                  <a:srgbClr val="ffffff"/>
                </a:solidFill>
                <a:uFillTx/>
                <a:latin typeface="Arial"/>
              </a:rPr>
              <a:t>&lt;number&gt;</a:t>
            </a:fld>
            <a:endParaRPr b="0" lang="ru-RU" sz="11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a6b727"/>
        </a:solidFill>
      </p:bgPr>
    </p:bg>
    <p:spTree>
      <p:nvGrpSpPr>
        <p:cNvPr id="1" name=""/>
        <p:cNvGrpSpPr/>
        <p:nvPr/>
      </p:nvGrpSpPr>
      <p:grpSpPr>
        <a:xfrm>
          <a:off x="0" y="0"/>
          <a:ext cx="0" cy="0"/>
          <a:chOff x="0" y="0"/>
          <a:chExt cx="0" cy="0"/>
        </a:xfrm>
      </p:grpSpPr>
      <p:sp>
        <p:nvSpPr>
          <p:cNvPr id="13" name="Rectangle 6"/>
          <p:cNvSpPr/>
          <p:nvPr/>
        </p:nvSpPr>
        <p:spPr>
          <a:xfrm>
            <a:off x="214200" y="201600"/>
            <a:ext cx="10265040" cy="7157880"/>
          </a:xfrm>
          <a:prstGeom prst="rect">
            <a:avLst/>
          </a:prstGeom>
          <a:solidFill>
            <a:srgbClr val="ffffff"/>
          </a:solidFill>
          <a:ln w="0">
            <a:noFill/>
          </a:ln>
        </p:spPr>
        <p:style>
          <a:lnRef idx="0"/>
          <a:fillRef idx="0"/>
          <a:effectRef idx="0"/>
          <a:fontRef idx="minor"/>
        </p:style>
        <p:txBody>
          <a:bodyPr lIns="90000" rIns="90000" tIns="46800" bIns="46800" anchor="t">
            <a:noAutofit/>
          </a:bodyPr>
          <a:p>
            <a:endParaRPr b="0" lang="ru-RU" sz="1500" strike="noStrike" u="none">
              <a:solidFill>
                <a:srgbClr val="000000"/>
              </a:solidFill>
              <a:uFillTx/>
              <a:latin typeface="Arial"/>
            </a:endParaRPr>
          </a:p>
        </p:txBody>
      </p:sp>
      <p:sp>
        <p:nvSpPr>
          <p:cNvPr id="14" name="Straight Connector 6"/>
          <p:cNvSpPr/>
          <p:nvPr/>
        </p:nvSpPr>
        <p:spPr>
          <a:xfrm>
            <a:off x="1738440" y="4432320"/>
            <a:ext cx="7216560" cy="0"/>
          </a:xfrm>
          <a:prstGeom prst="line">
            <a:avLst/>
          </a:prstGeom>
          <a:ln w="10080">
            <a:solidFill>
              <a:srgbClr val="a6b727"/>
            </a:solidFill>
            <a:miter/>
          </a:ln>
        </p:spPr>
        <p:style>
          <a:lnRef idx="0"/>
          <a:fillRef idx="0"/>
          <a:effectRef idx="0"/>
          <a:fontRef idx="minor"/>
        </p:style>
        <p:txBody>
          <a:bodyPr lIns="90000" rIns="90000" tIns="-46800" bIns="-46800" anchor="t">
            <a:noAutofit/>
          </a:bodyPr>
          <a:p>
            <a:endParaRPr b="0" lang="ru-RU" sz="1500" strike="noStrike" u="none">
              <a:solidFill>
                <a:srgbClr val="000000"/>
              </a:solidFill>
              <a:uFillTx/>
              <a:latin typeface="Arial"/>
            </a:endParaRPr>
          </a:p>
        </p:txBody>
      </p:sp>
      <p:sp>
        <p:nvSpPr>
          <p:cNvPr id="15" name="PlaceHolder 1"/>
          <p:cNvSpPr>
            <a:spLocks noGrp="1"/>
          </p:cNvSpPr>
          <p:nvPr>
            <p:ph type="title"/>
          </p:nvPr>
        </p:nvSpPr>
        <p:spPr>
          <a:xfrm>
            <a:off x="1001520" y="671400"/>
            <a:ext cx="8662680" cy="1495440"/>
          </a:xfrm>
          <a:prstGeom prst="rect">
            <a:avLst/>
          </a:prstGeom>
          <a:noFill/>
          <a:ln w="0">
            <a:noFill/>
          </a:ln>
        </p:spPr>
        <p:txBody>
          <a:bodyPr lIns="90000" rIns="90000" tIns="46800" bIns="46800" anchor="ctr">
            <a:noAutofit/>
          </a:bodyPr>
          <a:p>
            <a:pPr indent="0">
              <a:lnSpc>
                <a:spcPct val="90000"/>
              </a:lnSpc>
              <a:buNone/>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4400" strike="noStrike" u="none">
                <a:solidFill>
                  <a:srgbClr val="a6b727"/>
                </a:solidFill>
                <a:uFillTx/>
                <a:latin typeface="Corbel"/>
              </a:rPr>
              <a:t>Click to edit the title text format</a:t>
            </a:r>
            <a:endParaRPr b="0" lang="ru-RU" sz="4400" strike="noStrike" u="none">
              <a:solidFill>
                <a:srgbClr val="a6b727"/>
              </a:solidFill>
              <a:uFillTx/>
              <a:latin typeface="Corbel"/>
            </a:endParaRPr>
          </a:p>
        </p:txBody>
      </p:sp>
      <p:sp>
        <p:nvSpPr>
          <p:cNvPr id="16" name="PlaceHolder 2"/>
          <p:cNvSpPr>
            <a:spLocks noGrp="1"/>
          </p:cNvSpPr>
          <p:nvPr>
            <p:ph type="body"/>
          </p:nvPr>
        </p:nvSpPr>
        <p:spPr>
          <a:xfrm>
            <a:off x="1002960" y="2268360"/>
            <a:ext cx="8658360" cy="4453200"/>
          </a:xfrm>
          <a:prstGeom prst="rect">
            <a:avLst/>
          </a:prstGeom>
          <a:noFill/>
          <a:ln w="0">
            <a:noFill/>
          </a:ln>
        </p:spPr>
        <p:txBody>
          <a:bodyPr lIns="90000" rIns="90000" tIns="46800" bIns="46800" anchor="t">
            <a:normAutofit/>
          </a:bodyPr>
          <a:p>
            <a:pPr marL="189000" indent="-15084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Click to edit the outline text format</a:t>
            </a:r>
            <a:endParaRPr b="0" lang="ru-RU" sz="2200" strike="noStrike" u="none">
              <a:solidFill>
                <a:srgbClr val="a6b727"/>
              </a:solidFill>
              <a:uFillTx/>
              <a:latin typeface="Corbel"/>
            </a:endParaRPr>
          </a:p>
          <a:p>
            <a:pPr lvl="1" marL="378000" indent="-15084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Second Outline Level</a:t>
            </a:r>
            <a:endParaRPr b="0" lang="ru-RU" sz="2200" strike="noStrike" u="none">
              <a:solidFill>
                <a:srgbClr val="a6b727"/>
              </a:solidFill>
              <a:uFillTx/>
              <a:latin typeface="Corbel"/>
            </a:endParaRPr>
          </a:p>
          <a:p>
            <a:pPr lvl="2" marL="604800" indent="-15084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Third Outline Level</a:t>
            </a:r>
            <a:endParaRPr b="0" lang="ru-RU" sz="2200" strike="noStrike" u="none">
              <a:solidFill>
                <a:srgbClr val="a6b727"/>
              </a:solidFill>
              <a:uFillTx/>
              <a:latin typeface="Corbel"/>
            </a:endParaRPr>
          </a:p>
          <a:p>
            <a:pPr lvl="3" marL="830160" indent="-15084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Fourth Outline Level</a:t>
            </a:r>
            <a:endParaRPr b="0" lang="ru-RU" sz="2200" strike="noStrike" u="none">
              <a:solidFill>
                <a:srgbClr val="a6b727"/>
              </a:solidFill>
              <a:uFillTx/>
              <a:latin typeface="Corbel"/>
            </a:endParaRPr>
          </a:p>
          <a:p>
            <a:pPr lvl="4" marL="1014480" indent="-15084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Fifth Outline Level</a:t>
            </a:r>
            <a:endParaRPr b="0" lang="ru-RU" sz="2200" strike="noStrike" u="none">
              <a:solidFill>
                <a:srgbClr val="a6b727"/>
              </a:solidFill>
              <a:uFillTx/>
              <a:latin typeface="Corbel"/>
            </a:endParaRPr>
          </a:p>
          <a:p>
            <a:pPr lvl="5" marL="1014480" indent="-150840">
              <a:lnSpc>
                <a:spcPct val="90000"/>
              </a:lnSpc>
              <a:spcBef>
                <a:spcPts val="1100"/>
              </a:spcBef>
              <a:buClr>
                <a:srgbClr val="000000"/>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Sixth Outline Level</a:t>
            </a:r>
            <a:endParaRPr b="0" lang="ru-RU" sz="2200" strike="noStrike" u="none">
              <a:solidFill>
                <a:srgbClr val="a6b727"/>
              </a:solidFill>
              <a:uFillTx/>
              <a:latin typeface="Corbel"/>
            </a:endParaRPr>
          </a:p>
          <a:p>
            <a:pPr lvl="6" marL="1014480" indent="-150840">
              <a:lnSpc>
                <a:spcPct val="90000"/>
              </a:lnSpc>
              <a:spcBef>
                <a:spcPts val="1100"/>
              </a:spcBef>
              <a:buClr>
                <a:srgbClr val="000000"/>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Seventh Outline Level</a:t>
            </a:r>
            <a:endParaRPr b="0" lang="ru-RU" sz="2200" strike="noStrike" u="none">
              <a:solidFill>
                <a:srgbClr val="a6b727"/>
              </a:solidFill>
              <a:uFillTx/>
              <a:latin typeface="Corbel"/>
            </a:endParaRPr>
          </a:p>
        </p:txBody>
      </p:sp>
      <p:sp>
        <p:nvSpPr>
          <p:cNvPr id="17" name="PlaceHolder 3"/>
          <p:cNvSpPr>
            <a:spLocks noGrp="1"/>
          </p:cNvSpPr>
          <p:nvPr>
            <p:ph type="dt" idx="7"/>
          </p:nvPr>
        </p:nvSpPr>
        <p:spPr>
          <a:xfrm>
            <a:off x="1001520" y="6862680"/>
            <a:ext cx="2043000" cy="4017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500" strike="noStrike" u="none">
              <a:solidFill>
                <a:srgbClr val="000000"/>
              </a:solidFill>
              <a:uFillTx/>
              <a:latin typeface="Arial"/>
            </a:endParaRPr>
          </a:p>
        </p:txBody>
      </p:sp>
      <p:sp>
        <p:nvSpPr>
          <p:cNvPr id="18" name="PlaceHolder 4"/>
          <p:cNvSpPr>
            <a:spLocks noGrp="1"/>
          </p:cNvSpPr>
          <p:nvPr>
            <p:ph type="ftr" idx="8"/>
          </p:nvPr>
        </p:nvSpPr>
        <p:spPr>
          <a:xfrm>
            <a:off x="3463920" y="6862680"/>
            <a:ext cx="4137120" cy="4017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500" strike="noStrike" u="none">
              <a:solidFill>
                <a:srgbClr val="000000"/>
              </a:solidFill>
              <a:uFillTx/>
              <a:latin typeface="Arial"/>
            </a:endParaRPr>
          </a:p>
        </p:txBody>
      </p:sp>
      <p:sp>
        <p:nvSpPr>
          <p:cNvPr id="19" name="PlaceHolder 5"/>
          <p:cNvSpPr>
            <a:spLocks noGrp="1"/>
          </p:cNvSpPr>
          <p:nvPr>
            <p:ph type="sldNum" idx="9"/>
          </p:nvPr>
        </p:nvSpPr>
        <p:spPr>
          <a:xfrm>
            <a:off x="8183520" y="6862680"/>
            <a:ext cx="1495440" cy="40176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100" strike="noStrike" u="none">
                <a:solidFill>
                  <a:srgbClr val="a6b727"/>
                </a:solidFill>
                <a:uFillTx/>
                <a:latin typeface="Arial"/>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F038147-A47B-47DB-8EB0-1A4FA8B5E951}" type="slidenum">
              <a:rPr b="0" lang="ru-RU" sz="1100" strike="noStrike" u="none">
                <a:solidFill>
                  <a:srgbClr val="a6b727"/>
                </a:solidFill>
                <a:uFillTx/>
                <a:latin typeface="Arial"/>
              </a:rPr>
              <a:t>&lt;number&gt;</a:t>
            </a:fld>
            <a:endParaRPr b="0" lang="ru-RU" sz="11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slideLayout" Target="../slideLayouts/slideLayout1.xml"/><Relationship Id="rId6"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slideLayout" Target="../slideLayouts/slideLayout1.xml"/><Relationship Id="rId7"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1.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1.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 name="Google Shape;76;p1"/>
          <p:cNvSpPr/>
          <p:nvPr/>
        </p:nvSpPr>
        <p:spPr>
          <a:xfrm>
            <a:off x="563400" y="4016520"/>
            <a:ext cx="9563400" cy="1063440"/>
          </a:xfrm>
          <a:prstGeom prst="rect">
            <a:avLst/>
          </a:prstGeom>
          <a:solidFill>
            <a:srgbClr val="d8e8f1"/>
          </a:solidFill>
          <a:ln w="0">
            <a:noFill/>
          </a:ln>
        </p:spPr>
        <p:style>
          <a:lnRef idx="0"/>
          <a:fillRef idx="0"/>
          <a:effectRef idx="0"/>
          <a:fontRef idx="minor"/>
        </p:style>
        <p:txBody>
          <a:bodyPr lIns="56520" rIns="56520" tIns="28440" bIns="2844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2060"/>
                </a:solidFill>
                <a:uFillTx/>
                <a:latin typeface="Times New Roman"/>
                <a:ea typeface="Times New Roman"/>
              </a:rPr>
              <a:t>Тақырыбы:</a:t>
            </a:r>
            <a:endParaRPr b="0" lang="ru-RU" sz="32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2060"/>
                </a:solidFill>
                <a:uFillTx/>
                <a:latin typeface="Times New Roman"/>
                <a:ea typeface="Times New Roman"/>
              </a:rPr>
              <a:t>Жасуша құрамбөліктерінің  негізгі қызметі</a:t>
            </a:r>
            <a:endParaRPr b="0" lang="ru-RU" sz="28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Arial"/>
            </a:endParaRPr>
          </a:p>
        </p:txBody>
      </p:sp>
      <p:cxnSp>
        <p:nvCxnSpPr>
          <p:cNvPr id="28" name="Google Shape;77;p1"/>
          <p:cNvCxnSpPr/>
          <p:nvPr/>
        </p:nvCxnSpPr>
        <p:spPr>
          <a:xfrm>
            <a:off x="1428840" y="6406920"/>
            <a:ext cx="8115840" cy="1080"/>
          </a:xfrm>
          <a:prstGeom prst="straightConnector1">
            <a:avLst/>
          </a:prstGeom>
          <a:ln w="38160">
            <a:solidFill>
              <a:srgbClr val="090f78"/>
            </a:solidFill>
            <a:miter/>
          </a:ln>
        </p:spPr>
      </p:cxnSp>
      <p:cxnSp>
        <p:nvCxnSpPr>
          <p:cNvPr id="29" name="Google Shape;78;p1"/>
          <p:cNvCxnSpPr/>
          <p:nvPr/>
        </p:nvCxnSpPr>
        <p:spPr>
          <a:xfrm>
            <a:off x="1494000" y="6706800"/>
            <a:ext cx="7850880" cy="1080"/>
          </a:xfrm>
          <a:prstGeom prst="straightConnector1">
            <a:avLst/>
          </a:prstGeom>
          <a:ln w="38160">
            <a:solidFill>
              <a:srgbClr val="00b050"/>
            </a:solidFill>
            <a:miter/>
          </a:ln>
        </p:spPr>
      </p:cxnSp>
      <p:sp>
        <p:nvSpPr>
          <p:cNvPr id="30" name="Прямоугольник 9"/>
          <p:cNvSpPr/>
          <p:nvPr/>
        </p:nvSpPr>
        <p:spPr>
          <a:xfrm>
            <a:off x="2403360" y="5335560"/>
            <a:ext cx="5796000" cy="501840"/>
          </a:xfrm>
          <a:prstGeom prst="rect">
            <a:avLst/>
          </a:prstGeom>
          <a:solidFill>
            <a:srgbClr val="e6e6e6"/>
          </a:solidFill>
          <a:ln w="19080">
            <a:solidFill>
              <a:srgbClr val="75741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2060"/>
                </a:solidFill>
                <a:uFillTx/>
                <a:latin typeface="Times New Roman"/>
                <a:ea typeface="Times New Roman"/>
              </a:rPr>
              <a:t>10 - сынып </a:t>
            </a:r>
            <a:r>
              <a:rPr b="0" i="1" lang="kk-KZ" sz="2000" strike="noStrike" u="none">
                <a:solidFill>
                  <a:srgbClr val="002060"/>
                </a:solidFill>
                <a:uFillTx/>
                <a:latin typeface="Times New Roman"/>
                <a:ea typeface="Times New Roman"/>
              </a:rPr>
              <a:t>(Қоғамдық – гуманитарлық бағыты)</a:t>
            </a:r>
            <a:endParaRPr b="0" lang="ru-RU" sz="2000" strike="noStrike" u="none">
              <a:solidFill>
                <a:srgbClr val="000000"/>
              </a:solidFill>
              <a:uFillTx/>
              <a:latin typeface="Arial"/>
            </a:endParaRPr>
          </a:p>
        </p:txBody>
      </p:sp>
    </p:spTree>
  </p:cSld>
  <p:transition spd="slow">
    <p:wheel spokes="1"/>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7" name="Picture 2" descr="C:\Users\Типография\Desktop\Безымянный.png"/>
          <p:cNvPicPr/>
          <p:nvPr/>
        </p:nvPicPr>
        <p:blipFill>
          <a:blip r:embed="rId1"/>
          <a:srcRect l="11758" t="0" r="11484" b="0"/>
          <a:stretch/>
        </p:blipFill>
        <p:spPr>
          <a:xfrm>
            <a:off x="0" y="17640"/>
            <a:ext cx="10693440" cy="7543800"/>
          </a:xfrm>
          <a:prstGeom prst="rect">
            <a:avLst/>
          </a:prstGeom>
          <a:ln w="0">
            <a:noFill/>
          </a:ln>
        </p:spPr>
      </p:pic>
      <p:sp>
        <p:nvSpPr>
          <p:cNvPr id="68" name="Google Shape;123;p4"/>
          <p:cNvSpPr/>
          <p:nvPr/>
        </p:nvSpPr>
        <p:spPr>
          <a:xfrm>
            <a:off x="9121680" y="6561000"/>
            <a:ext cx="1571760" cy="822600"/>
          </a:xfrm>
          <a:prstGeom prst="rect">
            <a:avLst/>
          </a:prstGeom>
          <a:noFill/>
          <a:ln w="0">
            <a:noFill/>
          </a:ln>
        </p:spPr>
        <p:style>
          <a:lnRef idx="0"/>
          <a:fillRef idx="0"/>
          <a:effectRef idx="0"/>
          <a:fontRef idx="minor"/>
        </p:style>
        <p:txBody>
          <a:bodyPr lIns="90720" rIns="90720" tIns="45360" bIns="4536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93444E9-B078-49F2-88E6-5A9F340D6944}" type="slidenum">
              <a:rPr b="1" lang="ru-RU" sz="1400" strike="noStrike" u="none">
                <a:solidFill>
                  <a:srgbClr val="002060"/>
                </a:solidFill>
                <a:uFillTx/>
                <a:latin typeface="Arial"/>
              </a:rPr>
              <a:t>&lt;number&gt;</a:t>
            </a:fld>
            <a:endParaRPr b="0" lang="ru-RU" sz="1400" strike="noStrike" u="none">
              <a:solidFill>
                <a:srgbClr val="000000"/>
              </a:solidFill>
              <a:uFillTx/>
              <a:latin typeface="Arial"/>
            </a:endParaRPr>
          </a:p>
        </p:txBody>
      </p:sp>
      <p:sp>
        <p:nvSpPr>
          <p:cNvPr id="69" name="Прямоугольник 11"/>
          <p:cNvSpPr/>
          <p:nvPr/>
        </p:nvSpPr>
        <p:spPr>
          <a:xfrm>
            <a:off x="3116160" y="276120"/>
            <a:ext cx="337032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000" strike="noStrike" u="none">
                <a:solidFill>
                  <a:srgbClr val="ffffff"/>
                </a:solidFill>
                <a:uFillTx/>
                <a:latin typeface="Times New Roman"/>
                <a:ea typeface="Times New Roman"/>
              </a:rPr>
              <a:t>Тапсырма</a:t>
            </a:r>
            <a:endParaRPr b="0" lang="ru-RU" sz="4000" strike="noStrike" u="none">
              <a:solidFill>
                <a:srgbClr val="000000"/>
              </a:solidFill>
              <a:uFillTx/>
              <a:latin typeface="Arial"/>
            </a:endParaRPr>
          </a:p>
        </p:txBody>
      </p:sp>
      <p:sp>
        <p:nvSpPr>
          <p:cNvPr id="70" name="Прямоугольник 13"/>
          <p:cNvSpPr/>
          <p:nvPr/>
        </p:nvSpPr>
        <p:spPr>
          <a:xfrm>
            <a:off x="203040" y="6356520"/>
            <a:ext cx="10104480" cy="1191240"/>
          </a:xfrm>
          <a:prstGeom prst="rect">
            <a:avLst/>
          </a:prstGeom>
          <a:solidFill>
            <a:srgbClr val="d8e8f1"/>
          </a:solid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2060"/>
                </a:solidFill>
                <a:uFillTx/>
                <a:latin typeface="Times New Roman"/>
                <a:ea typeface="Times New Roman"/>
              </a:rPr>
              <a:t>Дескриптор</a:t>
            </a:r>
            <a:r>
              <a:rPr b="1" lang="kk-KZ" sz="2000" strike="noStrike" u="none">
                <a:solidFill>
                  <a:srgbClr val="002060"/>
                </a:solidFill>
                <a:uFillTx/>
                <a:latin typeface="Times New Roman"/>
                <a:ea typeface="Times New Roman"/>
              </a:rPr>
              <a:t>:      </a:t>
            </a:r>
            <a:endParaRPr b="0" lang="ru-RU" sz="2000" strike="noStrike" u="none">
              <a:solidFill>
                <a:srgbClr val="000000"/>
              </a:solidFill>
              <a:uFillTx/>
              <a:latin typeface="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2060"/>
                </a:solidFill>
                <a:uFillTx/>
                <a:latin typeface="Times New Roman"/>
                <a:ea typeface="Times New Roman"/>
              </a:rPr>
              <a:t>Берілген органоидтердің (лизосома, митохондрия, вакуоль, рибосома) ерекшеліктері мен құрылыстарын сәйкестендіріп, түсіндіреді</a:t>
            </a:r>
            <a:endParaRPr b="0" lang="ru-RU" sz="2400" strike="noStrike" u="none">
              <a:solidFill>
                <a:srgbClr val="000000"/>
              </a:solidFill>
              <a:uFillTx/>
              <a:latin typeface="Arial"/>
            </a:endParaRPr>
          </a:p>
        </p:txBody>
      </p:sp>
      <p:sp>
        <p:nvSpPr>
          <p:cNvPr id="71" name="Прямоугольник 1"/>
          <p:cNvSpPr/>
          <p:nvPr/>
        </p:nvSpPr>
        <p:spPr>
          <a:xfrm>
            <a:off x="220680" y="1144440"/>
            <a:ext cx="10277280" cy="795240"/>
          </a:xfrm>
          <a:prstGeom prst="rect">
            <a:avLst/>
          </a:prstGeom>
          <a:solidFill>
            <a:srgbClr val="d8e8f1"/>
          </a:solidFill>
          <a:ln w="9360">
            <a:solidFill>
              <a:srgbClr val="00b050"/>
            </a:solidFill>
            <a:miter/>
          </a:ln>
        </p:spPr>
        <p:style>
          <a:lnRef idx="0"/>
          <a:fillRef idx="0"/>
          <a:effectRef idx="0"/>
          <a:fontRef idx="minor"/>
        </p:style>
        <p:txBody>
          <a:bodyPr lIns="90000" rIns="90000" tIns="46800" bIns="46800" anchor="t">
            <a:sp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2060"/>
                </a:solidFill>
                <a:uFillTx/>
                <a:latin typeface="Times New Roman"/>
                <a:ea typeface="Calibri"/>
              </a:rPr>
              <a:t>Тапсырма №1 </a:t>
            </a:r>
            <a:r>
              <a:rPr b="0" lang="ru-RU" sz="2000" strike="noStrike" u="none">
                <a:solidFill>
                  <a:srgbClr val="002060"/>
                </a:solidFill>
                <a:uFillTx/>
                <a:latin typeface="Times New Roman"/>
                <a:ea typeface="Calibri"/>
              </a:rPr>
              <a:t>Төмендегі органоидтердің ерекшеліктері мен құрылыстарын сәйкестендіріп, түсіндіріңіздер</a:t>
            </a:r>
            <a:endParaRPr b="0" lang="ru-RU" sz="2000" strike="noStrike" u="none">
              <a:solidFill>
                <a:srgbClr val="000000"/>
              </a:solidFill>
              <a:uFillTx/>
              <a:latin typeface="Arial"/>
            </a:endParaRPr>
          </a:p>
        </p:txBody>
      </p:sp>
      <p:graphicFrame>
        <p:nvGraphicFramePr>
          <p:cNvPr id="72" name=""/>
          <p:cNvGraphicFramePr/>
          <p:nvPr/>
        </p:nvGraphicFramePr>
        <p:xfrm>
          <a:off x="220680" y="2106720"/>
          <a:ext cx="10102680" cy="4263840"/>
        </p:xfrm>
        <a:graphic>
          <a:graphicData uri="http://schemas.openxmlformats.org/drawingml/2006/table">
            <a:tbl>
              <a:tblPr/>
              <a:tblGrid>
                <a:gridCol w="2205000"/>
                <a:gridCol w="7897680"/>
              </a:tblGrid>
              <a:tr h="420840">
                <a:tc>
                  <a:txBody>
                    <a:bodyPr lIns="68400" rIns="68400" tIns="0" bIns="0" anchor="t">
                      <a:noAutofit/>
                    </a:bodyPr>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400" strike="noStrike" u="none">
                          <a:solidFill>
                            <a:srgbClr val="002060"/>
                          </a:solidFill>
                          <a:uFillTx/>
                          <a:latin typeface="Times New Roman"/>
                          <a:ea typeface="Calibri"/>
                        </a:rPr>
                        <a:t>Органоидтер </a:t>
                      </a:r>
                      <a:endParaRPr b="0" lang="ru-RU" sz="24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efeeb5"/>
                    </a:solidFill>
                  </a:tcPr>
                </a:tc>
                <a:tc>
                  <a:txBody>
                    <a:bodyPr lIns="68400" rIns="68400" tIns="0" bIns="0" anchor="t">
                      <a:noAutofit/>
                    </a:bodyPr>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400" strike="noStrike" u="none">
                          <a:solidFill>
                            <a:srgbClr val="002060"/>
                          </a:solidFill>
                          <a:uFillTx/>
                          <a:latin typeface="Times New Roman"/>
                          <a:ea typeface="Calibri"/>
                        </a:rPr>
                        <a:t>Құрылысы немесе ерекшеліктері </a:t>
                      </a:r>
                      <a:endParaRPr b="0" lang="ru-RU" sz="24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efeeb5"/>
                    </a:solidFill>
                  </a:tcPr>
                </a:tc>
              </a:tr>
              <a:tr h="841320">
                <a:tc>
                  <a:txBody>
                    <a:bodyPr lIns="68400" rIns="68400" tIns="0" bIns="0" anchor="t">
                      <a:noAutofit/>
                    </a:bodyPr>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400" strike="noStrike" u="none">
                          <a:solidFill>
                            <a:srgbClr val="002060"/>
                          </a:solidFill>
                          <a:uFillTx/>
                          <a:latin typeface="Times New Roman"/>
                          <a:ea typeface="Calibri"/>
                        </a:rPr>
                        <a:t>Лизосома</a:t>
                      </a:r>
                      <a:endParaRPr b="0" lang="ru-RU" sz="24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efeeb5"/>
                    </a:solidFill>
                  </a:tcPr>
                </a:tc>
                <a:tc>
                  <a:txBody>
                    <a:bodyPr lIns="68400" rIns="68400" tIns="0" bIns="0" anchor="t">
                      <a:noAutofit/>
                    </a:bodyPr>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400" strike="noStrike" u="none">
                          <a:solidFill>
                            <a:srgbClr val="002060"/>
                          </a:solidFill>
                          <a:uFillTx/>
                          <a:latin typeface="Times New Roman"/>
                          <a:ea typeface="Calibri"/>
                        </a:rPr>
                        <a:t>А) Жасуша шырынына толы болады . Гомеостазды ұстау, өсімдікте жасуша формасын ұстап тұрады.</a:t>
                      </a:r>
                      <a:endParaRPr b="0" lang="ru-RU" sz="24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efeeb5"/>
                    </a:solidFill>
                  </a:tcPr>
                </a:tc>
              </a:tr>
              <a:tr h="968400">
                <a:tc>
                  <a:txBody>
                    <a:bodyPr lIns="68400" rIns="68400" tIns="0" bIns="0" anchor="t">
                      <a:noAutofit/>
                    </a:bodyPr>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400" strike="noStrike" u="none">
                          <a:solidFill>
                            <a:srgbClr val="002060"/>
                          </a:solidFill>
                          <a:uFillTx/>
                          <a:latin typeface="Times New Roman"/>
                          <a:ea typeface="Times New Roman"/>
                        </a:rPr>
                        <a:t>Митохондрия</a:t>
                      </a:r>
                      <a:endParaRPr b="0" lang="ru-RU" sz="2400" strike="noStrike" u="none">
                        <a:solidFill>
                          <a:srgbClr val="000000"/>
                        </a:solidFill>
                        <a:uFillTx/>
                        <a:latin typeface="Arial"/>
                      </a:endParaRPr>
                    </a:p>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endParaRPr b="0" lang="ru-RU" sz="24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efeeb5"/>
                    </a:solidFill>
                  </a:tcPr>
                </a:tc>
                <a:tc>
                  <a:txBody>
                    <a:bodyPr lIns="68400" rIns="68400" tIns="0" bIns="0" anchor="t">
                      <a:noAutofit/>
                    </a:bodyPr>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400" strike="noStrike" u="none">
                          <a:solidFill>
                            <a:srgbClr val="002060"/>
                          </a:solidFill>
                          <a:uFillTx/>
                          <a:latin typeface="Times New Roman"/>
                          <a:ea typeface="Calibri"/>
                        </a:rPr>
                        <a:t>Ә) Бір мембраналы. Іші тамақ ыдырататын ферменттерге толы. Эукариоттардың көбінде кездеседі.</a:t>
                      </a:r>
                      <a:endParaRPr b="0" lang="ru-RU" sz="24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efeeb5"/>
                    </a:solidFill>
                  </a:tcPr>
                </a:tc>
              </a:tr>
              <a:tr h="841320">
                <a:tc>
                  <a:txBody>
                    <a:bodyPr lIns="68400" rIns="68400" tIns="0" bIns="0" anchor="t">
                      <a:noAutofit/>
                    </a:bodyPr>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400" strike="noStrike" u="none">
                          <a:solidFill>
                            <a:srgbClr val="002060"/>
                          </a:solidFill>
                          <a:uFillTx/>
                          <a:latin typeface="Times New Roman"/>
                          <a:ea typeface="Calibri"/>
                        </a:rPr>
                        <a:t>Вакуоль </a:t>
                      </a:r>
                      <a:endParaRPr b="0" lang="ru-RU" sz="24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efeeb5"/>
                    </a:solidFill>
                  </a:tcPr>
                </a:tc>
                <a:tc>
                  <a:txBody>
                    <a:bodyPr lIns="68400" rIns="68400" tIns="0" bIns="0" anchor="t">
                      <a:noAutofit/>
                    </a:bodyPr>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400" strike="noStrike" u="none">
                          <a:solidFill>
                            <a:srgbClr val="002060"/>
                          </a:solidFill>
                          <a:uFillTx/>
                          <a:latin typeface="Times New Roman"/>
                          <a:ea typeface="Calibri"/>
                        </a:rPr>
                        <a:t>Б) Транспортты РНҚ-ның арқасындағы ақуыздарды синтездейді. Олар өте ұсақ келген, екі бөліктен тұрады.</a:t>
                      </a:r>
                      <a:endParaRPr b="0" lang="ru-RU" sz="24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efeeb5"/>
                    </a:solidFill>
                  </a:tcPr>
                </a:tc>
              </a:tr>
              <a:tr h="1261800">
                <a:tc>
                  <a:txBody>
                    <a:bodyPr lIns="68400" rIns="68400" tIns="0" bIns="0" anchor="t">
                      <a:noAutofit/>
                    </a:bodyPr>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400" strike="noStrike" u="none">
                          <a:solidFill>
                            <a:srgbClr val="002060"/>
                          </a:solidFill>
                          <a:uFillTx/>
                          <a:latin typeface="Times New Roman"/>
                          <a:ea typeface="Calibri"/>
                        </a:rPr>
                        <a:t>Рибосома</a:t>
                      </a:r>
                      <a:endParaRPr b="0" lang="ru-RU" sz="24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efeeb5"/>
                    </a:solidFill>
                  </a:tcPr>
                </a:tc>
                <a:tc>
                  <a:txBody>
                    <a:bodyPr lIns="68400" rIns="68400" tIns="0" bIns="0" anchor="t">
                      <a:noAutofit/>
                    </a:bodyPr>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400" strike="noStrike" u="none">
                          <a:solidFill>
                            <a:srgbClr val="002060"/>
                          </a:solidFill>
                          <a:uFillTx/>
                          <a:latin typeface="Times New Roman"/>
                          <a:ea typeface="Calibri"/>
                        </a:rPr>
                        <a:t>В) Басты функциясы-энергия көзі болып табылады. Ол екі мембранамен қапталған, ішкі мембрана қыртысты болып келеді.</a:t>
                      </a:r>
                      <a:endParaRPr b="0" lang="ru-RU" sz="24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efeeb5"/>
                    </a:solidFill>
                  </a:tcPr>
                </a:tc>
              </a:tr>
            </a:tbl>
          </a:graphicData>
        </a:graphic>
      </p:graphicFrame>
    </p:spTree>
  </p:cSld>
  <p:transition spd="slow">
    <p:blinds dir="vert"/>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3" name="Picture 2" descr="C:\Users\Типография\Desktop\Безымянный.png"/>
          <p:cNvPicPr/>
          <p:nvPr/>
        </p:nvPicPr>
        <p:blipFill>
          <a:blip r:embed="rId1"/>
          <a:srcRect l="11758" t="0" r="11484" b="0"/>
          <a:stretch/>
        </p:blipFill>
        <p:spPr>
          <a:xfrm>
            <a:off x="0" y="17640"/>
            <a:ext cx="10693440" cy="7543800"/>
          </a:xfrm>
          <a:prstGeom prst="rect">
            <a:avLst/>
          </a:prstGeom>
          <a:ln w="0">
            <a:noFill/>
          </a:ln>
        </p:spPr>
      </p:pic>
      <p:sp>
        <p:nvSpPr>
          <p:cNvPr id="74" name="Google Shape;123;p4"/>
          <p:cNvSpPr/>
          <p:nvPr/>
        </p:nvSpPr>
        <p:spPr>
          <a:xfrm>
            <a:off x="9121680" y="6561000"/>
            <a:ext cx="1571760" cy="822600"/>
          </a:xfrm>
          <a:prstGeom prst="rect">
            <a:avLst/>
          </a:prstGeom>
          <a:noFill/>
          <a:ln w="0">
            <a:noFill/>
          </a:ln>
        </p:spPr>
        <p:style>
          <a:lnRef idx="0"/>
          <a:fillRef idx="0"/>
          <a:effectRef idx="0"/>
          <a:fontRef idx="minor"/>
        </p:style>
        <p:txBody>
          <a:bodyPr lIns="90720" rIns="90720" tIns="45360" bIns="4536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C1C7C1F-4D13-4CCE-A80D-1FC59D7B5F67}" type="slidenum">
              <a:rPr b="1" lang="ru-RU" sz="1400" strike="noStrike" u="none">
                <a:solidFill>
                  <a:srgbClr val="002060"/>
                </a:solidFill>
                <a:uFillTx/>
                <a:latin typeface="Arial"/>
              </a:rPr>
              <a:t>&lt;number&gt;</a:t>
            </a:fld>
            <a:endParaRPr b="0" lang="ru-RU" sz="1400" strike="noStrike" u="none">
              <a:solidFill>
                <a:srgbClr val="000000"/>
              </a:solidFill>
              <a:uFillTx/>
              <a:latin typeface="Arial"/>
            </a:endParaRPr>
          </a:p>
        </p:txBody>
      </p:sp>
      <p:sp>
        <p:nvSpPr>
          <p:cNvPr id="75" name="Прямоугольник 11"/>
          <p:cNvSpPr/>
          <p:nvPr/>
        </p:nvSpPr>
        <p:spPr>
          <a:xfrm>
            <a:off x="3182760" y="276120"/>
            <a:ext cx="4353120" cy="5817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ffffff"/>
                </a:solidFill>
                <a:uFillTx/>
                <a:latin typeface="Times New Roman"/>
                <a:ea typeface="Times New Roman"/>
              </a:rPr>
              <a:t>ДҰРЫС ЖАУАП</a:t>
            </a:r>
            <a:endParaRPr b="0" lang="ru-RU" sz="3200" strike="noStrike" u="none">
              <a:solidFill>
                <a:srgbClr val="000000"/>
              </a:solidFill>
              <a:uFillTx/>
              <a:latin typeface="Arial"/>
            </a:endParaRPr>
          </a:p>
        </p:txBody>
      </p:sp>
      <p:graphicFrame>
        <p:nvGraphicFramePr>
          <p:cNvPr id="76" name=""/>
          <p:cNvGraphicFramePr/>
          <p:nvPr/>
        </p:nvGraphicFramePr>
        <p:xfrm>
          <a:off x="220680" y="2106720"/>
          <a:ext cx="10102680" cy="4206600"/>
        </p:xfrm>
        <a:graphic>
          <a:graphicData uri="http://schemas.openxmlformats.org/drawingml/2006/table">
            <a:tbl>
              <a:tblPr/>
              <a:tblGrid>
                <a:gridCol w="2205000"/>
                <a:gridCol w="7897680"/>
              </a:tblGrid>
              <a:tr h="420480">
                <a:tc>
                  <a:txBody>
                    <a:bodyPr lIns="68400" rIns="68400" tIns="0" bIns="0" anchor="t">
                      <a:noAutofit/>
                    </a:bodyPr>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400" strike="noStrike" u="none">
                          <a:solidFill>
                            <a:srgbClr val="002060"/>
                          </a:solidFill>
                          <a:uFillTx/>
                          <a:latin typeface="Times New Roman"/>
                          <a:ea typeface="Calibri"/>
                        </a:rPr>
                        <a:t>Органоидтер </a:t>
                      </a:r>
                      <a:endParaRPr b="0" lang="ru-RU" sz="24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efeeb5"/>
                    </a:solidFill>
                  </a:tcPr>
                </a:tc>
                <a:tc>
                  <a:txBody>
                    <a:bodyPr lIns="68400" rIns="68400" tIns="0" bIns="0" anchor="t">
                      <a:noAutofit/>
                    </a:bodyPr>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400" strike="noStrike" u="none">
                          <a:solidFill>
                            <a:srgbClr val="002060"/>
                          </a:solidFill>
                          <a:uFillTx/>
                          <a:latin typeface="Times New Roman"/>
                          <a:ea typeface="Calibri"/>
                        </a:rPr>
                        <a:t>Құрылысы немесе ерекшеліктері </a:t>
                      </a:r>
                      <a:endParaRPr b="0" lang="ru-RU" sz="24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efeeb5"/>
                    </a:solidFill>
                  </a:tcPr>
                </a:tc>
              </a:tr>
              <a:tr h="841320">
                <a:tc>
                  <a:txBody>
                    <a:bodyPr lIns="68400" rIns="68400" tIns="0" bIns="0" anchor="t">
                      <a:noAutofit/>
                    </a:bodyPr>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400" strike="noStrike" u="none">
                          <a:solidFill>
                            <a:srgbClr val="002060"/>
                          </a:solidFill>
                          <a:uFillTx/>
                          <a:latin typeface="Times New Roman"/>
                          <a:ea typeface="Calibri"/>
                        </a:rPr>
                        <a:t>Лизосома</a:t>
                      </a:r>
                      <a:endParaRPr b="0" lang="ru-RU" sz="24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efeeb5"/>
                    </a:solidFill>
                  </a:tcPr>
                </a:tc>
                <a:tc>
                  <a:txBody>
                    <a:bodyPr lIns="68400" rIns="68400" tIns="0" bIns="0" anchor="t">
                      <a:noAutofit/>
                    </a:bodyPr>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400" strike="noStrike" u="none">
                          <a:solidFill>
                            <a:srgbClr val="002060"/>
                          </a:solidFill>
                          <a:uFillTx/>
                          <a:latin typeface="Times New Roman"/>
                          <a:ea typeface="Calibri"/>
                        </a:rPr>
                        <a:t>А) Жасуша шырынына толы болады . Гомеостазды ұстау, өсімдікте жасуша формасын ұстап тұрады.</a:t>
                      </a:r>
                      <a:endParaRPr b="0" lang="ru-RU" sz="24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efeeb5"/>
                    </a:solidFill>
                  </a:tcPr>
                </a:tc>
              </a:tr>
              <a:tr h="841680">
                <a:tc>
                  <a:txBody>
                    <a:bodyPr lIns="68400" rIns="68400" tIns="0" bIns="0" anchor="t">
                      <a:noAutofit/>
                    </a:bodyPr>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400" strike="noStrike" u="none">
                          <a:solidFill>
                            <a:srgbClr val="002060"/>
                          </a:solidFill>
                          <a:uFillTx/>
                          <a:latin typeface="Times New Roman"/>
                          <a:ea typeface="Calibri"/>
                        </a:rPr>
                        <a:t>Митохондрия </a:t>
                      </a:r>
                      <a:endParaRPr b="0" lang="ru-RU" sz="24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efeeb5"/>
                    </a:solidFill>
                  </a:tcPr>
                </a:tc>
                <a:tc>
                  <a:txBody>
                    <a:bodyPr lIns="68400" rIns="68400" tIns="0" bIns="0" anchor="t">
                      <a:noAutofit/>
                    </a:bodyPr>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400" strike="noStrike" u="none">
                          <a:solidFill>
                            <a:srgbClr val="002060"/>
                          </a:solidFill>
                          <a:uFillTx/>
                          <a:latin typeface="Times New Roman"/>
                          <a:ea typeface="Calibri"/>
                        </a:rPr>
                        <a:t>Ә) Бір мембраналы. Іші тамақ ыдырататын ферменттерге толы. Эукариоттардың көбінде кездеседі.</a:t>
                      </a:r>
                      <a:endParaRPr b="0" lang="ru-RU" sz="24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efeeb5"/>
                    </a:solidFill>
                  </a:tcPr>
                </a:tc>
              </a:tr>
              <a:tr h="841320">
                <a:tc>
                  <a:txBody>
                    <a:bodyPr lIns="68400" rIns="68400" tIns="0" bIns="0" anchor="t">
                      <a:noAutofit/>
                    </a:bodyPr>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400" strike="noStrike" u="none">
                          <a:solidFill>
                            <a:srgbClr val="002060"/>
                          </a:solidFill>
                          <a:uFillTx/>
                          <a:latin typeface="Times New Roman"/>
                          <a:ea typeface="Calibri"/>
                        </a:rPr>
                        <a:t>Вакуоль </a:t>
                      </a:r>
                      <a:endParaRPr b="0" lang="ru-RU" sz="24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efeeb5"/>
                    </a:solidFill>
                  </a:tcPr>
                </a:tc>
                <a:tc>
                  <a:txBody>
                    <a:bodyPr lIns="68400" rIns="68400" tIns="0" bIns="0" anchor="t">
                      <a:noAutofit/>
                    </a:bodyPr>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400" strike="noStrike" u="none">
                          <a:solidFill>
                            <a:srgbClr val="002060"/>
                          </a:solidFill>
                          <a:uFillTx/>
                          <a:latin typeface="Times New Roman"/>
                          <a:ea typeface="Calibri"/>
                        </a:rPr>
                        <a:t>Б) Транспортты РНҚ-ның арқасындағы ақуыздарды синтездейді. Олар өте ұсақ келген, екі бөліктен тұрады.</a:t>
                      </a:r>
                      <a:endParaRPr b="0" lang="ru-RU" sz="24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efeeb5"/>
                    </a:solidFill>
                  </a:tcPr>
                </a:tc>
              </a:tr>
              <a:tr h="1261800">
                <a:tc>
                  <a:txBody>
                    <a:bodyPr lIns="68400" rIns="68400" tIns="0" bIns="0" anchor="t">
                      <a:noAutofit/>
                    </a:bodyPr>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400" strike="noStrike" u="none">
                          <a:solidFill>
                            <a:srgbClr val="002060"/>
                          </a:solidFill>
                          <a:uFillTx/>
                          <a:latin typeface="Times New Roman"/>
                          <a:ea typeface="Calibri"/>
                        </a:rPr>
                        <a:t>Рибосома</a:t>
                      </a:r>
                      <a:endParaRPr b="0" lang="ru-RU" sz="24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efeeb5"/>
                    </a:solidFill>
                  </a:tcPr>
                </a:tc>
                <a:tc>
                  <a:txBody>
                    <a:bodyPr lIns="68400" rIns="68400" tIns="0" bIns="0" anchor="t">
                      <a:noAutofit/>
                    </a:bodyPr>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400" strike="noStrike" u="none">
                          <a:solidFill>
                            <a:srgbClr val="002060"/>
                          </a:solidFill>
                          <a:uFillTx/>
                          <a:latin typeface="Times New Roman"/>
                          <a:ea typeface="Calibri"/>
                        </a:rPr>
                        <a:t>В) Басты функциясы-энергия көзі болып табылады. Ол екі мембранамен қапталған, ішкі мембрана қыртысты болып келеді.</a:t>
                      </a:r>
                      <a:endParaRPr b="0" lang="ru-RU" sz="24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efeeb5"/>
                    </a:solidFill>
                  </a:tcPr>
                </a:tc>
              </a:tr>
            </a:tbl>
          </a:graphicData>
        </a:graphic>
      </p:graphicFrame>
      <p:cxnSp>
        <p:nvCxnSpPr>
          <p:cNvPr id="77" name="Прямая со стрелкой 4"/>
          <p:cNvCxnSpPr/>
          <p:nvPr/>
        </p:nvCxnSpPr>
        <p:spPr>
          <a:xfrm>
            <a:off x="1625400" y="2827080"/>
            <a:ext cx="965880" cy="711720"/>
          </a:xfrm>
          <a:prstGeom prst="straightConnector1">
            <a:avLst/>
          </a:prstGeom>
          <a:ln w="10080">
            <a:solidFill>
              <a:srgbClr val="ff0000"/>
            </a:solidFill>
            <a:miter/>
            <a:tailEnd len="med" type="triangle" w="med"/>
          </a:ln>
        </p:spPr>
      </p:cxnSp>
      <p:cxnSp>
        <p:nvCxnSpPr>
          <p:cNvPr id="78" name="Прямая со стрелкой 7"/>
          <p:cNvCxnSpPr/>
          <p:nvPr/>
        </p:nvCxnSpPr>
        <p:spPr>
          <a:xfrm>
            <a:off x="1625760" y="3657600"/>
            <a:ext cx="1049760" cy="1745280"/>
          </a:xfrm>
          <a:prstGeom prst="straightConnector1">
            <a:avLst/>
          </a:prstGeom>
          <a:ln w="10080">
            <a:solidFill>
              <a:srgbClr val="ff0000"/>
            </a:solidFill>
            <a:miter/>
            <a:tailEnd len="med" type="triangle" w="med"/>
          </a:ln>
        </p:spPr>
      </p:cxnSp>
      <p:cxnSp>
        <p:nvCxnSpPr>
          <p:cNvPr id="79" name="Прямая со стрелкой 9"/>
          <p:cNvCxnSpPr/>
          <p:nvPr/>
        </p:nvCxnSpPr>
        <p:spPr>
          <a:xfrm flipV="1">
            <a:off x="1760040" y="3001680"/>
            <a:ext cx="1001160" cy="1783440"/>
          </a:xfrm>
          <a:prstGeom prst="straightConnector1">
            <a:avLst/>
          </a:prstGeom>
          <a:ln w="10080">
            <a:solidFill>
              <a:srgbClr val="ff0000"/>
            </a:solidFill>
            <a:miter/>
            <a:tailEnd len="med" type="triangle" w="med"/>
          </a:ln>
        </p:spPr>
      </p:cxnSp>
      <p:cxnSp>
        <p:nvCxnSpPr>
          <p:cNvPr id="80" name="Прямая со стрелкой 11"/>
          <p:cNvCxnSpPr/>
          <p:nvPr/>
        </p:nvCxnSpPr>
        <p:spPr>
          <a:xfrm flipV="1">
            <a:off x="1846440" y="4528800"/>
            <a:ext cx="1049760" cy="991440"/>
          </a:xfrm>
          <a:prstGeom prst="straightConnector1">
            <a:avLst/>
          </a:prstGeom>
          <a:ln w="10080">
            <a:solidFill>
              <a:srgbClr val="ff0000"/>
            </a:solidFill>
            <a:miter/>
            <a:tailEnd len="med" type="triangle" w="med"/>
          </a:ln>
        </p:spPr>
      </p:cxnSp>
    </p:spTree>
  </p:cSld>
  <p:transition spd="slow">
    <p:wheel spokes="1"/>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1" name="Picture 2" descr="C:\Users\Типография\Desktop\Безымянный.png"/>
          <p:cNvPicPr/>
          <p:nvPr/>
        </p:nvPicPr>
        <p:blipFill>
          <a:blip r:embed="rId1"/>
          <a:srcRect l="11758" t="0" r="11484" b="0"/>
          <a:stretch/>
        </p:blipFill>
        <p:spPr>
          <a:xfrm>
            <a:off x="0" y="17640"/>
            <a:ext cx="10693440" cy="7543800"/>
          </a:xfrm>
          <a:prstGeom prst="rect">
            <a:avLst/>
          </a:prstGeom>
          <a:ln w="0">
            <a:noFill/>
          </a:ln>
        </p:spPr>
      </p:pic>
      <p:sp>
        <p:nvSpPr>
          <p:cNvPr id="82" name="Google Shape;123;p4"/>
          <p:cNvSpPr/>
          <p:nvPr/>
        </p:nvSpPr>
        <p:spPr>
          <a:xfrm>
            <a:off x="9121680" y="6561000"/>
            <a:ext cx="1571760" cy="822600"/>
          </a:xfrm>
          <a:prstGeom prst="rect">
            <a:avLst/>
          </a:prstGeom>
          <a:noFill/>
          <a:ln w="0">
            <a:noFill/>
          </a:ln>
        </p:spPr>
        <p:style>
          <a:lnRef idx="0"/>
          <a:fillRef idx="0"/>
          <a:effectRef idx="0"/>
          <a:fontRef idx="minor"/>
        </p:style>
        <p:txBody>
          <a:bodyPr lIns="90720" rIns="90720" tIns="45360" bIns="4536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2C45963-7668-4075-9ACA-2A1B4893BA4E}" type="slidenum">
              <a:rPr b="1" lang="ru-RU" sz="1400" strike="noStrike" u="none">
                <a:solidFill>
                  <a:srgbClr val="002060"/>
                </a:solidFill>
                <a:uFillTx/>
                <a:latin typeface="Arial"/>
              </a:rPr>
              <a:t>&lt;number&gt;</a:t>
            </a:fld>
            <a:endParaRPr b="0" lang="ru-RU" sz="1400" strike="noStrike" u="none">
              <a:solidFill>
                <a:srgbClr val="000000"/>
              </a:solidFill>
              <a:uFillTx/>
              <a:latin typeface="Arial"/>
            </a:endParaRPr>
          </a:p>
        </p:txBody>
      </p:sp>
      <p:sp>
        <p:nvSpPr>
          <p:cNvPr id="83" name="Прямоугольник 11"/>
          <p:cNvSpPr/>
          <p:nvPr/>
        </p:nvSpPr>
        <p:spPr>
          <a:xfrm>
            <a:off x="3116160" y="276120"/>
            <a:ext cx="337032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000" strike="noStrike" u="none">
                <a:solidFill>
                  <a:srgbClr val="ffffff"/>
                </a:solidFill>
                <a:uFillTx/>
                <a:latin typeface="Times New Roman"/>
                <a:ea typeface="Times New Roman"/>
              </a:rPr>
              <a:t>Тапсырма</a:t>
            </a:r>
            <a:endParaRPr b="0" lang="ru-RU" sz="4000" strike="noStrike" u="none">
              <a:solidFill>
                <a:srgbClr val="000000"/>
              </a:solidFill>
              <a:uFillTx/>
              <a:latin typeface="Arial"/>
            </a:endParaRPr>
          </a:p>
        </p:txBody>
      </p:sp>
      <p:sp>
        <p:nvSpPr>
          <p:cNvPr id="84" name="Прямоугольник 13"/>
          <p:cNvSpPr/>
          <p:nvPr/>
        </p:nvSpPr>
        <p:spPr>
          <a:xfrm>
            <a:off x="388800" y="6281640"/>
            <a:ext cx="9568080" cy="1191240"/>
          </a:xfrm>
          <a:prstGeom prst="rect">
            <a:avLst/>
          </a:prstGeom>
          <a:solidFill>
            <a:srgbClr val="d8e8f1"/>
          </a:solid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2060"/>
                </a:solidFill>
                <a:uFillTx/>
                <a:latin typeface="Times New Roman"/>
                <a:ea typeface="Times New Roman"/>
              </a:rPr>
              <a:t>Дескриптор</a:t>
            </a:r>
            <a:r>
              <a:rPr b="1" lang="kk-KZ" sz="2000" strike="noStrike" u="none">
                <a:solidFill>
                  <a:srgbClr val="002060"/>
                </a:solidFill>
                <a:uFillTx/>
                <a:latin typeface="Times New Roman"/>
                <a:ea typeface="Times New Roman"/>
              </a:rPr>
              <a:t>:      </a:t>
            </a:r>
            <a:endParaRPr b="0" lang="ru-RU" sz="2000" strike="noStrike" u="none">
              <a:solidFill>
                <a:srgbClr val="000000"/>
              </a:solidFill>
              <a:uFillTx/>
              <a:latin typeface="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2060"/>
                </a:solidFill>
                <a:uFillTx/>
                <a:latin typeface="Times New Roman"/>
                <a:ea typeface="Times New Roman"/>
              </a:rPr>
              <a:t>Берілген </a:t>
            </a:r>
            <a:r>
              <a:rPr b="0" lang="ru-RU" sz="2400" strike="noStrike" u="none">
                <a:solidFill>
                  <a:srgbClr val="002060"/>
                </a:solidFill>
                <a:uFillTx/>
                <a:latin typeface="Times New Roman"/>
                <a:ea typeface="Times New Roman"/>
              </a:rPr>
              <a:t>кестеге кристалар мен граналардың айырмашылықтарын түсіндіреді</a:t>
            </a:r>
            <a:endParaRPr b="0" lang="ru-RU" sz="2400" strike="noStrike" u="none">
              <a:solidFill>
                <a:srgbClr val="000000"/>
              </a:solidFill>
              <a:uFillTx/>
              <a:latin typeface="Arial"/>
            </a:endParaRPr>
          </a:p>
        </p:txBody>
      </p:sp>
      <p:sp>
        <p:nvSpPr>
          <p:cNvPr id="85" name="Прямоугольник 1"/>
          <p:cNvSpPr/>
          <p:nvPr/>
        </p:nvSpPr>
        <p:spPr>
          <a:xfrm>
            <a:off x="220680" y="1144440"/>
            <a:ext cx="10277280" cy="2706120"/>
          </a:xfrm>
          <a:prstGeom prst="rect">
            <a:avLst/>
          </a:prstGeom>
          <a:solidFill>
            <a:srgbClr val="d8e8f1"/>
          </a:solidFill>
          <a:ln w="9360">
            <a:solidFill>
              <a:srgbClr val="00b050"/>
            </a:solidFill>
            <a:miter/>
          </a:ln>
        </p:spPr>
        <p:style>
          <a:lnRef idx="0"/>
          <a:fillRef idx="0"/>
          <a:effectRef idx="0"/>
          <a:fontRef idx="minor"/>
        </p:style>
        <p:txBody>
          <a:bodyPr lIns="90000" rIns="90000" tIns="46800" bIns="46800" anchor="t">
            <a:sp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2060"/>
                </a:solidFill>
                <a:uFillTx/>
                <a:latin typeface="Times New Roman"/>
                <a:ea typeface="Calibri"/>
              </a:rPr>
              <a:t>Тапсырма №2 </a:t>
            </a:r>
            <a:r>
              <a:rPr b="0" lang="ru-RU" sz="2000" strike="noStrike" u="none">
                <a:solidFill>
                  <a:srgbClr val="002060"/>
                </a:solidFill>
                <a:uFillTx/>
                <a:latin typeface="Times New Roman"/>
                <a:ea typeface="Calibri"/>
              </a:rPr>
              <a:t>Төмендегі  кестеге кристалар мен граналардың айырмашылықтарын толтырып, түсіндіріңіздер</a:t>
            </a:r>
            <a:endParaRPr b="0" lang="ru-RU" sz="2000" strike="noStrike" u="none">
              <a:solidFill>
                <a:srgbClr val="000000"/>
              </a:solidFill>
              <a:uFillTx/>
              <a:latin typeface="Arial"/>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2060"/>
                </a:solidFill>
                <a:uFillTx/>
                <a:latin typeface="Times New Roman"/>
                <a:ea typeface="Calibri"/>
              </a:rPr>
              <a:t>1.</a:t>
            </a:r>
            <a:r>
              <a:rPr b="0" lang="ru-RU" sz="2000" strike="noStrike" u="none">
                <a:solidFill>
                  <a:srgbClr val="002060"/>
                </a:solidFill>
                <a:uFillTx/>
                <a:latin typeface="Times New Roman"/>
                <a:ea typeface="Calibri"/>
              </a:rPr>
              <a:t>	</a:t>
            </a:r>
            <a:r>
              <a:rPr b="0" lang="ru-RU" sz="2000" strike="noStrike" u="none">
                <a:solidFill>
                  <a:srgbClr val="002060"/>
                </a:solidFill>
                <a:uFillTx/>
                <a:latin typeface="Times New Roman"/>
                <a:ea typeface="Calibri"/>
              </a:rPr>
              <a:t>Митохондрияның ішкі өсінділері</a:t>
            </a:r>
            <a:endParaRPr b="0" lang="ru-RU" sz="2000" strike="noStrike" u="none">
              <a:solidFill>
                <a:srgbClr val="000000"/>
              </a:solidFill>
              <a:uFillTx/>
              <a:latin typeface="Arial"/>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2060"/>
                </a:solidFill>
                <a:uFillTx/>
                <a:latin typeface="Times New Roman"/>
                <a:ea typeface="Calibri"/>
              </a:rPr>
              <a:t>2.</a:t>
            </a:r>
            <a:r>
              <a:rPr b="0" lang="ru-RU" sz="2000" strike="noStrike" u="none">
                <a:solidFill>
                  <a:srgbClr val="002060"/>
                </a:solidFill>
                <a:uFillTx/>
                <a:latin typeface="Times New Roman"/>
                <a:ea typeface="Calibri"/>
              </a:rPr>
              <a:t>	</a:t>
            </a:r>
            <a:r>
              <a:rPr b="0" lang="ru-RU" sz="2000" strike="noStrike" u="none">
                <a:solidFill>
                  <a:srgbClr val="002060"/>
                </a:solidFill>
                <a:uFillTx/>
                <a:latin typeface="Times New Roman"/>
                <a:ea typeface="Calibri"/>
              </a:rPr>
              <a:t>Хлоропластарда болады</a:t>
            </a:r>
            <a:endParaRPr b="0" lang="ru-RU" sz="2000" strike="noStrike" u="none">
              <a:solidFill>
                <a:srgbClr val="000000"/>
              </a:solidFill>
              <a:uFillTx/>
              <a:latin typeface="Arial"/>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2060"/>
                </a:solidFill>
                <a:uFillTx/>
                <a:latin typeface="Times New Roman"/>
                <a:ea typeface="Calibri"/>
              </a:rPr>
              <a:t>3.</a:t>
            </a:r>
            <a:r>
              <a:rPr b="0" lang="ru-RU" sz="2000" strike="noStrike" u="none">
                <a:solidFill>
                  <a:srgbClr val="002060"/>
                </a:solidFill>
                <a:uFillTx/>
                <a:latin typeface="Times New Roman"/>
                <a:ea typeface="Calibri"/>
              </a:rPr>
              <a:t>	</a:t>
            </a:r>
            <a:r>
              <a:rPr b="0" lang="ru-RU" sz="2000" strike="noStrike" u="none">
                <a:solidFill>
                  <a:srgbClr val="002060"/>
                </a:solidFill>
                <a:uFillTx/>
                <a:latin typeface="Times New Roman"/>
                <a:ea typeface="Calibri"/>
              </a:rPr>
              <a:t>Жасушалық тыныс алу жүреді</a:t>
            </a:r>
            <a:endParaRPr b="0" lang="ru-RU" sz="2000" strike="noStrike" u="none">
              <a:solidFill>
                <a:srgbClr val="000000"/>
              </a:solidFill>
              <a:uFillTx/>
              <a:latin typeface="Arial"/>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2060"/>
                </a:solidFill>
                <a:uFillTx/>
                <a:latin typeface="Times New Roman"/>
                <a:ea typeface="Calibri"/>
              </a:rPr>
              <a:t>4.</a:t>
            </a:r>
            <a:r>
              <a:rPr b="0" lang="ru-RU" sz="2000" strike="noStrike" u="none">
                <a:solidFill>
                  <a:srgbClr val="002060"/>
                </a:solidFill>
                <a:uFillTx/>
                <a:latin typeface="Times New Roman"/>
                <a:ea typeface="Calibri"/>
              </a:rPr>
              <a:t>	</a:t>
            </a:r>
            <a:r>
              <a:rPr b="0" lang="ru-RU" sz="2000" strike="noStrike" u="none">
                <a:solidFill>
                  <a:srgbClr val="002060"/>
                </a:solidFill>
                <a:uFillTx/>
                <a:latin typeface="Times New Roman"/>
                <a:ea typeface="Calibri"/>
              </a:rPr>
              <a:t>Фотосинтез үдерісі жүреді</a:t>
            </a:r>
            <a:endParaRPr b="0" lang="ru-RU" sz="2000" strike="noStrike" u="none">
              <a:solidFill>
                <a:srgbClr val="000000"/>
              </a:solidFill>
              <a:uFillTx/>
              <a:latin typeface="Arial"/>
            </a:endParaRPr>
          </a:p>
        </p:txBody>
      </p:sp>
      <p:graphicFrame>
        <p:nvGraphicFramePr>
          <p:cNvPr id="86" name=""/>
          <p:cNvGraphicFramePr/>
          <p:nvPr/>
        </p:nvGraphicFramePr>
        <p:xfrm>
          <a:off x="1592280" y="4091040"/>
          <a:ext cx="7264440" cy="1944720"/>
        </p:xfrm>
        <a:graphic>
          <a:graphicData uri="http://schemas.openxmlformats.org/drawingml/2006/table">
            <a:tbl>
              <a:tblPr/>
              <a:tblGrid>
                <a:gridCol w="2414520"/>
                <a:gridCol w="2324160"/>
                <a:gridCol w="2525760"/>
              </a:tblGrid>
              <a:tr h="647640">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1800" strike="noStrike" u="none">
                          <a:solidFill>
                            <a:srgbClr val="002060"/>
                          </a:solidFill>
                          <a:uFillTx/>
                          <a:latin typeface="Times New Roman"/>
                          <a:ea typeface="Calibri"/>
                        </a:rPr>
                        <a:t>Құрылымдар</a:t>
                      </a:r>
                      <a:endParaRPr b="0" lang="ru-RU" sz="1800" strike="noStrike" u="none">
                        <a:solidFill>
                          <a:srgbClr val="000000"/>
                        </a:solidFill>
                        <a:uFillTx/>
                        <a:latin typeface="Arial"/>
                      </a:endParaRPr>
                    </a:p>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1800" strike="noStrike" u="none">
                          <a:solidFill>
                            <a:srgbClr val="002060"/>
                          </a:solidFill>
                          <a:uFillTx/>
                          <a:latin typeface="Times New Roman"/>
                          <a:ea typeface="Calibri"/>
                        </a:rPr>
                        <a:t> </a:t>
                      </a:r>
                      <a:endParaRPr b="0" lang="ru-RU" sz="18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efeeb5"/>
                    </a:solidFill>
                  </a:tcPr>
                </a:tc>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1800" strike="noStrike" u="none">
                          <a:solidFill>
                            <a:srgbClr val="002060"/>
                          </a:solidFill>
                          <a:uFillTx/>
                          <a:latin typeface="Times New Roman"/>
                          <a:ea typeface="Calibri"/>
                        </a:rPr>
                        <a:t>Кристалар </a:t>
                      </a:r>
                      <a:endParaRPr b="0" lang="ru-RU" sz="18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efeeb5"/>
                    </a:solidFill>
                  </a:tcPr>
                </a:tc>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1800" strike="noStrike" u="none">
                          <a:solidFill>
                            <a:srgbClr val="002060"/>
                          </a:solidFill>
                          <a:uFillTx/>
                          <a:latin typeface="Times New Roman"/>
                          <a:ea typeface="Calibri"/>
                        </a:rPr>
                        <a:t>Граналар </a:t>
                      </a:r>
                      <a:endParaRPr b="0" lang="ru-RU" sz="18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efeeb5"/>
                    </a:solidFill>
                  </a:tcPr>
                </a:tc>
              </a:tr>
              <a:tr h="1297080">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1800" strike="noStrike" u="none">
                          <a:solidFill>
                            <a:srgbClr val="002060"/>
                          </a:solidFill>
                          <a:uFillTx/>
                          <a:latin typeface="Times New Roman"/>
                          <a:ea typeface="Calibri"/>
                        </a:rPr>
                        <a:t>Өздеріне тән ерекшеліктері</a:t>
                      </a:r>
                      <a:endParaRPr b="0" lang="ru-RU" sz="18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efeeb5"/>
                    </a:solidFill>
                  </a:tcPr>
                </a:tc>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1800" strike="noStrike" u="none">
                          <a:solidFill>
                            <a:srgbClr val="002060"/>
                          </a:solidFill>
                          <a:uFillTx/>
                          <a:latin typeface="Times New Roman"/>
                          <a:ea typeface="Calibri"/>
                        </a:rPr>
                        <a:t> </a:t>
                      </a:r>
                      <a:endParaRPr b="0" lang="ru-RU" sz="1800" strike="noStrike" u="none">
                        <a:solidFill>
                          <a:srgbClr val="000000"/>
                        </a:solidFill>
                        <a:uFillTx/>
                        <a:latin typeface="Arial"/>
                      </a:endParaRPr>
                    </a:p>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1800" strike="noStrike" u="none">
                          <a:solidFill>
                            <a:srgbClr val="002060"/>
                          </a:solidFill>
                          <a:uFillTx/>
                          <a:latin typeface="Times New Roman"/>
                          <a:ea typeface="Calibri"/>
                        </a:rPr>
                        <a:t> </a:t>
                      </a:r>
                      <a:endParaRPr b="0" lang="ru-RU" sz="1800" strike="noStrike" u="none">
                        <a:solidFill>
                          <a:srgbClr val="000000"/>
                        </a:solidFill>
                        <a:uFillTx/>
                        <a:latin typeface="Arial"/>
                      </a:endParaRPr>
                    </a:p>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1800" strike="noStrike" u="none">
                          <a:solidFill>
                            <a:srgbClr val="002060"/>
                          </a:solidFill>
                          <a:uFillTx/>
                          <a:latin typeface="Times New Roman"/>
                          <a:ea typeface="Calibri"/>
                        </a:rPr>
                        <a:t> </a:t>
                      </a:r>
                      <a:endParaRPr b="0" lang="ru-RU" sz="1800" strike="noStrike" u="none">
                        <a:solidFill>
                          <a:srgbClr val="000000"/>
                        </a:solidFill>
                        <a:uFillTx/>
                        <a:latin typeface="Arial"/>
                      </a:endParaRPr>
                    </a:p>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1800" strike="noStrike" u="none">
                          <a:solidFill>
                            <a:srgbClr val="002060"/>
                          </a:solidFill>
                          <a:uFillTx/>
                          <a:latin typeface="Times New Roman"/>
                          <a:ea typeface="Calibri"/>
                        </a:rPr>
                        <a:t> </a:t>
                      </a:r>
                      <a:endParaRPr b="0" lang="ru-RU" sz="18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efeeb5"/>
                    </a:solidFill>
                  </a:tcPr>
                </a:tc>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1800" strike="noStrike" u="none">
                          <a:solidFill>
                            <a:srgbClr val="002060"/>
                          </a:solidFill>
                          <a:uFillTx/>
                          <a:latin typeface="Times New Roman"/>
                          <a:ea typeface="Calibri"/>
                        </a:rPr>
                        <a:t> </a:t>
                      </a:r>
                      <a:endParaRPr b="0" lang="ru-RU" sz="18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efeeb5"/>
                    </a:solidFill>
                  </a:tcPr>
                </a:tc>
              </a:tr>
            </a:tbl>
          </a:graphicData>
        </a:graphic>
      </p:graphicFrame>
    </p:spTree>
  </p:cSld>
  <p:transition spd="slow">
    <p:blinds dir="vert"/>
  </p:transition>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7" name="Picture 2" descr="C:\Users\Типография\Desktop\Безымянный.png"/>
          <p:cNvPicPr/>
          <p:nvPr/>
        </p:nvPicPr>
        <p:blipFill>
          <a:blip r:embed="rId1"/>
          <a:srcRect l="11758" t="0" r="11484" b="0"/>
          <a:stretch/>
        </p:blipFill>
        <p:spPr>
          <a:xfrm>
            <a:off x="0" y="17640"/>
            <a:ext cx="10693440" cy="7543800"/>
          </a:xfrm>
          <a:prstGeom prst="rect">
            <a:avLst/>
          </a:prstGeom>
          <a:ln w="0">
            <a:noFill/>
          </a:ln>
        </p:spPr>
      </p:pic>
      <p:sp>
        <p:nvSpPr>
          <p:cNvPr id="88" name="Google Shape;123;p4"/>
          <p:cNvSpPr/>
          <p:nvPr/>
        </p:nvSpPr>
        <p:spPr>
          <a:xfrm>
            <a:off x="9121680" y="6561000"/>
            <a:ext cx="1571760" cy="822600"/>
          </a:xfrm>
          <a:prstGeom prst="rect">
            <a:avLst/>
          </a:prstGeom>
          <a:noFill/>
          <a:ln w="0">
            <a:noFill/>
          </a:ln>
        </p:spPr>
        <p:style>
          <a:lnRef idx="0"/>
          <a:fillRef idx="0"/>
          <a:effectRef idx="0"/>
          <a:fontRef idx="minor"/>
        </p:style>
        <p:txBody>
          <a:bodyPr lIns="90720" rIns="90720" tIns="45360" bIns="4536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89D9000-AF20-41F4-8F6A-E0FBD9E4FA47}" type="slidenum">
              <a:rPr b="1" lang="ru-RU" sz="1400" strike="noStrike" u="none">
                <a:solidFill>
                  <a:srgbClr val="002060"/>
                </a:solidFill>
                <a:uFillTx/>
                <a:latin typeface="Arial"/>
              </a:rPr>
              <a:t>&lt;number&gt;</a:t>
            </a:fld>
            <a:endParaRPr b="0" lang="ru-RU" sz="1400" strike="noStrike" u="none">
              <a:solidFill>
                <a:srgbClr val="000000"/>
              </a:solidFill>
              <a:uFillTx/>
              <a:latin typeface="Arial"/>
            </a:endParaRPr>
          </a:p>
        </p:txBody>
      </p:sp>
      <p:sp>
        <p:nvSpPr>
          <p:cNvPr id="89" name="Прямоугольник 11"/>
          <p:cNvSpPr/>
          <p:nvPr/>
        </p:nvSpPr>
        <p:spPr>
          <a:xfrm>
            <a:off x="2082960" y="276120"/>
            <a:ext cx="628956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000" strike="noStrike" u="none">
                <a:solidFill>
                  <a:srgbClr val="ffffff"/>
                </a:solidFill>
                <a:uFillTx/>
                <a:latin typeface="Times New Roman"/>
                <a:ea typeface="Times New Roman"/>
              </a:rPr>
              <a:t>ДҰРЫС ЖАУАП</a:t>
            </a:r>
            <a:endParaRPr b="0" lang="ru-RU" sz="4000" strike="noStrike" u="none">
              <a:solidFill>
                <a:srgbClr val="000000"/>
              </a:solidFill>
              <a:uFillTx/>
              <a:latin typeface="Arial"/>
            </a:endParaRPr>
          </a:p>
        </p:txBody>
      </p:sp>
      <p:sp>
        <p:nvSpPr>
          <p:cNvPr id="90" name="Прямоугольник 1"/>
          <p:cNvSpPr/>
          <p:nvPr/>
        </p:nvSpPr>
        <p:spPr>
          <a:xfrm>
            <a:off x="220680" y="1144440"/>
            <a:ext cx="10277280" cy="2706120"/>
          </a:xfrm>
          <a:prstGeom prst="rect">
            <a:avLst/>
          </a:prstGeom>
          <a:solidFill>
            <a:srgbClr val="d8e8f1"/>
          </a:solidFill>
          <a:ln w="9360">
            <a:solidFill>
              <a:srgbClr val="00b050"/>
            </a:solidFill>
            <a:miter/>
          </a:ln>
        </p:spPr>
        <p:style>
          <a:lnRef idx="0"/>
          <a:fillRef idx="0"/>
          <a:effectRef idx="0"/>
          <a:fontRef idx="minor"/>
        </p:style>
        <p:txBody>
          <a:bodyPr lIns="90000" rIns="90000" tIns="46800" bIns="46800" anchor="t">
            <a:sp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2060"/>
                </a:solidFill>
                <a:uFillTx/>
                <a:latin typeface="Times New Roman"/>
                <a:ea typeface="Calibri"/>
              </a:rPr>
              <a:t>Тапсырма №2 </a:t>
            </a:r>
            <a:r>
              <a:rPr b="0" lang="ru-RU" sz="2000" strike="noStrike" u="none">
                <a:solidFill>
                  <a:srgbClr val="002060"/>
                </a:solidFill>
                <a:uFillTx/>
                <a:latin typeface="Times New Roman"/>
                <a:ea typeface="Calibri"/>
              </a:rPr>
              <a:t>Төмендегі  кестеге кристалар мен граналардың айырмашылықтарын толтырып түсіндіріңіздер</a:t>
            </a:r>
            <a:endParaRPr b="0" lang="ru-RU" sz="2000" strike="noStrike" u="none">
              <a:solidFill>
                <a:srgbClr val="000000"/>
              </a:solidFill>
              <a:uFillTx/>
              <a:latin typeface="Arial"/>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2060"/>
                </a:solidFill>
                <a:uFillTx/>
                <a:latin typeface="Times New Roman"/>
                <a:ea typeface="Calibri"/>
              </a:rPr>
              <a:t>1.</a:t>
            </a:r>
            <a:r>
              <a:rPr b="0" lang="ru-RU" sz="2000" strike="noStrike" u="none">
                <a:solidFill>
                  <a:srgbClr val="002060"/>
                </a:solidFill>
                <a:uFillTx/>
                <a:latin typeface="Times New Roman"/>
                <a:ea typeface="Calibri"/>
              </a:rPr>
              <a:t>	</a:t>
            </a:r>
            <a:r>
              <a:rPr b="0" lang="ru-RU" sz="2000" strike="noStrike" u="none">
                <a:solidFill>
                  <a:srgbClr val="002060"/>
                </a:solidFill>
                <a:uFillTx/>
                <a:latin typeface="Times New Roman"/>
                <a:ea typeface="Calibri"/>
              </a:rPr>
              <a:t>Митохондрияның ішкі өсінділері</a:t>
            </a:r>
            <a:endParaRPr b="0" lang="ru-RU" sz="2000" strike="noStrike" u="none">
              <a:solidFill>
                <a:srgbClr val="000000"/>
              </a:solidFill>
              <a:uFillTx/>
              <a:latin typeface="Arial"/>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2060"/>
                </a:solidFill>
                <a:uFillTx/>
                <a:latin typeface="Times New Roman"/>
                <a:ea typeface="Calibri"/>
              </a:rPr>
              <a:t>2.</a:t>
            </a:r>
            <a:r>
              <a:rPr b="0" lang="ru-RU" sz="2000" strike="noStrike" u="none">
                <a:solidFill>
                  <a:srgbClr val="002060"/>
                </a:solidFill>
                <a:uFillTx/>
                <a:latin typeface="Times New Roman"/>
                <a:ea typeface="Calibri"/>
              </a:rPr>
              <a:t>	</a:t>
            </a:r>
            <a:r>
              <a:rPr b="0" lang="ru-RU" sz="2000" strike="noStrike" u="none">
                <a:solidFill>
                  <a:srgbClr val="002060"/>
                </a:solidFill>
                <a:uFillTx/>
                <a:latin typeface="Times New Roman"/>
                <a:ea typeface="Calibri"/>
              </a:rPr>
              <a:t>Хлоропластарда болады</a:t>
            </a:r>
            <a:endParaRPr b="0" lang="ru-RU" sz="2000" strike="noStrike" u="none">
              <a:solidFill>
                <a:srgbClr val="000000"/>
              </a:solidFill>
              <a:uFillTx/>
              <a:latin typeface="Arial"/>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2060"/>
                </a:solidFill>
                <a:uFillTx/>
                <a:latin typeface="Times New Roman"/>
                <a:ea typeface="Calibri"/>
              </a:rPr>
              <a:t>3.</a:t>
            </a:r>
            <a:r>
              <a:rPr b="0" lang="ru-RU" sz="2000" strike="noStrike" u="none">
                <a:solidFill>
                  <a:srgbClr val="002060"/>
                </a:solidFill>
                <a:uFillTx/>
                <a:latin typeface="Times New Roman"/>
                <a:ea typeface="Calibri"/>
              </a:rPr>
              <a:t>	</a:t>
            </a:r>
            <a:r>
              <a:rPr b="0" lang="ru-RU" sz="2000" strike="noStrike" u="none">
                <a:solidFill>
                  <a:srgbClr val="002060"/>
                </a:solidFill>
                <a:uFillTx/>
                <a:latin typeface="Times New Roman"/>
                <a:ea typeface="Calibri"/>
              </a:rPr>
              <a:t>Жасушалық тыныс алу жүреді</a:t>
            </a:r>
            <a:endParaRPr b="0" lang="ru-RU" sz="2000" strike="noStrike" u="none">
              <a:solidFill>
                <a:srgbClr val="000000"/>
              </a:solidFill>
              <a:uFillTx/>
              <a:latin typeface="Arial"/>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2060"/>
                </a:solidFill>
                <a:uFillTx/>
                <a:latin typeface="Times New Roman"/>
                <a:ea typeface="Calibri"/>
              </a:rPr>
              <a:t>4.</a:t>
            </a:r>
            <a:r>
              <a:rPr b="0" lang="ru-RU" sz="2000" strike="noStrike" u="none">
                <a:solidFill>
                  <a:srgbClr val="002060"/>
                </a:solidFill>
                <a:uFillTx/>
                <a:latin typeface="Times New Roman"/>
                <a:ea typeface="Calibri"/>
              </a:rPr>
              <a:t>	</a:t>
            </a:r>
            <a:r>
              <a:rPr b="0" lang="ru-RU" sz="2000" strike="noStrike" u="none">
                <a:solidFill>
                  <a:srgbClr val="002060"/>
                </a:solidFill>
                <a:uFillTx/>
                <a:latin typeface="Times New Roman"/>
                <a:ea typeface="Calibri"/>
              </a:rPr>
              <a:t>Фотосинтез үдерісі жүреді</a:t>
            </a:r>
            <a:endParaRPr b="0" lang="ru-RU" sz="2000" strike="noStrike" u="none">
              <a:solidFill>
                <a:srgbClr val="000000"/>
              </a:solidFill>
              <a:uFillTx/>
              <a:latin typeface="Arial"/>
            </a:endParaRPr>
          </a:p>
        </p:txBody>
      </p:sp>
      <p:graphicFrame>
        <p:nvGraphicFramePr>
          <p:cNvPr id="91" name=""/>
          <p:cNvGraphicFramePr/>
          <p:nvPr/>
        </p:nvGraphicFramePr>
        <p:xfrm>
          <a:off x="1592280" y="4091040"/>
          <a:ext cx="7264440" cy="1944720"/>
        </p:xfrm>
        <a:graphic>
          <a:graphicData uri="http://schemas.openxmlformats.org/drawingml/2006/table">
            <a:tbl>
              <a:tblPr/>
              <a:tblGrid>
                <a:gridCol w="2414520"/>
                <a:gridCol w="2324160"/>
                <a:gridCol w="2525760"/>
              </a:tblGrid>
              <a:tr h="647640">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1800" strike="noStrike" u="none">
                          <a:solidFill>
                            <a:srgbClr val="002060"/>
                          </a:solidFill>
                          <a:uFillTx/>
                          <a:latin typeface="Times New Roman"/>
                          <a:ea typeface="Calibri"/>
                        </a:rPr>
                        <a:t>Құрылымдар</a:t>
                      </a:r>
                      <a:endParaRPr b="0" lang="ru-RU" sz="1800" strike="noStrike" u="none">
                        <a:solidFill>
                          <a:srgbClr val="000000"/>
                        </a:solidFill>
                        <a:uFillTx/>
                        <a:latin typeface="Arial"/>
                      </a:endParaRPr>
                    </a:p>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1800" strike="noStrike" u="none">
                          <a:solidFill>
                            <a:srgbClr val="002060"/>
                          </a:solidFill>
                          <a:uFillTx/>
                          <a:latin typeface="Times New Roman"/>
                          <a:ea typeface="Calibri"/>
                        </a:rPr>
                        <a:t> </a:t>
                      </a:r>
                      <a:endParaRPr b="0" lang="ru-RU" sz="18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efeeb5"/>
                    </a:solidFill>
                  </a:tcPr>
                </a:tc>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1800" strike="noStrike" u="none">
                          <a:solidFill>
                            <a:srgbClr val="002060"/>
                          </a:solidFill>
                          <a:uFillTx/>
                          <a:latin typeface="Times New Roman"/>
                          <a:ea typeface="Calibri"/>
                        </a:rPr>
                        <a:t>Кристалар </a:t>
                      </a:r>
                      <a:endParaRPr b="0" lang="ru-RU" sz="18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efeeb5"/>
                    </a:solidFill>
                  </a:tcPr>
                </a:tc>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1800" strike="noStrike" u="none">
                          <a:solidFill>
                            <a:srgbClr val="002060"/>
                          </a:solidFill>
                          <a:uFillTx/>
                          <a:latin typeface="Times New Roman"/>
                          <a:ea typeface="Calibri"/>
                        </a:rPr>
                        <a:t>Граналар </a:t>
                      </a:r>
                      <a:endParaRPr b="0" lang="ru-RU" sz="18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efeeb5"/>
                    </a:solidFill>
                  </a:tcPr>
                </a:tc>
              </a:tr>
              <a:tr h="1297080">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1800" strike="noStrike" u="none">
                          <a:solidFill>
                            <a:srgbClr val="002060"/>
                          </a:solidFill>
                          <a:uFillTx/>
                          <a:latin typeface="Times New Roman"/>
                          <a:ea typeface="Calibri"/>
                        </a:rPr>
                        <a:t>Өздеріне тән ерекшеліктері</a:t>
                      </a:r>
                      <a:endParaRPr b="0" lang="ru-RU" sz="18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efeeb5"/>
                    </a:solidFill>
                  </a:tcPr>
                </a:tc>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1800" strike="noStrike" u="none">
                          <a:solidFill>
                            <a:srgbClr val="002060"/>
                          </a:solidFill>
                          <a:uFillTx/>
                          <a:latin typeface="Times New Roman"/>
                          <a:ea typeface="Calibri"/>
                        </a:rPr>
                        <a:t> </a:t>
                      </a:r>
                      <a:r>
                        <a:rPr b="0" lang="kk-KZ" sz="1800" strike="noStrike" u="none">
                          <a:solidFill>
                            <a:srgbClr val="002060"/>
                          </a:solidFill>
                          <a:uFillTx/>
                          <a:latin typeface="Times New Roman"/>
                          <a:ea typeface="Calibri"/>
                        </a:rPr>
                        <a:t>1, 3</a:t>
                      </a:r>
                      <a:endParaRPr b="0" lang="ru-RU" sz="1800" strike="noStrike" u="none">
                        <a:solidFill>
                          <a:srgbClr val="000000"/>
                        </a:solidFill>
                        <a:uFillTx/>
                        <a:latin typeface="Arial"/>
                      </a:endParaRPr>
                    </a:p>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1800" strike="noStrike" u="none">
                          <a:solidFill>
                            <a:srgbClr val="002060"/>
                          </a:solidFill>
                          <a:uFillTx/>
                          <a:latin typeface="Times New Roman"/>
                          <a:ea typeface="Calibri"/>
                        </a:rPr>
                        <a:t> </a:t>
                      </a:r>
                      <a:endParaRPr b="0" lang="ru-RU" sz="1800" strike="noStrike" u="none">
                        <a:solidFill>
                          <a:srgbClr val="000000"/>
                        </a:solidFill>
                        <a:uFillTx/>
                        <a:latin typeface="Arial"/>
                      </a:endParaRPr>
                    </a:p>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1800" strike="noStrike" u="none">
                          <a:solidFill>
                            <a:srgbClr val="002060"/>
                          </a:solidFill>
                          <a:uFillTx/>
                          <a:latin typeface="Times New Roman"/>
                          <a:ea typeface="Calibri"/>
                        </a:rPr>
                        <a:t> </a:t>
                      </a:r>
                      <a:endParaRPr b="0" lang="ru-RU" sz="1800" strike="noStrike" u="none">
                        <a:solidFill>
                          <a:srgbClr val="000000"/>
                        </a:solidFill>
                        <a:uFillTx/>
                        <a:latin typeface="Arial"/>
                      </a:endParaRPr>
                    </a:p>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1800" strike="noStrike" u="none">
                          <a:solidFill>
                            <a:srgbClr val="002060"/>
                          </a:solidFill>
                          <a:uFillTx/>
                          <a:latin typeface="Times New Roman"/>
                          <a:ea typeface="Calibri"/>
                        </a:rPr>
                        <a:t> </a:t>
                      </a:r>
                      <a:endParaRPr b="0" lang="ru-RU" sz="18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efeeb5"/>
                    </a:solidFill>
                  </a:tcPr>
                </a:tc>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1800" strike="noStrike" u="none">
                          <a:solidFill>
                            <a:srgbClr val="002060"/>
                          </a:solidFill>
                          <a:uFillTx/>
                          <a:latin typeface="Times New Roman"/>
                          <a:ea typeface="Calibri"/>
                        </a:rPr>
                        <a:t> </a:t>
                      </a:r>
                      <a:r>
                        <a:rPr b="0" lang="kk-KZ" sz="1800" strike="noStrike" u="none">
                          <a:solidFill>
                            <a:srgbClr val="002060"/>
                          </a:solidFill>
                          <a:uFillTx/>
                          <a:latin typeface="Times New Roman"/>
                          <a:ea typeface="Calibri"/>
                        </a:rPr>
                        <a:t>2, 4 </a:t>
                      </a:r>
                      <a:endParaRPr b="0" lang="ru-RU" sz="18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efeeb5"/>
                    </a:solidFill>
                  </a:tcPr>
                </a:tc>
              </a:tr>
            </a:tbl>
          </a:graphicData>
        </a:graphic>
      </p:graphicFrame>
    </p:spTree>
  </p:cSld>
  <p:transition spd="slow">
    <p:wheel spokes="1"/>
  </p:transition>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2" name="Picture 2" descr="C:\Users\Типография\Desktop\Безымянный.png"/>
          <p:cNvPicPr/>
          <p:nvPr/>
        </p:nvPicPr>
        <p:blipFill>
          <a:blip r:embed="rId1"/>
          <a:srcRect l="11758" t="0" r="11484" b="0"/>
          <a:stretch/>
        </p:blipFill>
        <p:spPr>
          <a:xfrm>
            <a:off x="0" y="17640"/>
            <a:ext cx="10693440" cy="7543800"/>
          </a:xfrm>
          <a:prstGeom prst="rect">
            <a:avLst/>
          </a:prstGeom>
          <a:ln w="0">
            <a:noFill/>
          </a:ln>
        </p:spPr>
      </p:pic>
      <p:sp>
        <p:nvSpPr>
          <p:cNvPr id="93" name="Google Shape;123;p4"/>
          <p:cNvSpPr/>
          <p:nvPr/>
        </p:nvSpPr>
        <p:spPr>
          <a:xfrm>
            <a:off x="9121680" y="6561000"/>
            <a:ext cx="1571760" cy="822600"/>
          </a:xfrm>
          <a:prstGeom prst="rect">
            <a:avLst/>
          </a:prstGeom>
          <a:noFill/>
          <a:ln w="0">
            <a:noFill/>
          </a:ln>
        </p:spPr>
        <p:style>
          <a:lnRef idx="0"/>
          <a:fillRef idx="0"/>
          <a:effectRef idx="0"/>
          <a:fontRef idx="minor"/>
        </p:style>
        <p:txBody>
          <a:bodyPr lIns="90720" rIns="90720" tIns="45360" bIns="4536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5A2712A-D282-4189-BF94-F77406F05185}" type="slidenum">
              <a:rPr b="1" lang="ru-RU" sz="1400" strike="noStrike" u="none">
                <a:solidFill>
                  <a:srgbClr val="002060"/>
                </a:solidFill>
                <a:uFillTx/>
                <a:latin typeface="Arial"/>
              </a:rPr>
              <a:t>&lt;number&gt;</a:t>
            </a:fld>
            <a:endParaRPr b="0" lang="ru-RU" sz="1400" strike="noStrike" u="none">
              <a:solidFill>
                <a:srgbClr val="000000"/>
              </a:solidFill>
              <a:uFillTx/>
              <a:latin typeface="Arial"/>
            </a:endParaRPr>
          </a:p>
        </p:txBody>
      </p:sp>
      <p:sp>
        <p:nvSpPr>
          <p:cNvPr id="94" name="Прямоугольник 11"/>
          <p:cNvSpPr/>
          <p:nvPr/>
        </p:nvSpPr>
        <p:spPr>
          <a:xfrm>
            <a:off x="3116160" y="276120"/>
            <a:ext cx="337032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000" strike="noStrike" u="none">
                <a:solidFill>
                  <a:srgbClr val="ffffff"/>
                </a:solidFill>
                <a:uFillTx/>
                <a:latin typeface="Times New Roman"/>
                <a:ea typeface="Times New Roman"/>
              </a:rPr>
              <a:t>Тапсырма</a:t>
            </a:r>
            <a:endParaRPr b="0" lang="ru-RU" sz="4000" strike="noStrike" u="none">
              <a:solidFill>
                <a:srgbClr val="000000"/>
              </a:solidFill>
              <a:uFillTx/>
              <a:latin typeface="Arial"/>
            </a:endParaRPr>
          </a:p>
        </p:txBody>
      </p:sp>
      <p:sp>
        <p:nvSpPr>
          <p:cNvPr id="95" name="Прямоугольник 13"/>
          <p:cNvSpPr/>
          <p:nvPr/>
        </p:nvSpPr>
        <p:spPr>
          <a:xfrm>
            <a:off x="380880" y="5892840"/>
            <a:ext cx="9568080" cy="1191240"/>
          </a:xfrm>
          <a:prstGeom prst="rect">
            <a:avLst/>
          </a:prstGeom>
          <a:solidFill>
            <a:srgbClr val="d8e8f1"/>
          </a:solid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2060"/>
                </a:solidFill>
                <a:uFillTx/>
                <a:latin typeface="Times New Roman"/>
                <a:ea typeface="Times New Roman"/>
              </a:rPr>
              <a:t>Дескриптор</a:t>
            </a:r>
            <a:r>
              <a:rPr b="1" lang="kk-KZ" sz="2000" strike="noStrike" u="none">
                <a:solidFill>
                  <a:srgbClr val="002060"/>
                </a:solidFill>
                <a:uFillTx/>
                <a:latin typeface="Times New Roman"/>
                <a:ea typeface="Times New Roman"/>
              </a:rPr>
              <a:t>:      </a:t>
            </a:r>
            <a:endParaRPr b="0" lang="ru-RU" sz="2000" strike="noStrike" u="none">
              <a:solidFill>
                <a:srgbClr val="000000"/>
              </a:solidFill>
              <a:uFillTx/>
              <a:latin typeface="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2060"/>
                </a:solidFill>
                <a:uFillTx/>
                <a:latin typeface="Times New Roman"/>
                <a:ea typeface="Times New Roman"/>
              </a:rPr>
              <a:t>Берілген түстерді пластидтердің ерекшеліктеріне қарай сипаттайды </a:t>
            </a:r>
            <a:endParaRPr b="0" lang="ru-RU" sz="2400" strike="noStrike" u="none">
              <a:solidFill>
                <a:srgbClr val="000000"/>
              </a:solidFill>
              <a:uFillTx/>
              <a:latin typeface="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Arial"/>
            </a:endParaRPr>
          </a:p>
        </p:txBody>
      </p:sp>
      <p:sp>
        <p:nvSpPr>
          <p:cNvPr id="96" name="Прямоугольник 1"/>
          <p:cNvSpPr/>
          <p:nvPr/>
        </p:nvSpPr>
        <p:spPr>
          <a:xfrm>
            <a:off x="208080" y="1400040"/>
            <a:ext cx="10277280" cy="934920"/>
          </a:xfrm>
          <a:prstGeom prst="rect">
            <a:avLst/>
          </a:prstGeom>
          <a:solidFill>
            <a:srgbClr val="d8e8f1"/>
          </a:solidFill>
          <a:ln w="9360">
            <a:solidFill>
              <a:srgbClr val="00b050"/>
            </a:solidFill>
            <a:miter/>
          </a:ln>
        </p:spPr>
        <p:style>
          <a:lnRef idx="0"/>
          <a:fillRef idx="0"/>
          <a:effectRef idx="0"/>
          <a:fontRef idx="minor"/>
        </p:style>
        <p:txBody>
          <a:bodyPr lIns="90000" rIns="90000" tIns="46800" bIns="46800" anchor="t">
            <a:sp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2060"/>
                </a:solidFill>
                <a:uFillTx/>
                <a:latin typeface="Times New Roman"/>
                <a:ea typeface="Calibri"/>
              </a:rPr>
              <a:t>Тапсырма №3 </a:t>
            </a:r>
            <a:r>
              <a:rPr b="0" lang="ru-RU" sz="2400" strike="noStrike" u="none">
                <a:solidFill>
                  <a:srgbClr val="002060"/>
                </a:solidFill>
                <a:uFillTx/>
                <a:latin typeface="Times New Roman"/>
                <a:ea typeface="Calibri"/>
              </a:rPr>
              <a:t>Төмендегі  түстерді пластидтердің ерекшеліктеріне қарай реттеп, сипаттаңыздар </a:t>
            </a:r>
            <a:endParaRPr b="0" lang="ru-RU" sz="2400" strike="noStrike" u="none">
              <a:solidFill>
                <a:srgbClr val="000000"/>
              </a:solidFill>
              <a:uFillTx/>
              <a:latin typeface="Arial"/>
            </a:endParaRPr>
          </a:p>
        </p:txBody>
      </p:sp>
      <p:pic>
        <p:nvPicPr>
          <p:cNvPr id="97" name="Рисунок 2" descr=""/>
          <p:cNvPicPr/>
          <p:nvPr/>
        </p:nvPicPr>
        <p:blipFill>
          <a:blip r:embed="rId2"/>
          <a:srcRect l="0" t="17596" r="0" b="0"/>
          <a:stretch/>
        </p:blipFill>
        <p:spPr>
          <a:xfrm>
            <a:off x="208080" y="2657520"/>
            <a:ext cx="9740880" cy="2979720"/>
          </a:xfrm>
          <a:prstGeom prst="rect">
            <a:avLst/>
          </a:prstGeom>
          <a:ln w="9360">
            <a:solidFill>
              <a:srgbClr val="75741a"/>
            </a:solidFill>
            <a:miter/>
          </a:ln>
        </p:spPr>
      </p:pic>
    </p:spTree>
  </p:cSld>
  <p:transition spd="slow">
    <p:blinds dir="vert"/>
  </p:transition>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8" name="Picture 2" descr="C:\Users\Типография\Desktop\Безымянный.png"/>
          <p:cNvPicPr/>
          <p:nvPr/>
        </p:nvPicPr>
        <p:blipFill>
          <a:blip r:embed="rId1"/>
          <a:srcRect l="11758" t="0" r="11484" b="0"/>
          <a:stretch/>
        </p:blipFill>
        <p:spPr>
          <a:xfrm>
            <a:off x="0" y="17640"/>
            <a:ext cx="10693440" cy="7543800"/>
          </a:xfrm>
          <a:prstGeom prst="rect">
            <a:avLst/>
          </a:prstGeom>
          <a:ln w="0">
            <a:noFill/>
          </a:ln>
        </p:spPr>
      </p:pic>
      <p:sp>
        <p:nvSpPr>
          <p:cNvPr id="99" name="Google Shape;123;p4"/>
          <p:cNvSpPr/>
          <p:nvPr/>
        </p:nvSpPr>
        <p:spPr>
          <a:xfrm>
            <a:off x="9121680" y="6561000"/>
            <a:ext cx="1571760" cy="822600"/>
          </a:xfrm>
          <a:prstGeom prst="rect">
            <a:avLst/>
          </a:prstGeom>
          <a:noFill/>
          <a:ln w="0">
            <a:noFill/>
          </a:ln>
        </p:spPr>
        <p:style>
          <a:lnRef idx="0"/>
          <a:fillRef idx="0"/>
          <a:effectRef idx="0"/>
          <a:fontRef idx="minor"/>
        </p:style>
        <p:txBody>
          <a:bodyPr lIns="90720" rIns="90720" tIns="45360" bIns="4536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9045DCF-22B4-48E0-915A-D5531529B5E0}" type="slidenum">
              <a:rPr b="1" lang="ru-RU" sz="1400" strike="noStrike" u="none">
                <a:solidFill>
                  <a:srgbClr val="002060"/>
                </a:solidFill>
                <a:uFillTx/>
                <a:latin typeface="Arial"/>
              </a:rPr>
              <a:t>&lt;number&gt;</a:t>
            </a:fld>
            <a:endParaRPr b="0" lang="ru-RU" sz="1400" strike="noStrike" u="none">
              <a:solidFill>
                <a:srgbClr val="000000"/>
              </a:solidFill>
              <a:uFillTx/>
              <a:latin typeface="Arial"/>
            </a:endParaRPr>
          </a:p>
        </p:txBody>
      </p:sp>
      <p:sp>
        <p:nvSpPr>
          <p:cNvPr id="100" name="Прямоугольник 11"/>
          <p:cNvSpPr/>
          <p:nvPr/>
        </p:nvSpPr>
        <p:spPr>
          <a:xfrm>
            <a:off x="2049480" y="276120"/>
            <a:ext cx="620568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000" strike="noStrike" u="none">
                <a:solidFill>
                  <a:srgbClr val="ffffff"/>
                </a:solidFill>
                <a:uFillTx/>
                <a:latin typeface="Times New Roman"/>
                <a:ea typeface="Times New Roman"/>
              </a:rPr>
              <a:t>ДҰРЫС ЖАУАП</a:t>
            </a:r>
            <a:endParaRPr b="0" lang="ru-RU" sz="4000" strike="noStrike" u="none">
              <a:solidFill>
                <a:srgbClr val="000000"/>
              </a:solidFill>
              <a:uFillTx/>
              <a:latin typeface="Arial"/>
            </a:endParaRPr>
          </a:p>
        </p:txBody>
      </p:sp>
      <p:pic>
        <p:nvPicPr>
          <p:cNvPr id="101" name="Рисунок 2" descr=""/>
          <p:cNvPicPr/>
          <p:nvPr/>
        </p:nvPicPr>
        <p:blipFill>
          <a:blip r:embed="rId2"/>
          <a:srcRect l="0" t="17596" r="0" b="0"/>
          <a:stretch/>
        </p:blipFill>
        <p:spPr>
          <a:xfrm>
            <a:off x="388800" y="2387520"/>
            <a:ext cx="4251600" cy="2979720"/>
          </a:xfrm>
          <a:prstGeom prst="rect">
            <a:avLst/>
          </a:prstGeom>
          <a:ln w="9360">
            <a:solidFill>
              <a:srgbClr val="75741a"/>
            </a:solidFill>
            <a:miter/>
          </a:ln>
        </p:spPr>
      </p:pic>
      <p:sp>
        <p:nvSpPr>
          <p:cNvPr id="102" name="Стрелка вправо 3"/>
          <p:cNvSpPr/>
          <p:nvPr/>
        </p:nvSpPr>
        <p:spPr>
          <a:xfrm>
            <a:off x="4802040" y="2782800"/>
            <a:ext cx="1643040" cy="484200"/>
          </a:xfrm>
          <a:prstGeom prst="rightArrow">
            <a:avLst>
              <a:gd name="adj1" fmla="val 50000"/>
              <a:gd name="adj2" fmla="val 50004"/>
            </a:avLst>
          </a:prstGeom>
          <a:solidFill>
            <a:srgbClr val="a6b727"/>
          </a:solidFill>
          <a:ln w="19080">
            <a:solidFill>
              <a:srgbClr val="79861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500" strike="noStrike" u="none">
              <a:solidFill>
                <a:srgbClr val="000000"/>
              </a:solidFill>
              <a:uFillTx/>
              <a:latin typeface="Arial"/>
            </a:endParaRPr>
          </a:p>
        </p:txBody>
      </p:sp>
      <p:sp>
        <p:nvSpPr>
          <p:cNvPr id="103" name="Прямоугольник 4"/>
          <p:cNvSpPr/>
          <p:nvPr/>
        </p:nvSpPr>
        <p:spPr>
          <a:xfrm>
            <a:off x="6751800" y="2717640"/>
            <a:ext cx="1815840" cy="549360"/>
          </a:xfrm>
          <a:prstGeom prst="rect">
            <a:avLst/>
          </a:prstGeom>
          <a:solidFill>
            <a:srgbClr val="a6b727"/>
          </a:solidFill>
          <a:ln w="19080">
            <a:solidFill>
              <a:srgbClr val="79861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ffffff"/>
                </a:solidFill>
                <a:uFillTx/>
                <a:latin typeface="Corbel"/>
              </a:rPr>
              <a:t>7</a:t>
            </a:r>
            <a:endParaRPr b="0" lang="ru-RU" sz="2000" strike="noStrike" u="none">
              <a:solidFill>
                <a:srgbClr val="000000"/>
              </a:solidFill>
              <a:uFillTx/>
              <a:latin typeface="Arial"/>
            </a:endParaRPr>
          </a:p>
        </p:txBody>
      </p:sp>
      <p:sp>
        <p:nvSpPr>
          <p:cNvPr id="104" name="Стрелка вправо 5"/>
          <p:cNvSpPr/>
          <p:nvPr/>
        </p:nvSpPr>
        <p:spPr>
          <a:xfrm>
            <a:off x="4802040" y="3419640"/>
            <a:ext cx="1643040" cy="576000"/>
          </a:xfrm>
          <a:prstGeom prst="rightArrow">
            <a:avLst>
              <a:gd name="adj1" fmla="val 50000"/>
              <a:gd name="adj2" fmla="val 50024"/>
            </a:avLst>
          </a:prstGeom>
          <a:solidFill>
            <a:srgbClr val="fe9e00"/>
          </a:solidFill>
          <a:ln w="19080">
            <a:solidFill>
              <a:srgbClr val="79861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500" strike="noStrike" u="none">
              <a:solidFill>
                <a:srgbClr val="000000"/>
              </a:solidFill>
              <a:uFillTx/>
              <a:latin typeface="Arial"/>
            </a:endParaRPr>
          </a:p>
        </p:txBody>
      </p:sp>
      <p:sp>
        <p:nvSpPr>
          <p:cNvPr id="105" name="Стрелка вправо 7"/>
          <p:cNvSpPr/>
          <p:nvPr/>
        </p:nvSpPr>
        <p:spPr>
          <a:xfrm>
            <a:off x="4802040" y="4148280"/>
            <a:ext cx="1643040" cy="569880"/>
          </a:xfrm>
          <a:prstGeom prst="rightArrow">
            <a:avLst>
              <a:gd name="adj1" fmla="val 50000"/>
              <a:gd name="adj2" fmla="val 50001"/>
            </a:avLst>
          </a:prstGeom>
          <a:solidFill>
            <a:srgbClr val="ffffff"/>
          </a:solidFill>
          <a:ln w="19080">
            <a:solidFill>
              <a:srgbClr val="79861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500" strike="noStrike" u="none">
              <a:solidFill>
                <a:srgbClr val="000000"/>
              </a:solidFill>
              <a:uFillTx/>
              <a:latin typeface="Arial"/>
            </a:endParaRPr>
          </a:p>
        </p:txBody>
      </p:sp>
      <p:sp>
        <p:nvSpPr>
          <p:cNvPr id="106" name="Прямоугольник 12"/>
          <p:cNvSpPr/>
          <p:nvPr/>
        </p:nvSpPr>
        <p:spPr>
          <a:xfrm>
            <a:off x="6585120" y="3514680"/>
            <a:ext cx="799920" cy="549360"/>
          </a:xfrm>
          <a:prstGeom prst="rect">
            <a:avLst/>
          </a:prstGeom>
          <a:solidFill>
            <a:srgbClr val="df5327"/>
          </a:solidFill>
          <a:ln w="19080">
            <a:solidFill>
              <a:srgbClr val="79861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ffffff"/>
                </a:solidFill>
                <a:uFillTx/>
                <a:latin typeface="Corbel"/>
              </a:rPr>
              <a:t>6</a:t>
            </a:r>
            <a:endParaRPr b="0" lang="ru-RU" sz="2000" strike="noStrike" u="none">
              <a:solidFill>
                <a:srgbClr val="000000"/>
              </a:solidFill>
              <a:uFillTx/>
              <a:latin typeface="Arial"/>
            </a:endParaRPr>
          </a:p>
        </p:txBody>
      </p:sp>
      <p:sp>
        <p:nvSpPr>
          <p:cNvPr id="107" name="Прямоугольник 13"/>
          <p:cNvSpPr/>
          <p:nvPr/>
        </p:nvSpPr>
        <p:spPr>
          <a:xfrm>
            <a:off x="6751800" y="4221000"/>
            <a:ext cx="1815840" cy="549360"/>
          </a:xfrm>
          <a:prstGeom prst="rect">
            <a:avLst/>
          </a:prstGeom>
          <a:solidFill>
            <a:srgbClr val="ffffff"/>
          </a:solidFill>
          <a:ln w="19080">
            <a:solidFill>
              <a:srgbClr val="79861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2060"/>
                </a:solidFill>
                <a:uFillTx/>
                <a:latin typeface="Corbel"/>
              </a:rPr>
              <a:t>1</a:t>
            </a:r>
            <a:endParaRPr b="0" lang="ru-RU" sz="3200" strike="noStrike" u="none">
              <a:solidFill>
                <a:srgbClr val="000000"/>
              </a:solidFill>
              <a:uFillTx/>
              <a:latin typeface="Arial"/>
            </a:endParaRPr>
          </a:p>
        </p:txBody>
      </p:sp>
      <p:sp>
        <p:nvSpPr>
          <p:cNvPr id="108" name="Прямоугольник 14"/>
          <p:cNvSpPr/>
          <p:nvPr/>
        </p:nvSpPr>
        <p:spPr>
          <a:xfrm>
            <a:off x="7454880" y="3513240"/>
            <a:ext cx="800280" cy="549000"/>
          </a:xfrm>
          <a:prstGeom prst="rect">
            <a:avLst/>
          </a:prstGeom>
          <a:solidFill>
            <a:srgbClr val="00b0f0"/>
          </a:solidFill>
          <a:ln w="19080">
            <a:solidFill>
              <a:srgbClr val="79861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ffffff"/>
                </a:solidFill>
                <a:uFillTx/>
                <a:latin typeface="Corbel"/>
              </a:rPr>
              <a:t>5</a:t>
            </a:r>
            <a:endParaRPr b="0" lang="ru-RU" sz="2000" strike="noStrike" u="none">
              <a:solidFill>
                <a:srgbClr val="000000"/>
              </a:solidFill>
              <a:uFillTx/>
              <a:latin typeface="Arial"/>
            </a:endParaRPr>
          </a:p>
        </p:txBody>
      </p:sp>
      <p:sp>
        <p:nvSpPr>
          <p:cNvPr id="109" name="Прямоугольник 15"/>
          <p:cNvSpPr/>
          <p:nvPr/>
        </p:nvSpPr>
        <p:spPr>
          <a:xfrm>
            <a:off x="8321760" y="3513240"/>
            <a:ext cx="799920" cy="549000"/>
          </a:xfrm>
          <a:prstGeom prst="rect">
            <a:avLst/>
          </a:prstGeom>
          <a:solidFill>
            <a:srgbClr val="c539b1">
              <a:alpha val="38000"/>
            </a:srgbClr>
          </a:solidFill>
          <a:ln w="19080">
            <a:solidFill>
              <a:srgbClr val="79861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ffffff"/>
                </a:solidFill>
                <a:uFillTx/>
                <a:latin typeface="Corbel"/>
              </a:rPr>
              <a:t>4</a:t>
            </a:r>
            <a:endParaRPr b="0" lang="ru-RU" sz="2000" strike="noStrike" u="none">
              <a:solidFill>
                <a:srgbClr val="000000"/>
              </a:solidFill>
              <a:uFillTx/>
              <a:latin typeface="Arial"/>
            </a:endParaRPr>
          </a:p>
        </p:txBody>
      </p:sp>
      <p:sp>
        <p:nvSpPr>
          <p:cNvPr id="110" name="Прямоугольник 16"/>
          <p:cNvSpPr/>
          <p:nvPr/>
        </p:nvSpPr>
        <p:spPr>
          <a:xfrm>
            <a:off x="9188280" y="3513240"/>
            <a:ext cx="800280" cy="549000"/>
          </a:xfrm>
          <a:prstGeom prst="rect">
            <a:avLst/>
          </a:prstGeom>
          <a:solidFill>
            <a:srgbClr val="be7600"/>
          </a:solidFill>
          <a:ln w="19080">
            <a:solidFill>
              <a:srgbClr val="79861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ffffff"/>
                </a:solidFill>
                <a:uFillTx/>
                <a:latin typeface="Corbel"/>
              </a:rPr>
              <a:t>2</a:t>
            </a:r>
            <a:endParaRPr b="0" lang="ru-RU" sz="2000" strike="noStrike" u="none">
              <a:solidFill>
                <a:srgbClr val="000000"/>
              </a:solidFill>
              <a:uFillTx/>
              <a:latin typeface="Arial"/>
            </a:endParaRPr>
          </a:p>
        </p:txBody>
      </p:sp>
      <p:sp>
        <p:nvSpPr>
          <p:cNvPr id="111" name="Прямоугольник 17"/>
          <p:cNvSpPr/>
          <p:nvPr/>
        </p:nvSpPr>
        <p:spPr>
          <a:xfrm>
            <a:off x="10029960" y="3514680"/>
            <a:ext cx="663480" cy="547560"/>
          </a:xfrm>
          <a:prstGeom prst="rect">
            <a:avLst/>
          </a:prstGeom>
          <a:solidFill>
            <a:srgbClr val="ffff00"/>
          </a:solidFill>
          <a:ln w="19080">
            <a:solidFill>
              <a:srgbClr val="79861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2060"/>
                </a:solidFill>
                <a:uFillTx/>
                <a:latin typeface="Corbel"/>
              </a:rPr>
              <a:t>3</a:t>
            </a:r>
            <a:endParaRPr b="0" lang="ru-RU" sz="2000" strike="noStrike" u="none">
              <a:solidFill>
                <a:srgbClr val="000000"/>
              </a:solidFill>
              <a:uFillTx/>
              <a:latin typeface="Arial"/>
            </a:endParaRPr>
          </a:p>
        </p:txBody>
      </p:sp>
    </p:spTree>
  </p:cSld>
  <p:transition spd="slow">
    <p:blinds dir="vert"/>
  </p:transition>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2" name="Picture 2" descr="C:\Users\Типография\Desktop\Безымянный.png"/>
          <p:cNvPicPr/>
          <p:nvPr/>
        </p:nvPicPr>
        <p:blipFill>
          <a:blip r:embed="rId1"/>
          <a:srcRect l="11758" t="0" r="11484" b="0"/>
          <a:stretch/>
        </p:blipFill>
        <p:spPr>
          <a:xfrm>
            <a:off x="0" y="17640"/>
            <a:ext cx="10693440" cy="7543800"/>
          </a:xfrm>
          <a:prstGeom prst="rect">
            <a:avLst/>
          </a:prstGeom>
          <a:ln w="0">
            <a:noFill/>
          </a:ln>
        </p:spPr>
      </p:pic>
      <p:sp>
        <p:nvSpPr>
          <p:cNvPr id="113" name="Google Shape;123;p4"/>
          <p:cNvSpPr/>
          <p:nvPr/>
        </p:nvSpPr>
        <p:spPr>
          <a:xfrm>
            <a:off x="9121680" y="6561000"/>
            <a:ext cx="1571760" cy="822600"/>
          </a:xfrm>
          <a:prstGeom prst="rect">
            <a:avLst/>
          </a:prstGeom>
          <a:noFill/>
          <a:ln w="0">
            <a:noFill/>
          </a:ln>
        </p:spPr>
        <p:style>
          <a:lnRef idx="0"/>
          <a:fillRef idx="0"/>
          <a:effectRef idx="0"/>
          <a:fontRef idx="minor"/>
        </p:style>
        <p:txBody>
          <a:bodyPr lIns="90720" rIns="90720" tIns="45360" bIns="4536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74FB573-F3AB-4EC2-8B09-4962EFD4C326}" type="slidenum">
              <a:rPr b="1" lang="ru-RU" sz="1400" strike="noStrike" u="none">
                <a:solidFill>
                  <a:srgbClr val="002060"/>
                </a:solidFill>
                <a:uFillTx/>
                <a:latin typeface="Arial"/>
              </a:rPr>
              <a:t>&lt;number&gt;</a:t>
            </a:fld>
            <a:endParaRPr b="0" lang="ru-RU" sz="1400" strike="noStrike" u="none">
              <a:solidFill>
                <a:srgbClr val="000000"/>
              </a:solidFill>
              <a:uFillTx/>
              <a:latin typeface="Arial"/>
            </a:endParaRPr>
          </a:p>
        </p:txBody>
      </p:sp>
      <p:sp>
        <p:nvSpPr>
          <p:cNvPr id="114" name="Прямоугольник 11"/>
          <p:cNvSpPr/>
          <p:nvPr/>
        </p:nvSpPr>
        <p:spPr>
          <a:xfrm>
            <a:off x="3116160" y="276120"/>
            <a:ext cx="337032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000" strike="noStrike" u="none">
                <a:solidFill>
                  <a:srgbClr val="ffffff"/>
                </a:solidFill>
                <a:uFillTx/>
                <a:latin typeface="Times New Roman"/>
                <a:ea typeface="Times New Roman"/>
              </a:rPr>
              <a:t>Тапсырма</a:t>
            </a:r>
            <a:endParaRPr b="0" lang="ru-RU" sz="4000" strike="noStrike" u="none">
              <a:solidFill>
                <a:srgbClr val="000000"/>
              </a:solidFill>
              <a:uFillTx/>
              <a:latin typeface="Arial"/>
            </a:endParaRPr>
          </a:p>
        </p:txBody>
      </p:sp>
      <p:sp>
        <p:nvSpPr>
          <p:cNvPr id="115" name="Прямоугольник 13"/>
          <p:cNvSpPr/>
          <p:nvPr/>
        </p:nvSpPr>
        <p:spPr>
          <a:xfrm>
            <a:off x="388800" y="6281640"/>
            <a:ext cx="9568080" cy="1191240"/>
          </a:xfrm>
          <a:prstGeom prst="rect">
            <a:avLst/>
          </a:prstGeom>
          <a:solidFill>
            <a:srgbClr val="d8e8f1"/>
          </a:solid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2060"/>
                </a:solidFill>
                <a:uFillTx/>
                <a:latin typeface="Times New Roman"/>
                <a:ea typeface="Times New Roman"/>
              </a:rPr>
              <a:t>Дескриптор</a:t>
            </a:r>
            <a:r>
              <a:rPr b="1" lang="kk-KZ" sz="2000" strike="noStrike" u="none">
                <a:solidFill>
                  <a:srgbClr val="002060"/>
                </a:solidFill>
                <a:uFillTx/>
                <a:latin typeface="Times New Roman"/>
                <a:ea typeface="Times New Roman"/>
              </a:rPr>
              <a:t>:      </a:t>
            </a:r>
            <a:endParaRPr b="0" lang="ru-RU" sz="2000" strike="noStrike" u="none">
              <a:solidFill>
                <a:srgbClr val="000000"/>
              </a:solidFill>
              <a:uFillTx/>
              <a:latin typeface="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2060"/>
                </a:solidFill>
                <a:uFillTx/>
                <a:latin typeface="Times New Roman"/>
                <a:ea typeface="Times New Roman"/>
              </a:rPr>
              <a:t>Берілген </a:t>
            </a:r>
            <a:r>
              <a:rPr b="0" lang="ru-RU" sz="2400" strike="noStrike" u="none">
                <a:solidFill>
                  <a:srgbClr val="002060"/>
                </a:solidFill>
                <a:uFillTx/>
                <a:latin typeface="Times New Roman"/>
                <a:ea typeface="Times New Roman"/>
              </a:rPr>
              <a:t>кестенің бос ұяшықтарын берілген  органоидтарды мембранасының ерекшеліктеріне байланысты толықтырып, түсіндіреді  </a:t>
            </a:r>
            <a:endParaRPr b="0" lang="ru-RU" sz="2400" strike="noStrike" u="none">
              <a:solidFill>
                <a:srgbClr val="000000"/>
              </a:solidFill>
              <a:uFillTx/>
              <a:latin typeface="Arial"/>
            </a:endParaRPr>
          </a:p>
        </p:txBody>
      </p:sp>
      <p:sp>
        <p:nvSpPr>
          <p:cNvPr id="116" name="Прямоугольник 1"/>
          <p:cNvSpPr/>
          <p:nvPr/>
        </p:nvSpPr>
        <p:spPr>
          <a:xfrm>
            <a:off x="220680" y="1144440"/>
            <a:ext cx="10277280" cy="795240"/>
          </a:xfrm>
          <a:prstGeom prst="rect">
            <a:avLst/>
          </a:prstGeom>
          <a:solidFill>
            <a:srgbClr val="d8e8f1"/>
          </a:solidFill>
          <a:ln w="9360">
            <a:solidFill>
              <a:srgbClr val="00b050"/>
            </a:solidFill>
            <a:miter/>
          </a:ln>
        </p:spPr>
        <p:style>
          <a:lnRef idx="0"/>
          <a:fillRef idx="0"/>
          <a:effectRef idx="0"/>
          <a:fontRef idx="minor"/>
        </p:style>
        <p:txBody>
          <a:bodyPr lIns="90000" rIns="90000" tIns="46800" bIns="46800" anchor="t">
            <a:sp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2060"/>
                </a:solidFill>
                <a:uFillTx/>
                <a:latin typeface="Times New Roman"/>
                <a:ea typeface="Calibri"/>
              </a:rPr>
              <a:t>Тапсырма №4  </a:t>
            </a:r>
            <a:r>
              <a:rPr b="0" lang="ru-RU" sz="2000" strike="noStrike" u="none">
                <a:solidFill>
                  <a:srgbClr val="002060"/>
                </a:solidFill>
                <a:uFillTx/>
                <a:latin typeface="Times New Roman"/>
                <a:ea typeface="Calibri"/>
              </a:rPr>
              <a:t>Төмендегі  кестенің бос ұяшықтарын берілген  органоидтарды мембранасының ерекшеліктеріне байланысты толықтырып, түсіндіріңіздер      </a:t>
            </a:r>
            <a:endParaRPr b="0" lang="ru-RU" sz="2000" strike="noStrike" u="none">
              <a:solidFill>
                <a:srgbClr val="000000"/>
              </a:solidFill>
              <a:uFillTx/>
              <a:latin typeface="Arial"/>
            </a:endParaRPr>
          </a:p>
        </p:txBody>
      </p:sp>
      <p:graphicFrame>
        <p:nvGraphicFramePr>
          <p:cNvPr id="117" name=""/>
          <p:cNvGraphicFramePr/>
          <p:nvPr/>
        </p:nvGraphicFramePr>
        <p:xfrm>
          <a:off x="1236600" y="2104920"/>
          <a:ext cx="7129440" cy="1737000"/>
        </p:xfrm>
        <a:graphic>
          <a:graphicData uri="http://schemas.openxmlformats.org/drawingml/2006/table">
            <a:tbl>
              <a:tblPr/>
              <a:tblGrid>
                <a:gridCol w="3565440"/>
                <a:gridCol w="3564000"/>
              </a:tblGrid>
              <a:tr h="1737720">
                <a:tc>
                  <a:txBody>
                    <a:bodyPr anchor="t">
                      <a:noAutofit/>
                    </a:bodyPr>
                    <a:p>
                      <a:pPr>
                        <a:lnSpc>
                          <a:spcPct val="100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1800" strike="noStrike" u="none">
                          <a:solidFill>
                            <a:srgbClr val="002060"/>
                          </a:solidFill>
                          <a:uFillTx/>
                          <a:latin typeface="Times New Roman"/>
                          <a:ea typeface="Times New Roman"/>
                        </a:rPr>
                        <a:t>1.          Рибосомалар, </a:t>
                      </a:r>
                      <a:endParaRPr b="0" lang="ru-RU" sz="1800" strike="noStrike" u="none">
                        <a:solidFill>
                          <a:srgbClr val="000000"/>
                        </a:solidFill>
                        <a:uFillTx/>
                        <a:latin typeface="Arial"/>
                      </a:endParaRPr>
                    </a:p>
                    <a:p>
                      <a:pPr>
                        <a:lnSpc>
                          <a:spcPct val="100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1800" strike="noStrike" u="none">
                          <a:solidFill>
                            <a:srgbClr val="002060"/>
                          </a:solidFill>
                          <a:uFillTx/>
                          <a:latin typeface="Times New Roman"/>
                          <a:ea typeface="Times New Roman"/>
                        </a:rPr>
                        <a:t>2.</a:t>
                      </a:r>
                      <a:r>
                        <a:rPr b="1" lang="ru-RU" sz="1800" strike="noStrike" u="none">
                          <a:solidFill>
                            <a:srgbClr val="002060"/>
                          </a:solidFill>
                          <a:uFillTx/>
                          <a:latin typeface="Times New Roman"/>
                          <a:ea typeface="Times New Roman"/>
                        </a:rPr>
                        <a:t>	</a:t>
                      </a:r>
                      <a:r>
                        <a:rPr b="1" lang="ru-RU" sz="1800" strike="noStrike" u="none">
                          <a:solidFill>
                            <a:srgbClr val="002060"/>
                          </a:solidFill>
                          <a:uFillTx/>
                          <a:latin typeface="Times New Roman"/>
                          <a:ea typeface="Times New Roman"/>
                        </a:rPr>
                        <a:t>эндоплазмалық тор </a:t>
                      </a:r>
                      <a:endParaRPr b="0" lang="ru-RU" sz="1800" strike="noStrike" u="none">
                        <a:solidFill>
                          <a:srgbClr val="000000"/>
                        </a:solidFill>
                        <a:uFillTx/>
                        <a:latin typeface="Arial"/>
                      </a:endParaRPr>
                    </a:p>
                    <a:p>
                      <a:pPr>
                        <a:lnSpc>
                          <a:spcPct val="100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1800" strike="noStrike" u="none">
                          <a:solidFill>
                            <a:srgbClr val="002060"/>
                          </a:solidFill>
                          <a:uFillTx/>
                          <a:latin typeface="Times New Roman"/>
                          <a:ea typeface="Times New Roman"/>
                        </a:rPr>
                        <a:t>3.</a:t>
                      </a:r>
                      <a:r>
                        <a:rPr b="1" lang="ru-RU" sz="1800" strike="noStrike" u="none">
                          <a:solidFill>
                            <a:srgbClr val="002060"/>
                          </a:solidFill>
                          <a:uFillTx/>
                          <a:latin typeface="Times New Roman"/>
                          <a:ea typeface="Times New Roman"/>
                        </a:rPr>
                        <a:t>	</a:t>
                      </a:r>
                      <a:r>
                        <a:rPr b="1" lang="ru-RU" sz="1800" strike="noStrike" u="none">
                          <a:solidFill>
                            <a:srgbClr val="002060"/>
                          </a:solidFill>
                          <a:uFillTx/>
                          <a:latin typeface="Times New Roman"/>
                          <a:ea typeface="Times New Roman"/>
                        </a:rPr>
                        <a:t>ұсақ денешіктер,</a:t>
                      </a:r>
                      <a:endParaRPr b="0" lang="ru-RU" sz="1800" strike="noStrike" u="none">
                        <a:solidFill>
                          <a:srgbClr val="000000"/>
                        </a:solidFill>
                        <a:uFillTx/>
                        <a:latin typeface="Arial"/>
                      </a:endParaRPr>
                    </a:p>
                    <a:p>
                      <a:pPr>
                        <a:lnSpc>
                          <a:spcPct val="100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1800" strike="noStrike" u="none">
                          <a:solidFill>
                            <a:srgbClr val="002060"/>
                          </a:solidFill>
                          <a:uFillTx/>
                          <a:latin typeface="Times New Roman"/>
                          <a:ea typeface="Times New Roman"/>
                        </a:rPr>
                        <a:t>4.</a:t>
                      </a:r>
                      <a:r>
                        <a:rPr b="1" lang="ru-RU" sz="1800" strike="noStrike" u="none">
                          <a:solidFill>
                            <a:srgbClr val="002060"/>
                          </a:solidFill>
                          <a:uFillTx/>
                          <a:latin typeface="Times New Roman"/>
                          <a:ea typeface="Times New Roman"/>
                        </a:rPr>
                        <a:t>	</a:t>
                      </a:r>
                      <a:r>
                        <a:rPr b="1" lang="ru-RU" sz="1800" strike="noStrike" u="none">
                          <a:solidFill>
                            <a:srgbClr val="002060"/>
                          </a:solidFill>
                          <a:uFillTx/>
                          <a:latin typeface="Times New Roman"/>
                          <a:ea typeface="Times New Roman"/>
                        </a:rPr>
                        <a:t>жасуша орталығы,</a:t>
                      </a:r>
                      <a:endParaRPr b="0" lang="ru-RU" sz="1800" strike="noStrike" u="none">
                        <a:solidFill>
                          <a:srgbClr val="000000"/>
                        </a:solidFill>
                        <a:uFillTx/>
                        <a:latin typeface="Arial"/>
                      </a:endParaRPr>
                    </a:p>
                    <a:p>
                      <a:pPr>
                        <a:lnSpc>
                          <a:spcPct val="100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1800" strike="noStrike" u="none">
                          <a:solidFill>
                            <a:srgbClr val="002060"/>
                          </a:solidFill>
                          <a:uFillTx/>
                          <a:latin typeface="Times New Roman"/>
                          <a:ea typeface="Times New Roman"/>
                        </a:rPr>
                        <a:t>5.</a:t>
                      </a:r>
                      <a:r>
                        <a:rPr b="1" lang="ru-RU" sz="1800" strike="noStrike" u="none">
                          <a:solidFill>
                            <a:srgbClr val="002060"/>
                          </a:solidFill>
                          <a:uFillTx/>
                          <a:latin typeface="Times New Roman"/>
                          <a:ea typeface="Times New Roman"/>
                        </a:rPr>
                        <a:t>	</a:t>
                      </a:r>
                      <a:r>
                        <a:rPr b="1" lang="ru-RU" sz="1800" strike="noStrike" u="none">
                          <a:solidFill>
                            <a:srgbClr val="002060"/>
                          </a:solidFill>
                          <a:uFillTx/>
                          <a:latin typeface="Times New Roman"/>
                          <a:ea typeface="Times New Roman"/>
                        </a:rPr>
                        <a:t>митохондрия, </a:t>
                      </a:r>
                      <a:endParaRPr b="0" lang="ru-RU" sz="1800" strike="noStrike" u="none">
                        <a:solidFill>
                          <a:srgbClr val="000000"/>
                        </a:solidFill>
                        <a:uFillTx/>
                        <a:latin typeface="Arial"/>
                      </a:endParaRPr>
                    </a:p>
                    <a:p>
                      <a:pPr>
                        <a:lnSpc>
                          <a:spcPct val="100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1800" strike="noStrike" u="none">
                          <a:solidFill>
                            <a:srgbClr val="002060"/>
                          </a:solidFill>
                          <a:uFillTx/>
                          <a:latin typeface="Times New Roman"/>
                          <a:ea typeface="Times New Roman"/>
                        </a:rPr>
                        <a:t>6.</a:t>
                      </a:r>
                      <a:r>
                        <a:rPr b="1" lang="ru-RU" sz="1800" strike="noStrike" u="none">
                          <a:solidFill>
                            <a:srgbClr val="002060"/>
                          </a:solidFill>
                          <a:uFillTx/>
                          <a:latin typeface="Times New Roman"/>
                          <a:ea typeface="Times New Roman"/>
                        </a:rPr>
                        <a:t>	</a:t>
                      </a:r>
                      <a:r>
                        <a:rPr b="1" lang="ru-RU" sz="1800" strike="noStrike" u="none">
                          <a:solidFill>
                            <a:srgbClr val="002060"/>
                          </a:solidFill>
                          <a:uFillTx/>
                          <a:latin typeface="Times New Roman"/>
                          <a:ea typeface="Times New Roman"/>
                        </a:rPr>
                        <a:t>талшықтар,</a:t>
                      </a:r>
                      <a:endParaRPr b="0" lang="ru-RU" sz="1800" strike="noStrike" u="none">
                        <a:solidFill>
                          <a:srgbClr val="000000"/>
                        </a:solidFill>
                        <a:uFillTx/>
                        <a:latin typeface="Arial"/>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e6e6e6"/>
                    </a:solidFill>
                  </a:tcPr>
                </a:tc>
                <a:tc>
                  <a:txBody>
                    <a:bodyPr anchor="t">
                      <a:noAutofit/>
                    </a:bodyPr>
                    <a:p>
                      <a:pPr>
                        <a:lnSpc>
                          <a:spcPct val="100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1800" strike="noStrike" u="none">
                          <a:solidFill>
                            <a:srgbClr val="002060"/>
                          </a:solidFill>
                          <a:uFillTx/>
                          <a:latin typeface="Times New Roman"/>
                          <a:ea typeface="Times New Roman"/>
                        </a:rPr>
                        <a:t>7.</a:t>
                      </a:r>
                      <a:r>
                        <a:rPr b="1" lang="ru-RU" sz="1800" strike="noStrike" u="none">
                          <a:solidFill>
                            <a:srgbClr val="002060"/>
                          </a:solidFill>
                          <a:uFillTx/>
                          <a:latin typeface="Times New Roman"/>
                          <a:ea typeface="Times New Roman"/>
                        </a:rPr>
                        <a:t>	</a:t>
                      </a:r>
                      <a:r>
                        <a:rPr b="1" lang="ru-RU" sz="1800" strike="noStrike" u="none">
                          <a:solidFill>
                            <a:srgbClr val="002060"/>
                          </a:solidFill>
                          <a:uFillTx/>
                          <a:latin typeface="Times New Roman"/>
                          <a:ea typeface="Times New Roman"/>
                        </a:rPr>
                        <a:t>Гольджи кешені, </a:t>
                      </a:r>
                      <a:endParaRPr b="0" lang="ru-RU" sz="1800" strike="noStrike" u="none">
                        <a:solidFill>
                          <a:srgbClr val="000000"/>
                        </a:solidFill>
                        <a:uFillTx/>
                        <a:latin typeface="Arial"/>
                      </a:endParaRPr>
                    </a:p>
                    <a:p>
                      <a:pPr>
                        <a:lnSpc>
                          <a:spcPct val="100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1800" strike="noStrike" u="none">
                          <a:solidFill>
                            <a:srgbClr val="002060"/>
                          </a:solidFill>
                          <a:uFillTx/>
                          <a:latin typeface="Times New Roman"/>
                          <a:ea typeface="Times New Roman"/>
                        </a:rPr>
                        <a:t>8.</a:t>
                      </a:r>
                      <a:r>
                        <a:rPr b="1" lang="ru-RU" sz="1800" strike="noStrike" u="none">
                          <a:solidFill>
                            <a:srgbClr val="002060"/>
                          </a:solidFill>
                          <a:uFillTx/>
                          <a:latin typeface="Times New Roman"/>
                          <a:ea typeface="Times New Roman"/>
                        </a:rPr>
                        <a:t>	</a:t>
                      </a:r>
                      <a:r>
                        <a:rPr b="1" lang="ru-RU" sz="1800" strike="noStrike" u="none">
                          <a:solidFill>
                            <a:srgbClr val="002060"/>
                          </a:solidFill>
                          <a:uFillTx/>
                          <a:latin typeface="Times New Roman"/>
                          <a:ea typeface="Times New Roman"/>
                        </a:rPr>
                        <a:t>ядро, </a:t>
                      </a:r>
                      <a:endParaRPr b="0" lang="ru-RU" sz="1800" strike="noStrike" u="none">
                        <a:solidFill>
                          <a:srgbClr val="000000"/>
                        </a:solidFill>
                        <a:uFillTx/>
                        <a:latin typeface="Arial"/>
                      </a:endParaRPr>
                    </a:p>
                    <a:p>
                      <a:pPr>
                        <a:lnSpc>
                          <a:spcPct val="100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1800" strike="noStrike" u="none">
                          <a:solidFill>
                            <a:srgbClr val="002060"/>
                          </a:solidFill>
                          <a:uFillTx/>
                          <a:latin typeface="Times New Roman"/>
                          <a:ea typeface="Times New Roman"/>
                        </a:rPr>
                        <a:t>9.</a:t>
                      </a:r>
                      <a:r>
                        <a:rPr b="1" lang="ru-RU" sz="1800" strike="noStrike" u="none">
                          <a:solidFill>
                            <a:srgbClr val="002060"/>
                          </a:solidFill>
                          <a:uFillTx/>
                          <a:latin typeface="Times New Roman"/>
                          <a:ea typeface="Times New Roman"/>
                        </a:rPr>
                        <a:t>	</a:t>
                      </a:r>
                      <a:r>
                        <a:rPr b="1" lang="ru-RU" sz="1800" strike="noStrike" u="none">
                          <a:solidFill>
                            <a:srgbClr val="002060"/>
                          </a:solidFill>
                          <a:uFillTx/>
                          <a:latin typeface="Times New Roman"/>
                          <a:ea typeface="Times New Roman"/>
                        </a:rPr>
                        <a:t>кірпікшелер,</a:t>
                      </a:r>
                      <a:endParaRPr b="0" lang="ru-RU" sz="1800" strike="noStrike" u="none">
                        <a:solidFill>
                          <a:srgbClr val="000000"/>
                        </a:solidFill>
                        <a:uFillTx/>
                        <a:latin typeface="Arial"/>
                      </a:endParaRPr>
                    </a:p>
                    <a:p>
                      <a:pPr>
                        <a:lnSpc>
                          <a:spcPct val="100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1800" strike="noStrike" u="none">
                          <a:solidFill>
                            <a:srgbClr val="002060"/>
                          </a:solidFill>
                          <a:uFillTx/>
                          <a:latin typeface="Times New Roman"/>
                          <a:ea typeface="Times New Roman"/>
                        </a:rPr>
                        <a:t>10.</a:t>
                      </a:r>
                      <a:r>
                        <a:rPr b="1" lang="ru-RU" sz="1800" strike="noStrike" u="none">
                          <a:solidFill>
                            <a:srgbClr val="002060"/>
                          </a:solidFill>
                          <a:uFillTx/>
                          <a:latin typeface="Times New Roman"/>
                          <a:ea typeface="Times New Roman"/>
                        </a:rPr>
                        <a:t>	</a:t>
                      </a:r>
                      <a:r>
                        <a:rPr b="1" lang="ru-RU" sz="1800" strike="noStrike" u="none">
                          <a:solidFill>
                            <a:srgbClr val="002060"/>
                          </a:solidFill>
                          <a:uFillTx/>
                          <a:latin typeface="Times New Roman"/>
                          <a:ea typeface="Times New Roman"/>
                        </a:rPr>
                        <a:t>лизосомалар, </a:t>
                      </a:r>
                      <a:endParaRPr b="0" lang="ru-RU" sz="1800" strike="noStrike" u="none">
                        <a:solidFill>
                          <a:srgbClr val="000000"/>
                        </a:solidFill>
                        <a:uFillTx/>
                        <a:latin typeface="Arial"/>
                      </a:endParaRPr>
                    </a:p>
                    <a:p>
                      <a:pPr>
                        <a:lnSpc>
                          <a:spcPct val="100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1800" strike="noStrike" u="none">
                          <a:solidFill>
                            <a:srgbClr val="002060"/>
                          </a:solidFill>
                          <a:uFillTx/>
                          <a:latin typeface="Times New Roman"/>
                          <a:ea typeface="Times New Roman"/>
                        </a:rPr>
                        <a:t>11.</a:t>
                      </a:r>
                      <a:r>
                        <a:rPr b="1" lang="ru-RU" sz="1800" strike="noStrike" u="none">
                          <a:solidFill>
                            <a:srgbClr val="002060"/>
                          </a:solidFill>
                          <a:uFillTx/>
                          <a:latin typeface="Times New Roman"/>
                          <a:ea typeface="Times New Roman"/>
                        </a:rPr>
                        <a:t>	</a:t>
                      </a:r>
                      <a:r>
                        <a:rPr b="1" lang="ru-RU" sz="1800" strike="noStrike" u="none">
                          <a:solidFill>
                            <a:srgbClr val="002060"/>
                          </a:solidFill>
                          <a:uFillTx/>
                          <a:latin typeface="Times New Roman"/>
                          <a:ea typeface="Times New Roman"/>
                        </a:rPr>
                        <a:t>пластидтер,</a:t>
                      </a:r>
                      <a:endParaRPr b="0" lang="ru-RU" sz="1800" strike="noStrike" u="none">
                        <a:solidFill>
                          <a:srgbClr val="000000"/>
                        </a:solidFill>
                        <a:uFillTx/>
                        <a:latin typeface="Arial"/>
                      </a:endParaRPr>
                    </a:p>
                    <a:p>
                      <a:pPr>
                        <a:lnSpc>
                          <a:spcPct val="100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1800" strike="noStrike" u="none">
                          <a:solidFill>
                            <a:srgbClr val="002060"/>
                          </a:solidFill>
                          <a:uFillTx/>
                          <a:latin typeface="Times New Roman"/>
                          <a:ea typeface="Times New Roman"/>
                        </a:rPr>
                        <a:t>12.</a:t>
                      </a:r>
                      <a:r>
                        <a:rPr b="1" lang="ru-RU" sz="1800" strike="noStrike" u="none">
                          <a:solidFill>
                            <a:srgbClr val="002060"/>
                          </a:solidFill>
                          <a:uFillTx/>
                          <a:latin typeface="Times New Roman"/>
                          <a:ea typeface="Times New Roman"/>
                        </a:rPr>
                        <a:t>	</a:t>
                      </a:r>
                      <a:r>
                        <a:rPr b="1" lang="ru-RU" sz="1800" strike="noStrike" u="none">
                          <a:solidFill>
                            <a:srgbClr val="002060"/>
                          </a:solidFill>
                          <a:uFillTx/>
                          <a:latin typeface="Times New Roman"/>
                          <a:ea typeface="Times New Roman"/>
                        </a:rPr>
                        <a:t>вакуоль</a:t>
                      </a:r>
                      <a:endParaRPr b="0" lang="ru-RU" sz="1800" strike="noStrike" u="none">
                        <a:solidFill>
                          <a:srgbClr val="000000"/>
                        </a:solidFill>
                        <a:uFillTx/>
                        <a:latin typeface="Arial"/>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efeeb5"/>
                    </a:solidFill>
                  </a:tcPr>
                </a:tc>
              </a:tr>
            </a:tbl>
          </a:graphicData>
        </a:graphic>
      </p:graphicFrame>
      <p:graphicFrame>
        <p:nvGraphicFramePr>
          <p:cNvPr id="118" name=""/>
          <p:cNvGraphicFramePr/>
          <p:nvPr/>
        </p:nvGraphicFramePr>
        <p:xfrm>
          <a:off x="1100160" y="4075200"/>
          <a:ext cx="7467480" cy="1698480"/>
        </p:xfrm>
        <a:graphic>
          <a:graphicData uri="http://schemas.openxmlformats.org/drawingml/2006/table">
            <a:tbl>
              <a:tblPr/>
              <a:tblGrid>
                <a:gridCol w="1817640"/>
                <a:gridCol w="1779480"/>
                <a:gridCol w="1935360"/>
                <a:gridCol w="1935000"/>
              </a:tblGrid>
              <a:tr h="849240">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000" strike="noStrike" u="none">
                          <a:solidFill>
                            <a:srgbClr val="002060"/>
                          </a:solidFill>
                          <a:uFillTx/>
                          <a:latin typeface="Times New Roman"/>
                          <a:ea typeface="Calibri"/>
                        </a:rPr>
                        <a:t>Органоидтардың түрлері</a:t>
                      </a:r>
                      <a:endParaRPr b="0" lang="ru-RU" sz="20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000" strike="noStrike" u="none">
                          <a:solidFill>
                            <a:srgbClr val="002060"/>
                          </a:solidFill>
                          <a:uFillTx/>
                          <a:latin typeface="Times New Roman"/>
                          <a:ea typeface="Calibri"/>
                        </a:rPr>
                        <a:t>мембранасыз</a:t>
                      </a:r>
                      <a:endParaRPr b="0" lang="ru-RU" sz="20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000" strike="noStrike" u="none">
                          <a:solidFill>
                            <a:srgbClr val="002060"/>
                          </a:solidFill>
                          <a:uFillTx/>
                          <a:latin typeface="Times New Roman"/>
                          <a:ea typeface="Calibri"/>
                        </a:rPr>
                        <a:t>Бір мембраналы</a:t>
                      </a:r>
                      <a:endParaRPr b="0" lang="ru-RU" sz="20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000" strike="noStrike" u="none">
                          <a:solidFill>
                            <a:srgbClr val="002060"/>
                          </a:solidFill>
                          <a:uFillTx/>
                          <a:latin typeface="Times New Roman"/>
                          <a:ea typeface="Calibri"/>
                        </a:rPr>
                        <a:t>Екі мембраналы  </a:t>
                      </a:r>
                      <a:endParaRPr b="0" lang="ru-RU" sz="20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849240">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000" strike="noStrike" u="none">
                          <a:solidFill>
                            <a:srgbClr val="002060"/>
                          </a:solidFill>
                          <a:uFillTx/>
                          <a:latin typeface="Times New Roman"/>
                          <a:ea typeface="Calibri"/>
                        </a:rPr>
                        <a:t>органоидтар</a:t>
                      </a:r>
                      <a:endParaRPr b="0" lang="ru-RU" sz="20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000" strike="noStrike" u="none">
                          <a:solidFill>
                            <a:srgbClr val="002060"/>
                          </a:solidFill>
                          <a:uFillTx/>
                          <a:latin typeface="Times New Roman"/>
                          <a:ea typeface="Calibri"/>
                        </a:rPr>
                        <a:t> </a:t>
                      </a:r>
                      <a:endParaRPr b="0" lang="ru-RU" sz="2000" strike="noStrike" u="none">
                        <a:solidFill>
                          <a:srgbClr val="000000"/>
                        </a:solidFill>
                        <a:uFillTx/>
                        <a:latin typeface="Arial"/>
                      </a:endParaRPr>
                    </a:p>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000" strike="noStrike" u="none">
                          <a:solidFill>
                            <a:srgbClr val="002060"/>
                          </a:solidFill>
                          <a:uFillTx/>
                          <a:latin typeface="Times New Roman"/>
                          <a:ea typeface="Calibri"/>
                        </a:rPr>
                        <a:t> </a:t>
                      </a:r>
                      <a:endParaRPr b="0" lang="ru-RU" sz="20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000" strike="noStrike" u="none">
                          <a:solidFill>
                            <a:srgbClr val="002060"/>
                          </a:solidFill>
                          <a:uFillTx/>
                          <a:latin typeface="Times New Roman"/>
                          <a:ea typeface="Calibri"/>
                        </a:rPr>
                        <a:t> </a:t>
                      </a:r>
                      <a:endParaRPr b="0" lang="ru-RU" sz="20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000" strike="noStrike" u="none">
                          <a:solidFill>
                            <a:srgbClr val="002060"/>
                          </a:solidFill>
                          <a:uFillTx/>
                          <a:latin typeface="Times New Roman"/>
                          <a:ea typeface="Calibri"/>
                        </a:rPr>
                        <a:t> </a:t>
                      </a:r>
                      <a:endParaRPr b="0" lang="ru-RU" sz="20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Tree>
  </p:cSld>
  <p:transition spd="slow">
    <p:circle/>
  </p:transition>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9" name="Picture 2" descr="C:\Users\Типография\Desktop\Безымянный.png"/>
          <p:cNvPicPr/>
          <p:nvPr/>
        </p:nvPicPr>
        <p:blipFill>
          <a:blip r:embed="rId1"/>
          <a:srcRect l="11758" t="0" r="11484" b="0"/>
          <a:stretch/>
        </p:blipFill>
        <p:spPr>
          <a:xfrm>
            <a:off x="0" y="17640"/>
            <a:ext cx="10693440" cy="7543800"/>
          </a:xfrm>
          <a:prstGeom prst="rect">
            <a:avLst/>
          </a:prstGeom>
          <a:ln w="0">
            <a:noFill/>
          </a:ln>
        </p:spPr>
      </p:pic>
      <p:sp>
        <p:nvSpPr>
          <p:cNvPr id="120" name="Google Shape;123;p4"/>
          <p:cNvSpPr/>
          <p:nvPr/>
        </p:nvSpPr>
        <p:spPr>
          <a:xfrm>
            <a:off x="9121680" y="6561000"/>
            <a:ext cx="1571760" cy="822600"/>
          </a:xfrm>
          <a:prstGeom prst="rect">
            <a:avLst/>
          </a:prstGeom>
          <a:noFill/>
          <a:ln w="0">
            <a:noFill/>
          </a:ln>
        </p:spPr>
        <p:style>
          <a:lnRef idx="0"/>
          <a:fillRef idx="0"/>
          <a:effectRef idx="0"/>
          <a:fontRef idx="minor"/>
        </p:style>
        <p:txBody>
          <a:bodyPr lIns="90720" rIns="90720" tIns="45360" bIns="4536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B8D3E36-CB71-4F91-BF41-5FC3063A2000}" type="slidenum">
              <a:rPr b="1" lang="ru-RU" sz="1400" strike="noStrike" u="none">
                <a:solidFill>
                  <a:srgbClr val="002060"/>
                </a:solidFill>
                <a:uFillTx/>
                <a:latin typeface="Arial"/>
              </a:rPr>
              <a:t>&lt;number&gt;</a:t>
            </a:fld>
            <a:endParaRPr b="0" lang="ru-RU" sz="1400" strike="noStrike" u="none">
              <a:solidFill>
                <a:srgbClr val="000000"/>
              </a:solidFill>
              <a:uFillTx/>
              <a:latin typeface="Arial"/>
            </a:endParaRPr>
          </a:p>
        </p:txBody>
      </p:sp>
      <p:sp>
        <p:nvSpPr>
          <p:cNvPr id="121" name="Прямоугольник 11"/>
          <p:cNvSpPr/>
          <p:nvPr/>
        </p:nvSpPr>
        <p:spPr>
          <a:xfrm>
            <a:off x="3116160" y="276120"/>
            <a:ext cx="337032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000" strike="noStrike" u="none">
                <a:solidFill>
                  <a:srgbClr val="ffffff"/>
                </a:solidFill>
                <a:uFillTx/>
                <a:latin typeface="Times New Roman"/>
                <a:ea typeface="Times New Roman"/>
              </a:rPr>
              <a:t>Дұрыс жауап</a:t>
            </a:r>
            <a:endParaRPr b="0" lang="ru-RU" sz="4000" strike="noStrike" u="none">
              <a:solidFill>
                <a:srgbClr val="000000"/>
              </a:solidFill>
              <a:uFillTx/>
              <a:latin typeface="Arial"/>
            </a:endParaRPr>
          </a:p>
        </p:txBody>
      </p:sp>
      <p:graphicFrame>
        <p:nvGraphicFramePr>
          <p:cNvPr id="122" name=""/>
          <p:cNvGraphicFramePr/>
          <p:nvPr/>
        </p:nvGraphicFramePr>
        <p:xfrm>
          <a:off x="1236600" y="2104920"/>
          <a:ext cx="7129440" cy="1737000"/>
        </p:xfrm>
        <a:graphic>
          <a:graphicData uri="http://schemas.openxmlformats.org/drawingml/2006/table">
            <a:tbl>
              <a:tblPr/>
              <a:tblGrid>
                <a:gridCol w="3565440"/>
                <a:gridCol w="3564000"/>
              </a:tblGrid>
              <a:tr h="1737720">
                <a:tc>
                  <a:txBody>
                    <a:bodyPr anchor="t">
                      <a:noAutofit/>
                    </a:bodyPr>
                    <a:p>
                      <a:pPr>
                        <a:lnSpc>
                          <a:spcPct val="100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1800" strike="noStrike" u="none">
                          <a:solidFill>
                            <a:srgbClr val="002060"/>
                          </a:solidFill>
                          <a:uFillTx/>
                          <a:latin typeface="Times New Roman"/>
                          <a:ea typeface="Times New Roman"/>
                        </a:rPr>
                        <a:t>1.          Рибосомалар, </a:t>
                      </a:r>
                      <a:endParaRPr b="0" lang="ru-RU" sz="1800" strike="noStrike" u="none">
                        <a:solidFill>
                          <a:srgbClr val="000000"/>
                        </a:solidFill>
                        <a:uFillTx/>
                        <a:latin typeface="Arial"/>
                      </a:endParaRPr>
                    </a:p>
                    <a:p>
                      <a:pPr>
                        <a:lnSpc>
                          <a:spcPct val="100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1800" strike="noStrike" u="none">
                          <a:solidFill>
                            <a:srgbClr val="002060"/>
                          </a:solidFill>
                          <a:uFillTx/>
                          <a:latin typeface="Times New Roman"/>
                          <a:ea typeface="Times New Roman"/>
                        </a:rPr>
                        <a:t>2.</a:t>
                      </a:r>
                      <a:r>
                        <a:rPr b="1" lang="ru-RU" sz="1800" strike="noStrike" u="none">
                          <a:solidFill>
                            <a:srgbClr val="002060"/>
                          </a:solidFill>
                          <a:uFillTx/>
                          <a:latin typeface="Times New Roman"/>
                          <a:ea typeface="Times New Roman"/>
                        </a:rPr>
                        <a:t>	</a:t>
                      </a:r>
                      <a:r>
                        <a:rPr b="1" lang="ru-RU" sz="1800" strike="noStrike" u="none">
                          <a:solidFill>
                            <a:srgbClr val="002060"/>
                          </a:solidFill>
                          <a:uFillTx/>
                          <a:latin typeface="Times New Roman"/>
                          <a:ea typeface="Times New Roman"/>
                        </a:rPr>
                        <a:t>эндоплазмалық тор </a:t>
                      </a:r>
                      <a:endParaRPr b="0" lang="ru-RU" sz="1800" strike="noStrike" u="none">
                        <a:solidFill>
                          <a:srgbClr val="000000"/>
                        </a:solidFill>
                        <a:uFillTx/>
                        <a:latin typeface="Arial"/>
                      </a:endParaRPr>
                    </a:p>
                    <a:p>
                      <a:pPr>
                        <a:lnSpc>
                          <a:spcPct val="100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1800" strike="noStrike" u="none">
                          <a:solidFill>
                            <a:srgbClr val="002060"/>
                          </a:solidFill>
                          <a:uFillTx/>
                          <a:latin typeface="Times New Roman"/>
                          <a:ea typeface="Times New Roman"/>
                        </a:rPr>
                        <a:t>3.</a:t>
                      </a:r>
                      <a:r>
                        <a:rPr b="1" lang="ru-RU" sz="1800" strike="noStrike" u="none">
                          <a:solidFill>
                            <a:srgbClr val="002060"/>
                          </a:solidFill>
                          <a:uFillTx/>
                          <a:latin typeface="Times New Roman"/>
                          <a:ea typeface="Times New Roman"/>
                        </a:rPr>
                        <a:t>	</a:t>
                      </a:r>
                      <a:r>
                        <a:rPr b="1" lang="ru-RU" sz="1800" strike="noStrike" u="none">
                          <a:solidFill>
                            <a:srgbClr val="002060"/>
                          </a:solidFill>
                          <a:uFillTx/>
                          <a:latin typeface="Times New Roman"/>
                          <a:ea typeface="Times New Roman"/>
                        </a:rPr>
                        <a:t>ұсақ денешіктер,</a:t>
                      </a:r>
                      <a:endParaRPr b="0" lang="ru-RU" sz="1800" strike="noStrike" u="none">
                        <a:solidFill>
                          <a:srgbClr val="000000"/>
                        </a:solidFill>
                        <a:uFillTx/>
                        <a:latin typeface="Arial"/>
                      </a:endParaRPr>
                    </a:p>
                    <a:p>
                      <a:pPr>
                        <a:lnSpc>
                          <a:spcPct val="100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1800" strike="noStrike" u="none">
                          <a:solidFill>
                            <a:srgbClr val="002060"/>
                          </a:solidFill>
                          <a:uFillTx/>
                          <a:latin typeface="Times New Roman"/>
                          <a:ea typeface="Times New Roman"/>
                        </a:rPr>
                        <a:t>4.</a:t>
                      </a:r>
                      <a:r>
                        <a:rPr b="1" lang="ru-RU" sz="1800" strike="noStrike" u="none">
                          <a:solidFill>
                            <a:srgbClr val="002060"/>
                          </a:solidFill>
                          <a:uFillTx/>
                          <a:latin typeface="Times New Roman"/>
                          <a:ea typeface="Times New Roman"/>
                        </a:rPr>
                        <a:t>	</a:t>
                      </a:r>
                      <a:r>
                        <a:rPr b="1" lang="ru-RU" sz="1800" strike="noStrike" u="none">
                          <a:solidFill>
                            <a:srgbClr val="002060"/>
                          </a:solidFill>
                          <a:uFillTx/>
                          <a:latin typeface="Times New Roman"/>
                          <a:ea typeface="Times New Roman"/>
                        </a:rPr>
                        <a:t>жасуша орталығы,</a:t>
                      </a:r>
                      <a:endParaRPr b="0" lang="ru-RU" sz="1800" strike="noStrike" u="none">
                        <a:solidFill>
                          <a:srgbClr val="000000"/>
                        </a:solidFill>
                        <a:uFillTx/>
                        <a:latin typeface="Arial"/>
                      </a:endParaRPr>
                    </a:p>
                    <a:p>
                      <a:pPr>
                        <a:lnSpc>
                          <a:spcPct val="100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1800" strike="noStrike" u="none">
                          <a:solidFill>
                            <a:srgbClr val="002060"/>
                          </a:solidFill>
                          <a:uFillTx/>
                          <a:latin typeface="Times New Roman"/>
                          <a:ea typeface="Times New Roman"/>
                        </a:rPr>
                        <a:t>5.</a:t>
                      </a:r>
                      <a:r>
                        <a:rPr b="1" lang="ru-RU" sz="1800" strike="noStrike" u="none">
                          <a:solidFill>
                            <a:srgbClr val="002060"/>
                          </a:solidFill>
                          <a:uFillTx/>
                          <a:latin typeface="Times New Roman"/>
                          <a:ea typeface="Times New Roman"/>
                        </a:rPr>
                        <a:t>	</a:t>
                      </a:r>
                      <a:r>
                        <a:rPr b="1" lang="ru-RU" sz="1800" strike="noStrike" u="none">
                          <a:solidFill>
                            <a:srgbClr val="002060"/>
                          </a:solidFill>
                          <a:uFillTx/>
                          <a:latin typeface="Times New Roman"/>
                          <a:ea typeface="Times New Roman"/>
                        </a:rPr>
                        <a:t>митохондрия, </a:t>
                      </a:r>
                      <a:endParaRPr b="0" lang="ru-RU" sz="1800" strike="noStrike" u="none">
                        <a:solidFill>
                          <a:srgbClr val="000000"/>
                        </a:solidFill>
                        <a:uFillTx/>
                        <a:latin typeface="Arial"/>
                      </a:endParaRPr>
                    </a:p>
                    <a:p>
                      <a:pPr>
                        <a:lnSpc>
                          <a:spcPct val="100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1800" strike="noStrike" u="none">
                          <a:solidFill>
                            <a:srgbClr val="002060"/>
                          </a:solidFill>
                          <a:uFillTx/>
                          <a:latin typeface="Times New Roman"/>
                          <a:ea typeface="Times New Roman"/>
                        </a:rPr>
                        <a:t>6.</a:t>
                      </a:r>
                      <a:r>
                        <a:rPr b="1" lang="ru-RU" sz="1800" strike="noStrike" u="none">
                          <a:solidFill>
                            <a:srgbClr val="002060"/>
                          </a:solidFill>
                          <a:uFillTx/>
                          <a:latin typeface="Times New Roman"/>
                          <a:ea typeface="Times New Roman"/>
                        </a:rPr>
                        <a:t>	</a:t>
                      </a:r>
                      <a:r>
                        <a:rPr b="1" lang="ru-RU" sz="1800" strike="noStrike" u="none">
                          <a:solidFill>
                            <a:srgbClr val="002060"/>
                          </a:solidFill>
                          <a:uFillTx/>
                          <a:latin typeface="Times New Roman"/>
                          <a:ea typeface="Times New Roman"/>
                        </a:rPr>
                        <a:t>талшықтар,</a:t>
                      </a:r>
                      <a:endParaRPr b="0" lang="ru-RU" sz="1800" strike="noStrike" u="none">
                        <a:solidFill>
                          <a:srgbClr val="000000"/>
                        </a:solidFill>
                        <a:uFillTx/>
                        <a:latin typeface="Arial"/>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e6e6e6"/>
                    </a:solidFill>
                  </a:tcPr>
                </a:tc>
                <a:tc>
                  <a:txBody>
                    <a:bodyPr anchor="t">
                      <a:noAutofit/>
                    </a:bodyPr>
                    <a:p>
                      <a:pPr>
                        <a:lnSpc>
                          <a:spcPct val="100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1800" strike="noStrike" u="none">
                          <a:solidFill>
                            <a:srgbClr val="002060"/>
                          </a:solidFill>
                          <a:uFillTx/>
                          <a:latin typeface="Times New Roman"/>
                          <a:ea typeface="Times New Roman"/>
                        </a:rPr>
                        <a:t>7.</a:t>
                      </a:r>
                      <a:r>
                        <a:rPr b="1" lang="ru-RU" sz="1800" strike="noStrike" u="none">
                          <a:solidFill>
                            <a:srgbClr val="002060"/>
                          </a:solidFill>
                          <a:uFillTx/>
                          <a:latin typeface="Times New Roman"/>
                          <a:ea typeface="Times New Roman"/>
                        </a:rPr>
                        <a:t>	</a:t>
                      </a:r>
                      <a:r>
                        <a:rPr b="1" lang="ru-RU" sz="1800" strike="noStrike" u="none">
                          <a:solidFill>
                            <a:srgbClr val="002060"/>
                          </a:solidFill>
                          <a:uFillTx/>
                          <a:latin typeface="Times New Roman"/>
                          <a:ea typeface="Times New Roman"/>
                        </a:rPr>
                        <a:t>Гольджи кешені, </a:t>
                      </a:r>
                      <a:endParaRPr b="0" lang="ru-RU" sz="1800" strike="noStrike" u="none">
                        <a:solidFill>
                          <a:srgbClr val="000000"/>
                        </a:solidFill>
                        <a:uFillTx/>
                        <a:latin typeface="Arial"/>
                      </a:endParaRPr>
                    </a:p>
                    <a:p>
                      <a:pPr>
                        <a:lnSpc>
                          <a:spcPct val="100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1800" strike="noStrike" u="none">
                          <a:solidFill>
                            <a:srgbClr val="002060"/>
                          </a:solidFill>
                          <a:uFillTx/>
                          <a:latin typeface="Times New Roman"/>
                          <a:ea typeface="Times New Roman"/>
                        </a:rPr>
                        <a:t>8.</a:t>
                      </a:r>
                      <a:r>
                        <a:rPr b="1" lang="ru-RU" sz="1800" strike="noStrike" u="none">
                          <a:solidFill>
                            <a:srgbClr val="002060"/>
                          </a:solidFill>
                          <a:uFillTx/>
                          <a:latin typeface="Times New Roman"/>
                          <a:ea typeface="Times New Roman"/>
                        </a:rPr>
                        <a:t>	</a:t>
                      </a:r>
                      <a:r>
                        <a:rPr b="1" lang="ru-RU" sz="1800" strike="noStrike" u="none">
                          <a:solidFill>
                            <a:srgbClr val="002060"/>
                          </a:solidFill>
                          <a:uFillTx/>
                          <a:latin typeface="Times New Roman"/>
                          <a:ea typeface="Times New Roman"/>
                        </a:rPr>
                        <a:t>ядро, </a:t>
                      </a:r>
                      <a:endParaRPr b="0" lang="ru-RU" sz="1800" strike="noStrike" u="none">
                        <a:solidFill>
                          <a:srgbClr val="000000"/>
                        </a:solidFill>
                        <a:uFillTx/>
                        <a:latin typeface="Arial"/>
                      </a:endParaRPr>
                    </a:p>
                    <a:p>
                      <a:pPr>
                        <a:lnSpc>
                          <a:spcPct val="100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1800" strike="noStrike" u="none">
                          <a:solidFill>
                            <a:srgbClr val="002060"/>
                          </a:solidFill>
                          <a:uFillTx/>
                          <a:latin typeface="Times New Roman"/>
                          <a:ea typeface="Times New Roman"/>
                        </a:rPr>
                        <a:t>9.</a:t>
                      </a:r>
                      <a:r>
                        <a:rPr b="1" lang="ru-RU" sz="1800" strike="noStrike" u="none">
                          <a:solidFill>
                            <a:srgbClr val="002060"/>
                          </a:solidFill>
                          <a:uFillTx/>
                          <a:latin typeface="Times New Roman"/>
                          <a:ea typeface="Times New Roman"/>
                        </a:rPr>
                        <a:t>	</a:t>
                      </a:r>
                      <a:r>
                        <a:rPr b="1" lang="ru-RU" sz="1800" strike="noStrike" u="none">
                          <a:solidFill>
                            <a:srgbClr val="002060"/>
                          </a:solidFill>
                          <a:uFillTx/>
                          <a:latin typeface="Times New Roman"/>
                          <a:ea typeface="Times New Roman"/>
                        </a:rPr>
                        <a:t>кірпікшелер,</a:t>
                      </a:r>
                      <a:endParaRPr b="0" lang="ru-RU" sz="1800" strike="noStrike" u="none">
                        <a:solidFill>
                          <a:srgbClr val="000000"/>
                        </a:solidFill>
                        <a:uFillTx/>
                        <a:latin typeface="Arial"/>
                      </a:endParaRPr>
                    </a:p>
                    <a:p>
                      <a:pPr>
                        <a:lnSpc>
                          <a:spcPct val="100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1800" strike="noStrike" u="none">
                          <a:solidFill>
                            <a:srgbClr val="002060"/>
                          </a:solidFill>
                          <a:uFillTx/>
                          <a:latin typeface="Times New Roman"/>
                          <a:ea typeface="Times New Roman"/>
                        </a:rPr>
                        <a:t>10.</a:t>
                      </a:r>
                      <a:r>
                        <a:rPr b="1" lang="ru-RU" sz="1800" strike="noStrike" u="none">
                          <a:solidFill>
                            <a:srgbClr val="002060"/>
                          </a:solidFill>
                          <a:uFillTx/>
                          <a:latin typeface="Times New Roman"/>
                          <a:ea typeface="Times New Roman"/>
                        </a:rPr>
                        <a:t>	</a:t>
                      </a:r>
                      <a:r>
                        <a:rPr b="1" lang="ru-RU" sz="1800" strike="noStrike" u="none">
                          <a:solidFill>
                            <a:srgbClr val="002060"/>
                          </a:solidFill>
                          <a:uFillTx/>
                          <a:latin typeface="Times New Roman"/>
                          <a:ea typeface="Times New Roman"/>
                        </a:rPr>
                        <a:t>лизосомалар, </a:t>
                      </a:r>
                      <a:endParaRPr b="0" lang="ru-RU" sz="1800" strike="noStrike" u="none">
                        <a:solidFill>
                          <a:srgbClr val="000000"/>
                        </a:solidFill>
                        <a:uFillTx/>
                        <a:latin typeface="Arial"/>
                      </a:endParaRPr>
                    </a:p>
                    <a:p>
                      <a:pPr>
                        <a:lnSpc>
                          <a:spcPct val="100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1800" strike="noStrike" u="none">
                          <a:solidFill>
                            <a:srgbClr val="002060"/>
                          </a:solidFill>
                          <a:uFillTx/>
                          <a:latin typeface="Times New Roman"/>
                          <a:ea typeface="Times New Roman"/>
                        </a:rPr>
                        <a:t>11.</a:t>
                      </a:r>
                      <a:r>
                        <a:rPr b="1" lang="ru-RU" sz="1800" strike="noStrike" u="none">
                          <a:solidFill>
                            <a:srgbClr val="002060"/>
                          </a:solidFill>
                          <a:uFillTx/>
                          <a:latin typeface="Times New Roman"/>
                          <a:ea typeface="Times New Roman"/>
                        </a:rPr>
                        <a:t>	</a:t>
                      </a:r>
                      <a:r>
                        <a:rPr b="1" lang="ru-RU" sz="1800" strike="noStrike" u="none">
                          <a:solidFill>
                            <a:srgbClr val="002060"/>
                          </a:solidFill>
                          <a:uFillTx/>
                          <a:latin typeface="Times New Roman"/>
                          <a:ea typeface="Times New Roman"/>
                        </a:rPr>
                        <a:t>пластидтер,</a:t>
                      </a:r>
                      <a:endParaRPr b="0" lang="ru-RU" sz="1800" strike="noStrike" u="none">
                        <a:solidFill>
                          <a:srgbClr val="000000"/>
                        </a:solidFill>
                        <a:uFillTx/>
                        <a:latin typeface="Arial"/>
                      </a:endParaRPr>
                    </a:p>
                    <a:p>
                      <a:pPr>
                        <a:lnSpc>
                          <a:spcPct val="100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1800" strike="noStrike" u="none">
                          <a:solidFill>
                            <a:srgbClr val="002060"/>
                          </a:solidFill>
                          <a:uFillTx/>
                          <a:latin typeface="Times New Roman"/>
                          <a:ea typeface="Times New Roman"/>
                        </a:rPr>
                        <a:t>12.</a:t>
                      </a:r>
                      <a:r>
                        <a:rPr b="1" lang="ru-RU" sz="1800" strike="noStrike" u="none">
                          <a:solidFill>
                            <a:srgbClr val="002060"/>
                          </a:solidFill>
                          <a:uFillTx/>
                          <a:latin typeface="Times New Roman"/>
                          <a:ea typeface="Times New Roman"/>
                        </a:rPr>
                        <a:t>	</a:t>
                      </a:r>
                      <a:r>
                        <a:rPr b="1" lang="ru-RU" sz="1800" strike="noStrike" u="none">
                          <a:solidFill>
                            <a:srgbClr val="002060"/>
                          </a:solidFill>
                          <a:uFillTx/>
                          <a:latin typeface="Times New Roman"/>
                          <a:ea typeface="Times New Roman"/>
                        </a:rPr>
                        <a:t>вакуоль</a:t>
                      </a:r>
                      <a:endParaRPr b="0" lang="ru-RU" sz="1800" strike="noStrike" u="none">
                        <a:solidFill>
                          <a:srgbClr val="000000"/>
                        </a:solidFill>
                        <a:uFillTx/>
                        <a:latin typeface="Arial"/>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efeeb5"/>
                    </a:solidFill>
                  </a:tcPr>
                </a:tc>
              </a:tr>
            </a:tbl>
          </a:graphicData>
        </a:graphic>
      </p:graphicFrame>
      <p:graphicFrame>
        <p:nvGraphicFramePr>
          <p:cNvPr id="123" name=""/>
          <p:cNvGraphicFramePr/>
          <p:nvPr/>
        </p:nvGraphicFramePr>
        <p:xfrm>
          <a:off x="1100160" y="4075200"/>
          <a:ext cx="7467480" cy="1698480"/>
        </p:xfrm>
        <a:graphic>
          <a:graphicData uri="http://schemas.openxmlformats.org/drawingml/2006/table">
            <a:tbl>
              <a:tblPr/>
              <a:tblGrid>
                <a:gridCol w="1817640"/>
                <a:gridCol w="1779480"/>
                <a:gridCol w="1935360"/>
                <a:gridCol w="1935000"/>
              </a:tblGrid>
              <a:tr h="849240">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000" strike="noStrike" u="none">
                          <a:solidFill>
                            <a:srgbClr val="002060"/>
                          </a:solidFill>
                          <a:uFillTx/>
                          <a:latin typeface="Times New Roman"/>
                          <a:ea typeface="Calibri"/>
                        </a:rPr>
                        <a:t>Органоидтардың түрлері</a:t>
                      </a:r>
                      <a:endParaRPr b="0" lang="ru-RU" sz="20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000" strike="noStrike" u="none">
                          <a:solidFill>
                            <a:srgbClr val="002060"/>
                          </a:solidFill>
                          <a:uFillTx/>
                          <a:latin typeface="Times New Roman"/>
                          <a:ea typeface="Calibri"/>
                        </a:rPr>
                        <a:t>мембранасыз</a:t>
                      </a:r>
                      <a:endParaRPr b="0" lang="ru-RU" sz="20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000" strike="noStrike" u="none">
                          <a:solidFill>
                            <a:srgbClr val="002060"/>
                          </a:solidFill>
                          <a:uFillTx/>
                          <a:latin typeface="Times New Roman"/>
                          <a:ea typeface="Calibri"/>
                        </a:rPr>
                        <a:t>Бір мембраналы</a:t>
                      </a:r>
                      <a:endParaRPr b="0" lang="ru-RU" sz="20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000" strike="noStrike" u="none">
                          <a:solidFill>
                            <a:srgbClr val="002060"/>
                          </a:solidFill>
                          <a:uFillTx/>
                          <a:latin typeface="Times New Roman"/>
                          <a:ea typeface="Calibri"/>
                        </a:rPr>
                        <a:t>Екі мембраналы  </a:t>
                      </a:r>
                      <a:endParaRPr b="0" lang="ru-RU" sz="20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849240">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000" strike="noStrike" u="none">
                          <a:solidFill>
                            <a:srgbClr val="002060"/>
                          </a:solidFill>
                          <a:uFillTx/>
                          <a:latin typeface="Times New Roman"/>
                          <a:ea typeface="Calibri"/>
                        </a:rPr>
                        <a:t>органоидтар</a:t>
                      </a:r>
                      <a:endParaRPr b="0" lang="ru-RU" sz="20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000" strike="noStrike" u="none">
                          <a:solidFill>
                            <a:srgbClr val="002060"/>
                          </a:solidFill>
                          <a:uFillTx/>
                          <a:latin typeface="Times New Roman"/>
                          <a:ea typeface="Calibri"/>
                        </a:rPr>
                        <a:t> </a:t>
                      </a:r>
                      <a:r>
                        <a:rPr b="0" lang="kk-KZ" sz="2000" strike="noStrike" u="none">
                          <a:solidFill>
                            <a:srgbClr val="002060"/>
                          </a:solidFill>
                          <a:uFillTx/>
                          <a:latin typeface="Times New Roman"/>
                          <a:ea typeface="Calibri"/>
                        </a:rPr>
                        <a:t>1, 4,6, 9</a:t>
                      </a:r>
                      <a:endParaRPr b="0" lang="ru-RU" sz="2000" strike="noStrike" u="none">
                        <a:solidFill>
                          <a:srgbClr val="000000"/>
                        </a:solidFill>
                        <a:uFillTx/>
                        <a:latin typeface="Arial"/>
                      </a:endParaRPr>
                    </a:p>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000" strike="noStrike" u="none">
                          <a:solidFill>
                            <a:srgbClr val="002060"/>
                          </a:solidFill>
                          <a:uFillTx/>
                          <a:latin typeface="Times New Roman"/>
                          <a:ea typeface="Calibri"/>
                        </a:rPr>
                        <a:t> </a:t>
                      </a:r>
                      <a:endParaRPr b="0" lang="ru-RU" sz="20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000" strike="noStrike" u="none">
                          <a:solidFill>
                            <a:srgbClr val="002060"/>
                          </a:solidFill>
                          <a:uFillTx/>
                          <a:latin typeface="Times New Roman"/>
                          <a:ea typeface="Calibri"/>
                        </a:rPr>
                        <a:t> </a:t>
                      </a:r>
                      <a:r>
                        <a:rPr b="0" lang="kk-KZ" sz="2000" strike="noStrike" u="none">
                          <a:solidFill>
                            <a:srgbClr val="002060"/>
                          </a:solidFill>
                          <a:uFillTx/>
                          <a:latin typeface="Times New Roman"/>
                          <a:ea typeface="Calibri"/>
                        </a:rPr>
                        <a:t>2, 3, 7, 10, 12</a:t>
                      </a:r>
                      <a:endParaRPr b="0" lang="ru-RU" sz="20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000" strike="noStrike" u="none">
                          <a:solidFill>
                            <a:srgbClr val="002060"/>
                          </a:solidFill>
                          <a:uFillTx/>
                          <a:latin typeface="Times New Roman"/>
                          <a:ea typeface="Calibri"/>
                        </a:rPr>
                        <a:t> </a:t>
                      </a:r>
                      <a:r>
                        <a:rPr b="0" lang="kk-KZ" sz="2000" strike="noStrike" u="none">
                          <a:solidFill>
                            <a:srgbClr val="002060"/>
                          </a:solidFill>
                          <a:uFillTx/>
                          <a:latin typeface="Times New Roman"/>
                          <a:ea typeface="Calibri"/>
                        </a:rPr>
                        <a:t>5, 8, 11</a:t>
                      </a:r>
                      <a:endParaRPr b="0" lang="ru-RU" sz="20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Tree>
  </p:cSld>
  <p:transition spd="slow">
    <p:blinds dir="vert"/>
  </p:transition>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PlaceHolder 1"/>
          <p:cNvSpPr>
            <a:spLocks noGrp="1"/>
          </p:cNvSpPr>
          <p:nvPr>
            <p:ph type="title"/>
          </p:nvPr>
        </p:nvSpPr>
        <p:spPr>
          <a:xfrm>
            <a:off x="1001520" y="671400"/>
            <a:ext cx="8662680" cy="1495440"/>
          </a:xfrm>
          <a:prstGeom prst="rect">
            <a:avLst/>
          </a:prstGeom>
          <a:noFill/>
          <a:ln w="0">
            <a:noFill/>
          </a:ln>
        </p:spPr>
        <p:txBody>
          <a:bodyPr lIns="90000" rIns="90000" tIns="46800" bIns="46800" anchor="ctr">
            <a:noAutofit/>
          </a:bodyPr>
          <a:p>
            <a:pPr indent="0">
              <a:lnSpc>
                <a:spcPct val="90000"/>
              </a:lnSpc>
              <a:buNone/>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endParaRPr b="0" lang="ru-RU" sz="4400" strike="noStrike" u="none">
              <a:solidFill>
                <a:srgbClr val="a6b727"/>
              </a:solidFill>
              <a:uFillTx/>
              <a:latin typeface="Corbel"/>
            </a:endParaRPr>
          </a:p>
        </p:txBody>
      </p:sp>
      <p:sp>
        <p:nvSpPr>
          <p:cNvPr id="125" name=""/>
          <p:cNvSpPr txBox="1"/>
          <p:nvPr/>
        </p:nvSpPr>
        <p:spPr>
          <a:xfrm>
            <a:off x="1001880" y="2268000"/>
            <a:ext cx="4171680" cy="4435560"/>
          </a:xfrm>
          <a:prstGeom prst="rect">
            <a:avLst/>
          </a:prstGeom>
          <a:noFill/>
          <a:ln w="0">
            <a:noFill/>
          </a:ln>
        </p:spPr>
        <p:txBody>
          <a:bodyPr anchor="t">
            <a:normAutofit/>
          </a:bodyPr>
          <a:p>
            <a:pPr marL="189000" indent="-15084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endParaRPr b="0" lang="ru-RU" sz="2200" strike="noStrike" u="none">
              <a:solidFill>
                <a:srgbClr val="a6b727"/>
              </a:solidFill>
              <a:uFillTx/>
              <a:latin typeface="Corbel"/>
            </a:endParaRPr>
          </a:p>
        </p:txBody>
      </p:sp>
      <p:sp>
        <p:nvSpPr>
          <p:cNvPr id="126" name=""/>
          <p:cNvSpPr txBox="1"/>
          <p:nvPr/>
        </p:nvSpPr>
        <p:spPr>
          <a:xfrm>
            <a:off x="5497560" y="2268000"/>
            <a:ext cx="4170240" cy="4435560"/>
          </a:xfrm>
          <a:prstGeom prst="rect">
            <a:avLst/>
          </a:prstGeom>
          <a:noFill/>
          <a:ln w="0">
            <a:noFill/>
          </a:ln>
        </p:spPr>
        <p:txBody>
          <a:bodyPr anchor="t">
            <a:normAutofit/>
          </a:bodyPr>
          <a:p>
            <a:pPr marL="189000" indent="-15084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endParaRPr b="0" lang="ru-RU" sz="2200" strike="noStrike" u="none">
              <a:solidFill>
                <a:srgbClr val="a6b727"/>
              </a:solidFill>
              <a:uFillTx/>
              <a:latin typeface="Corbel"/>
            </a:endParaRPr>
          </a:p>
        </p:txBody>
      </p:sp>
      <p:sp>
        <p:nvSpPr>
          <p:cNvPr id="127" name="Номер слайда 4"/>
          <p:cNvSpPr/>
          <p:nvPr/>
        </p:nvSpPr>
        <p:spPr>
          <a:xfrm>
            <a:off x="8183520" y="6862680"/>
            <a:ext cx="1495440" cy="40176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88A64F9-108F-4F2B-85E2-C641CD429D82}" type="slidenum">
              <a:rPr b="0" lang="ru-RU" sz="1300" strike="noStrike" u="none">
                <a:solidFill>
                  <a:srgbClr val="898989"/>
                </a:solidFill>
                <a:uFillTx/>
                <a:latin typeface="Arial"/>
              </a:rPr>
              <a:t>&lt;number&gt;</a:t>
            </a:fld>
            <a:endParaRPr b="0" lang="ru-RU" sz="1300" strike="noStrike" u="none">
              <a:solidFill>
                <a:srgbClr val="000000"/>
              </a:solidFill>
              <a:uFillTx/>
              <a:latin typeface="Arial"/>
            </a:endParaRPr>
          </a:p>
        </p:txBody>
      </p:sp>
      <p:pic>
        <p:nvPicPr>
          <p:cNvPr id="128" name="Picture 2" descr="C:\Users\Типография\Desktop\Безымянный.png"/>
          <p:cNvPicPr/>
          <p:nvPr/>
        </p:nvPicPr>
        <p:blipFill>
          <a:blip r:embed="rId1"/>
          <a:srcRect l="11758" t="0" r="11484" b="0"/>
          <a:stretch/>
        </p:blipFill>
        <p:spPr>
          <a:xfrm>
            <a:off x="0" y="0"/>
            <a:ext cx="10934640" cy="7561440"/>
          </a:xfrm>
          <a:prstGeom prst="rect">
            <a:avLst/>
          </a:prstGeom>
          <a:ln w="0">
            <a:noFill/>
          </a:ln>
        </p:spPr>
      </p:pic>
      <p:sp>
        <p:nvSpPr>
          <p:cNvPr id="129" name="Прямоугольник 6"/>
          <p:cNvSpPr/>
          <p:nvPr/>
        </p:nvSpPr>
        <p:spPr>
          <a:xfrm>
            <a:off x="3781080" y="419040"/>
            <a:ext cx="2785320" cy="642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600" strike="noStrike" u="none">
                <a:solidFill>
                  <a:srgbClr val="ffffff"/>
                </a:solidFill>
                <a:uFillTx/>
                <a:latin typeface="Times New Roman"/>
                <a:ea typeface="Times New Roman"/>
              </a:rPr>
              <a:t>Қорытынды</a:t>
            </a:r>
            <a:endParaRPr b="0" lang="ru-RU" sz="3600" strike="noStrike" u="none">
              <a:solidFill>
                <a:srgbClr val="000000"/>
              </a:solidFill>
              <a:uFillTx/>
              <a:latin typeface="Arial"/>
            </a:endParaRPr>
          </a:p>
        </p:txBody>
      </p:sp>
      <p:sp>
        <p:nvSpPr>
          <p:cNvPr id="130" name="Прямоугольник 7"/>
          <p:cNvSpPr/>
          <p:nvPr/>
        </p:nvSpPr>
        <p:spPr>
          <a:xfrm>
            <a:off x="10113120" y="6581880"/>
            <a:ext cx="1160640" cy="3376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08BA665-4CBA-40E5-B74B-9B764BD981B0}" type="slidenum">
              <a:rPr b="1" lang="ru-RU" sz="1600" strike="noStrike" u="none">
                <a:solidFill>
                  <a:srgbClr val="002060"/>
                </a:solidFill>
                <a:uFillTx/>
                <a:latin typeface="Arial"/>
              </a:rPr>
              <a:t>&lt;number&gt;</a:t>
            </a:fld>
            <a:endParaRPr b="0" lang="ru-RU" sz="1600" strike="noStrike" u="none">
              <a:solidFill>
                <a:srgbClr val="000000"/>
              </a:solidFill>
              <a:uFillTx/>
              <a:latin typeface="Arial"/>
            </a:endParaRPr>
          </a:p>
        </p:txBody>
      </p:sp>
      <p:sp>
        <p:nvSpPr>
          <p:cNvPr id="131" name="Прямоугольник 1"/>
          <p:cNvSpPr/>
          <p:nvPr/>
        </p:nvSpPr>
        <p:spPr>
          <a:xfrm>
            <a:off x="801720" y="2109960"/>
            <a:ext cx="9393120" cy="2228760"/>
          </a:xfrm>
          <a:prstGeom prst="rect">
            <a:avLst/>
          </a:prstGeom>
          <a:solidFill>
            <a:srgbClr val="d8e8f1"/>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Times New Roman"/>
                <a:ea typeface="Times New Roman"/>
              </a:rPr>
              <a:t>Бүгінгі сабақта сіздер:</a:t>
            </a:r>
            <a:endParaRPr b="0" lang="ru-RU" sz="2800" strike="noStrike" u="none">
              <a:solidFill>
                <a:srgbClr val="000000"/>
              </a:solidFill>
              <a:uFillTx/>
              <a:latin typeface="Arial"/>
            </a:endParaRPr>
          </a:p>
          <a:p>
            <a:pPr>
              <a:lnSpc>
                <a:spcPct val="100000"/>
              </a:lnSpc>
              <a:buClr>
                <a:srgbClr val="00206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2060"/>
                </a:solidFill>
                <a:uFillTx/>
                <a:latin typeface="Times New Roman"/>
                <a:ea typeface="Times New Roman"/>
              </a:rPr>
              <a:t>электронды микроскоп арқылы көрінетін жасуша органоидтерінің құрылысы мен қызметтерінің ерекшеліктерін түсіндіңіздер</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Arial"/>
            </a:endParaRPr>
          </a:p>
        </p:txBody>
      </p:sp>
    </p:spTree>
  </p:cSld>
  <p:transition spd="slow">
    <p:wheel spokes="1"/>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 name="Прямоугольник 9"/>
          <p:cNvSpPr/>
          <p:nvPr/>
        </p:nvSpPr>
        <p:spPr>
          <a:xfrm>
            <a:off x="4354560" y="466560"/>
            <a:ext cx="212076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Century Gothic"/>
              </a:rPr>
              <a:t>Оқу мақсаты</a:t>
            </a:r>
            <a:endParaRPr b="0" lang="ru-RU" sz="2400" strike="noStrike" u="none">
              <a:solidFill>
                <a:srgbClr val="000000"/>
              </a:solidFill>
              <a:uFillTx/>
              <a:latin typeface="Arial"/>
            </a:endParaRPr>
          </a:p>
        </p:txBody>
      </p:sp>
      <p:sp>
        <p:nvSpPr>
          <p:cNvPr id="32" name="Прямоугольник 9"/>
          <p:cNvSpPr/>
          <p:nvPr/>
        </p:nvSpPr>
        <p:spPr>
          <a:xfrm>
            <a:off x="627120" y="1876320"/>
            <a:ext cx="8999640" cy="584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500" strike="noStrike" u="none">
              <a:solidFill>
                <a:srgbClr val="000000"/>
              </a:solidFill>
              <a:uFillTx/>
              <a:latin typeface="Arial"/>
            </a:endParaRPr>
          </a:p>
        </p:txBody>
      </p:sp>
      <p:sp>
        <p:nvSpPr>
          <p:cNvPr id="33" name="Прямоугольник 8"/>
          <p:cNvSpPr/>
          <p:nvPr/>
        </p:nvSpPr>
        <p:spPr>
          <a:xfrm>
            <a:off x="1219320" y="4743360"/>
            <a:ext cx="8669160" cy="1374840"/>
          </a:xfrm>
          <a:prstGeom prst="rect">
            <a:avLst/>
          </a:prstGeom>
          <a:solidFill>
            <a:srgbClr val="d8e8f1"/>
          </a:solidFill>
          <a:ln w="0">
            <a:noFill/>
          </a:ln>
        </p:spPr>
        <p:style>
          <a:lnRef idx="0"/>
          <a:fillRef idx="0"/>
          <a:effectRef idx="0"/>
          <a:fontRef idx="minor"/>
        </p:style>
        <p:txBody>
          <a:bodyPr lIns="90000" rIns="90000" tIns="46800" bIns="46800" anchor="t">
            <a:spAutoFit/>
          </a:bodyPr>
          <a:p>
            <a:pPr>
              <a:lnSpc>
                <a:spcPct val="100000"/>
              </a:lnSpc>
              <a:buClr>
                <a:srgbClr val="00206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2060"/>
                </a:solidFill>
                <a:uFillTx/>
                <a:latin typeface="Times New Roman"/>
                <a:ea typeface="Times New Roman"/>
              </a:rPr>
              <a:t>Электронды  микроскоп арқылы көрінетін жасуша органоидтерінің құрылысы мен қызметтерінің ерекшеліктерін түсіндіреді</a:t>
            </a:r>
            <a:endParaRPr b="0" lang="ru-RU" sz="2800" strike="noStrike" u="none">
              <a:solidFill>
                <a:srgbClr val="000000"/>
              </a:solidFill>
              <a:uFillTx/>
              <a:latin typeface="Arial"/>
            </a:endParaRPr>
          </a:p>
        </p:txBody>
      </p:sp>
      <p:sp>
        <p:nvSpPr>
          <p:cNvPr id="34" name="Прямоугольник 9"/>
          <p:cNvSpPr/>
          <p:nvPr/>
        </p:nvSpPr>
        <p:spPr>
          <a:xfrm>
            <a:off x="3310920" y="3909960"/>
            <a:ext cx="3773160" cy="520920"/>
          </a:xfrm>
          <a:prstGeom prst="rect">
            <a:avLst/>
          </a:prstGeom>
          <a:solidFill>
            <a:srgbClr val="b1d1e3"/>
          </a:solid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Times New Roman"/>
                <a:ea typeface="Times New Roman"/>
              </a:rPr>
              <a:t>Бағалау критерийлері</a:t>
            </a:r>
            <a:endParaRPr b="0" lang="ru-RU" sz="2800" strike="noStrike" u="none">
              <a:solidFill>
                <a:srgbClr val="000000"/>
              </a:solidFill>
              <a:uFillTx/>
              <a:latin typeface="Arial"/>
            </a:endParaRPr>
          </a:p>
        </p:txBody>
      </p:sp>
      <p:sp>
        <p:nvSpPr>
          <p:cNvPr id="35" name="Прямоугольник 10"/>
          <p:cNvSpPr/>
          <p:nvPr/>
        </p:nvSpPr>
        <p:spPr>
          <a:xfrm>
            <a:off x="3489480" y="781200"/>
            <a:ext cx="3201840" cy="520920"/>
          </a:xfrm>
          <a:prstGeom prst="rect">
            <a:avLst/>
          </a:prstGeom>
          <a:solidFill>
            <a:srgbClr val="b1d1e3"/>
          </a:solid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Century Gothic"/>
              </a:rPr>
              <a:t>   </a:t>
            </a:r>
            <a:r>
              <a:rPr b="1" lang="kk-KZ" sz="2800" strike="noStrike" u="none">
                <a:solidFill>
                  <a:srgbClr val="002060"/>
                </a:solidFill>
                <a:uFillTx/>
                <a:latin typeface="Times New Roman"/>
                <a:ea typeface="Times New Roman"/>
              </a:rPr>
              <a:t>Оқу мақсаты</a:t>
            </a:r>
            <a:endParaRPr b="0" lang="ru-RU" sz="2800" strike="noStrike" u="none">
              <a:solidFill>
                <a:srgbClr val="000000"/>
              </a:solidFill>
              <a:uFillTx/>
              <a:latin typeface="Arial"/>
            </a:endParaRPr>
          </a:p>
        </p:txBody>
      </p:sp>
      <p:sp>
        <p:nvSpPr>
          <p:cNvPr id="36" name="Прямоугольник 1"/>
          <p:cNvSpPr/>
          <p:nvPr/>
        </p:nvSpPr>
        <p:spPr>
          <a:xfrm>
            <a:off x="947880" y="2143080"/>
            <a:ext cx="9212040" cy="1374840"/>
          </a:xfrm>
          <a:prstGeom prst="rect">
            <a:avLst/>
          </a:prstGeom>
          <a:solidFill>
            <a:srgbClr val="d8e8f1"/>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2060"/>
                </a:solidFill>
                <a:uFillTx/>
                <a:latin typeface="Times New Roman"/>
                <a:ea typeface="Times New Roman"/>
              </a:rPr>
              <a:t>10.4.2.1 электронды микроскоп арқылы көрінетін жасуша органоидтерінің құрылысы мен қызметтерінің ерекшеліктерін түсіндіру</a:t>
            </a:r>
            <a:endParaRPr b="0" lang="ru-RU" sz="2800" strike="noStrike" u="none">
              <a:solidFill>
                <a:srgbClr val="000000"/>
              </a:solidFill>
              <a:uFillTx/>
              <a:latin typeface="Arial"/>
            </a:endParaRPr>
          </a:p>
        </p:txBody>
      </p:sp>
    </p:spTree>
  </p:cSld>
  <p:transition spd="slow">
    <p:wheel spokes="1"/>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 name="PlaceHolder 1"/>
          <p:cNvSpPr>
            <a:spLocks noGrp="1"/>
          </p:cNvSpPr>
          <p:nvPr>
            <p:ph type="title"/>
          </p:nvPr>
        </p:nvSpPr>
        <p:spPr>
          <a:xfrm>
            <a:off x="794880" y="624960"/>
            <a:ext cx="8620200" cy="623880"/>
          </a:xfrm>
          <a:prstGeom prst="rect">
            <a:avLst/>
          </a:prstGeom>
          <a:solidFill>
            <a:srgbClr val="d8e8f1"/>
          </a:solidFill>
          <a:ln w="0">
            <a:noFill/>
          </a:ln>
        </p:spPr>
        <p:txBody>
          <a:bodyPr lIns="91440" rIns="91440" tIns="45720" bIns="45720" anchor="ctr">
            <a:noAutofit/>
          </a:bodyPr>
          <a:p>
            <a:pPr indent="0">
              <a:lnSpc>
                <a:spcPct val="90000"/>
              </a:lnSpc>
              <a:buNone/>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3200" strike="noStrike" u="none">
                <a:solidFill>
                  <a:srgbClr val="002060"/>
                </a:solidFill>
                <a:uFillTx/>
                <a:latin typeface="Times New Roman"/>
                <a:ea typeface="Times New Roman"/>
              </a:rPr>
              <a:t>                            </a:t>
            </a:r>
            <a:r>
              <a:rPr b="1" lang="ru-RU" sz="3200" strike="noStrike" u="none">
                <a:solidFill>
                  <a:srgbClr val="002060"/>
                </a:solidFill>
                <a:uFillTx/>
                <a:latin typeface="Times New Roman"/>
                <a:ea typeface="Times New Roman"/>
              </a:rPr>
              <a:t>ОРГАНОИДТЕР</a:t>
            </a:r>
            <a:endParaRPr b="0" lang="ru-RU" sz="3200" strike="noStrike" u="none">
              <a:solidFill>
                <a:srgbClr val="a6b727"/>
              </a:solidFill>
              <a:uFillTx/>
              <a:latin typeface="Corbel"/>
            </a:endParaRPr>
          </a:p>
        </p:txBody>
      </p:sp>
      <p:pic>
        <p:nvPicPr>
          <p:cNvPr id="38" name="Схема 2" descr=""/>
          <p:cNvPicPr/>
          <p:nvPr/>
        </p:nvPicPr>
        <p:blipFill>
          <a:blip r:embed="rId1"/>
          <a:stretch/>
        </p:blipFill>
        <p:spPr>
          <a:xfrm>
            <a:off x="536400" y="1822320"/>
            <a:ext cx="9418680" cy="4791240"/>
          </a:xfrm>
          <a:prstGeom prst="rect">
            <a:avLst/>
          </a:prstGeom>
          <a:ln w="0">
            <a:noFill/>
          </a:ln>
        </p:spPr>
      </p:pic>
    </p:spTree>
  </p:cSld>
  <p:transition spd="slow">
    <p:blinds dir="vert"/>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 name="PlaceHolder 1"/>
          <p:cNvSpPr>
            <a:spLocks noGrp="1"/>
          </p:cNvSpPr>
          <p:nvPr>
            <p:ph type="title"/>
          </p:nvPr>
        </p:nvSpPr>
        <p:spPr>
          <a:xfrm>
            <a:off x="794880" y="624960"/>
            <a:ext cx="8620200" cy="623880"/>
          </a:xfrm>
          <a:prstGeom prst="rect">
            <a:avLst/>
          </a:prstGeom>
          <a:solidFill>
            <a:srgbClr val="d8e8f1"/>
          </a:solidFill>
          <a:ln w="0">
            <a:noFill/>
          </a:ln>
        </p:spPr>
        <p:txBody>
          <a:bodyPr lIns="91440" rIns="91440" tIns="45720" bIns="45720" anchor="ctr">
            <a:noAutofit/>
          </a:bodyPr>
          <a:p>
            <a:pPr indent="0">
              <a:lnSpc>
                <a:spcPct val="90000"/>
              </a:lnSpc>
              <a:buNone/>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3200" strike="noStrike" u="none">
                <a:solidFill>
                  <a:srgbClr val="002060"/>
                </a:solidFill>
                <a:uFillTx/>
                <a:latin typeface="Times New Roman"/>
                <a:ea typeface="Times New Roman"/>
              </a:rPr>
              <a:t>        </a:t>
            </a:r>
            <a:r>
              <a:rPr b="1" lang="ru-RU" sz="2800" strike="noStrike" u="none">
                <a:solidFill>
                  <a:srgbClr val="002060"/>
                </a:solidFill>
                <a:uFillTx/>
                <a:latin typeface="Times New Roman"/>
                <a:ea typeface="Times New Roman"/>
              </a:rPr>
              <a:t>МЕМБРАНАСЫЗ  ОРГАНОИДТЕР</a:t>
            </a:r>
            <a:endParaRPr b="0" lang="ru-RU" sz="2800" strike="noStrike" u="none">
              <a:solidFill>
                <a:srgbClr val="a6b727"/>
              </a:solidFill>
              <a:uFillTx/>
              <a:latin typeface="Corbel"/>
            </a:endParaRPr>
          </a:p>
        </p:txBody>
      </p:sp>
      <p:pic>
        <p:nvPicPr>
          <p:cNvPr id="40" name="Рисунок 1" descr=""/>
          <p:cNvPicPr/>
          <p:nvPr/>
        </p:nvPicPr>
        <p:blipFill>
          <a:blip r:embed="rId1"/>
          <a:stretch/>
        </p:blipFill>
        <p:spPr>
          <a:xfrm>
            <a:off x="420840" y="1679400"/>
            <a:ext cx="2508120" cy="2563920"/>
          </a:xfrm>
          <a:prstGeom prst="rect">
            <a:avLst/>
          </a:prstGeom>
          <a:ln w="9360">
            <a:solidFill>
              <a:srgbClr val="7030a0"/>
            </a:solidFill>
            <a:miter/>
          </a:ln>
        </p:spPr>
      </p:pic>
      <p:pic>
        <p:nvPicPr>
          <p:cNvPr id="41" name="Рисунок 3" descr=""/>
          <p:cNvPicPr/>
          <p:nvPr/>
        </p:nvPicPr>
        <p:blipFill>
          <a:blip r:embed="rId2"/>
          <a:srcRect l="49274" t="20409" r="0" b="0"/>
          <a:stretch/>
        </p:blipFill>
        <p:spPr>
          <a:xfrm>
            <a:off x="3073320" y="1679400"/>
            <a:ext cx="2590920" cy="2563920"/>
          </a:xfrm>
          <a:prstGeom prst="rect">
            <a:avLst/>
          </a:prstGeom>
          <a:ln w="9360">
            <a:solidFill>
              <a:srgbClr val="7030a0"/>
            </a:solidFill>
            <a:miter/>
          </a:ln>
        </p:spPr>
      </p:pic>
      <p:pic>
        <p:nvPicPr>
          <p:cNvPr id="42" name="Рисунок 4" descr=""/>
          <p:cNvPicPr/>
          <p:nvPr/>
        </p:nvPicPr>
        <p:blipFill>
          <a:blip r:embed="rId3"/>
          <a:stretch/>
        </p:blipFill>
        <p:spPr>
          <a:xfrm>
            <a:off x="5807160" y="1679400"/>
            <a:ext cx="2181240" cy="2563920"/>
          </a:xfrm>
          <a:prstGeom prst="rect">
            <a:avLst/>
          </a:prstGeom>
          <a:ln w="9360">
            <a:solidFill>
              <a:srgbClr val="7030a0"/>
            </a:solidFill>
            <a:miter/>
          </a:ln>
        </p:spPr>
      </p:pic>
      <p:pic>
        <p:nvPicPr>
          <p:cNvPr id="43" name="Рисунок 5" descr=""/>
          <p:cNvPicPr/>
          <p:nvPr/>
        </p:nvPicPr>
        <p:blipFill>
          <a:blip r:embed="rId4"/>
          <a:stretch/>
        </p:blipFill>
        <p:spPr>
          <a:xfrm>
            <a:off x="8132760" y="1679400"/>
            <a:ext cx="2082960" cy="2549880"/>
          </a:xfrm>
          <a:prstGeom prst="rect">
            <a:avLst/>
          </a:prstGeom>
          <a:ln w="9360">
            <a:solidFill>
              <a:srgbClr val="7030a0"/>
            </a:solidFill>
            <a:miter/>
          </a:ln>
        </p:spPr>
      </p:pic>
      <p:sp>
        <p:nvSpPr>
          <p:cNvPr id="44" name="Прямоугольник 6"/>
          <p:cNvSpPr/>
          <p:nvPr/>
        </p:nvSpPr>
        <p:spPr>
          <a:xfrm>
            <a:off x="3154320" y="4449600"/>
            <a:ext cx="2652840" cy="2692440"/>
          </a:xfrm>
          <a:prstGeom prst="rect">
            <a:avLst/>
          </a:prstGeom>
          <a:solidFill>
            <a:srgbClr val="f0f5d0"/>
          </a:solidFill>
          <a:ln w="19080">
            <a:solidFill>
              <a:srgbClr val="79861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2060"/>
                </a:solidFill>
                <a:uFillTx/>
                <a:latin typeface="Times New Roman"/>
                <a:ea typeface="Times New Roman"/>
              </a:rPr>
              <a:t>Центриоль </a:t>
            </a:r>
            <a:endParaRPr b="0" lang="ru-RU" sz="18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2060"/>
                </a:solidFill>
                <a:uFillTx/>
                <a:latin typeface="Times New Roman"/>
                <a:ea typeface="Times New Roman"/>
              </a:rPr>
              <a:t>Жасуша орталығы б</a:t>
            </a:r>
            <a:r>
              <a:rPr b="0" lang="en-US" sz="1800" strike="noStrike" u="none">
                <a:solidFill>
                  <a:srgbClr val="002060"/>
                </a:solidFill>
                <a:uFillTx/>
                <a:latin typeface="Times New Roman"/>
                <a:ea typeface="Times New Roman"/>
              </a:rPr>
              <a:t>i</a:t>
            </a:r>
            <a:r>
              <a:rPr b="0" lang="ru-RU" sz="1800" strike="noStrike" u="none">
                <a:solidFill>
                  <a:srgbClr val="002060"/>
                </a:solidFill>
                <a:uFillTx/>
                <a:latin typeface="Times New Roman"/>
                <a:ea typeface="Times New Roman"/>
              </a:rPr>
              <a:t>р-б</a:t>
            </a:r>
            <a:r>
              <a:rPr b="0" lang="en-US" sz="1800" strike="noStrike" u="none">
                <a:solidFill>
                  <a:srgbClr val="002060"/>
                </a:solidFill>
                <a:uFillTx/>
                <a:latin typeface="Times New Roman"/>
                <a:ea typeface="Times New Roman"/>
              </a:rPr>
              <a:t>i</a:t>
            </a:r>
            <a:r>
              <a:rPr b="0" lang="ru-RU" sz="1800" strike="noStrike" u="none">
                <a:solidFill>
                  <a:srgbClr val="002060"/>
                </a:solidFill>
                <a:uFillTx/>
                <a:latin typeface="Times New Roman"/>
                <a:ea typeface="Times New Roman"/>
              </a:rPr>
              <a:t>р</a:t>
            </a:r>
            <a:r>
              <a:rPr b="0" lang="en-US" sz="1800" strike="noStrike" u="none">
                <a:solidFill>
                  <a:srgbClr val="002060"/>
                </a:solidFill>
                <a:uFillTx/>
                <a:latin typeface="Times New Roman"/>
                <a:ea typeface="Times New Roman"/>
              </a:rPr>
              <a:t>i</a:t>
            </a:r>
            <a:r>
              <a:rPr b="0" lang="ru-RU" sz="1800" strike="noStrike" u="none">
                <a:solidFill>
                  <a:srgbClr val="002060"/>
                </a:solidFill>
                <a:uFillTx/>
                <a:latin typeface="Times New Roman"/>
                <a:ea typeface="Times New Roman"/>
              </a:rPr>
              <a:t>не бұрыш жасап орналасқан ек</a:t>
            </a:r>
            <a:r>
              <a:rPr b="0" lang="en-US" sz="1800" strike="noStrike" u="none">
                <a:solidFill>
                  <a:srgbClr val="002060"/>
                </a:solidFill>
                <a:uFillTx/>
                <a:latin typeface="Times New Roman"/>
                <a:ea typeface="Times New Roman"/>
              </a:rPr>
              <a:t>i </a:t>
            </a:r>
            <a:r>
              <a:rPr b="0" lang="ru-RU" sz="1800" strike="noStrike" u="none">
                <a:solidFill>
                  <a:srgbClr val="002060"/>
                </a:solidFill>
                <a:uFillTx/>
                <a:latin typeface="Times New Roman"/>
                <a:ea typeface="Times New Roman"/>
              </a:rPr>
              <a:t>к</a:t>
            </a:r>
            <a:r>
              <a:rPr b="0" lang="en-US" sz="1800" strike="noStrike" u="none">
                <a:solidFill>
                  <a:srgbClr val="002060"/>
                </a:solidFill>
                <a:uFillTx/>
                <a:latin typeface="Times New Roman"/>
                <a:ea typeface="Times New Roman"/>
              </a:rPr>
              <a:t>i</a:t>
            </a:r>
            <a:r>
              <a:rPr b="0" lang="ru-RU" sz="1800" strike="noStrike" u="none">
                <a:solidFill>
                  <a:srgbClr val="002060"/>
                </a:solidFill>
                <a:uFillTx/>
                <a:latin typeface="Times New Roman"/>
                <a:ea typeface="Times New Roman"/>
              </a:rPr>
              <a:t>шкене цилиндр тәр</a:t>
            </a:r>
            <a:r>
              <a:rPr b="0" lang="en-US" sz="1800" strike="noStrike" u="none">
                <a:solidFill>
                  <a:srgbClr val="002060"/>
                </a:solidFill>
                <a:uFillTx/>
                <a:latin typeface="Times New Roman"/>
                <a:ea typeface="Times New Roman"/>
              </a:rPr>
              <a:t>i</a:t>
            </a:r>
            <a:r>
              <a:rPr b="0" lang="ru-RU" sz="1800" strike="noStrike" u="none">
                <a:solidFill>
                  <a:srgbClr val="002060"/>
                </a:solidFill>
                <a:uFillTx/>
                <a:latin typeface="Times New Roman"/>
                <a:ea typeface="Times New Roman"/>
              </a:rPr>
              <a:t>зд</a:t>
            </a:r>
            <a:r>
              <a:rPr b="0" lang="en-US" sz="1800" strike="noStrike" u="none">
                <a:solidFill>
                  <a:srgbClr val="002060"/>
                </a:solidFill>
                <a:uFillTx/>
                <a:latin typeface="Times New Roman"/>
                <a:ea typeface="Times New Roman"/>
              </a:rPr>
              <a:t>i </a:t>
            </a:r>
            <a:r>
              <a:rPr b="0" lang="ru-RU" sz="1800" strike="noStrike" u="none">
                <a:solidFill>
                  <a:srgbClr val="002060"/>
                </a:solidFill>
                <a:uFillTx/>
                <a:latin typeface="Times New Roman"/>
                <a:ea typeface="Times New Roman"/>
              </a:rPr>
              <a:t>денелерден тұрады. </a:t>
            </a:r>
            <a:endParaRPr b="0" lang="ru-RU" sz="18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2060"/>
                </a:solidFill>
                <a:uFillTx/>
                <a:latin typeface="Times New Roman"/>
                <a:ea typeface="Times New Roman"/>
              </a:rPr>
              <a:t>Жасуша орталығы жасушалық бөл</a:t>
            </a:r>
            <a:r>
              <a:rPr b="0" lang="en-US" sz="1800" strike="noStrike" u="none">
                <a:solidFill>
                  <a:srgbClr val="002060"/>
                </a:solidFill>
                <a:uFillTx/>
                <a:latin typeface="Times New Roman"/>
                <a:ea typeface="Times New Roman"/>
              </a:rPr>
              <a:t>i</a:t>
            </a:r>
            <a:r>
              <a:rPr b="0" lang="ru-RU" sz="1800" strike="noStrike" u="none">
                <a:solidFill>
                  <a:srgbClr val="002060"/>
                </a:solidFill>
                <a:uFillTx/>
                <a:latin typeface="Times New Roman"/>
                <a:ea typeface="Times New Roman"/>
              </a:rPr>
              <a:t>нуде маңызды рөл атқарады.</a:t>
            </a:r>
            <a:endParaRPr b="0" lang="ru-RU" sz="1800" strike="noStrike" u="none">
              <a:solidFill>
                <a:srgbClr val="000000"/>
              </a:solidFill>
              <a:uFillTx/>
              <a:latin typeface="Arial"/>
            </a:endParaRPr>
          </a:p>
        </p:txBody>
      </p:sp>
      <p:sp>
        <p:nvSpPr>
          <p:cNvPr id="45" name="Прямоугольник 9"/>
          <p:cNvSpPr/>
          <p:nvPr/>
        </p:nvSpPr>
        <p:spPr>
          <a:xfrm>
            <a:off x="220680" y="4449600"/>
            <a:ext cx="2852640" cy="2692440"/>
          </a:xfrm>
          <a:prstGeom prst="rect">
            <a:avLst/>
          </a:prstGeom>
          <a:solidFill>
            <a:srgbClr val="ffd899"/>
          </a:solidFill>
          <a:ln w="19080">
            <a:solidFill>
              <a:srgbClr val="79861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2060"/>
                </a:solidFill>
                <a:uFillTx/>
                <a:latin typeface="Times New Roman"/>
                <a:ea typeface="Times New Roman"/>
              </a:rPr>
              <a:t>Рибосоманың</a:t>
            </a:r>
            <a:r>
              <a:rPr b="0" lang="ru-RU" sz="1800" strike="noStrike" u="none">
                <a:solidFill>
                  <a:srgbClr val="002060"/>
                </a:solidFill>
                <a:uFillTx/>
                <a:latin typeface="Times New Roman"/>
                <a:ea typeface="Times New Roman"/>
              </a:rPr>
              <a:t> құрамында РНҚ және нәруыз болады. Эндоплазмалық тордың мембранасында орналасқан рибосомалар нәруыздың биосинтезі жүретін және оларды тасмалдайтын бірыңғай жүйе. Рибосомада нәруыз синтезделеді.</a:t>
            </a:r>
            <a:endParaRPr b="0" lang="ru-RU" sz="1800" strike="noStrike" u="none">
              <a:solidFill>
                <a:srgbClr val="000000"/>
              </a:solidFill>
              <a:uFillTx/>
              <a:latin typeface="Arial"/>
            </a:endParaRPr>
          </a:p>
        </p:txBody>
      </p:sp>
      <p:sp>
        <p:nvSpPr>
          <p:cNvPr id="46" name="Прямоугольник 11"/>
          <p:cNvSpPr/>
          <p:nvPr/>
        </p:nvSpPr>
        <p:spPr>
          <a:xfrm>
            <a:off x="5864400" y="4449600"/>
            <a:ext cx="4603680" cy="2692440"/>
          </a:xfrm>
          <a:prstGeom prst="rect">
            <a:avLst/>
          </a:prstGeom>
          <a:solidFill>
            <a:srgbClr val="e7e591"/>
          </a:solidFill>
          <a:ln w="19080">
            <a:solidFill>
              <a:srgbClr val="79861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2060"/>
                </a:solidFill>
                <a:uFillTx/>
                <a:latin typeface="Times New Roman"/>
                <a:ea typeface="Times New Roman"/>
              </a:rPr>
              <a:t>Қозғалыс органоидтері </a:t>
            </a:r>
            <a:r>
              <a:rPr b="0" lang="ru-RU" sz="1800" strike="noStrike" u="none">
                <a:solidFill>
                  <a:srgbClr val="002060"/>
                </a:solidFill>
                <a:uFillTx/>
                <a:latin typeface="Times New Roman"/>
                <a:ea typeface="Times New Roman"/>
              </a:rPr>
              <a:t>немесе миофибрилдер жануарлар дүниесінде көп таралған. Бұл органоидтер организмді үнемі қозғалысқа келтіріп отырады.Мұндай организмдерге сұйық ортада қозғалуға бейім әртүрлі өсінділер, кірпікшелілер, талшықтар және бұлшық етті қозғалысқа келтіретін миожіпшелер (миофибрилдер), т.б. жатады. </a:t>
            </a:r>
            <a:endParaRPr b="0" lang="ru-RU" sz="1800" strike="noStrike" u="none">
              <a:solidFill>
                <a:srgbClr val="000000"/>
              </a:solidFill>
              <a:uFillTx/>
              <a:latin typeface="Arial"/>
            </a:endParaRPr>
          </a:p>
        </p:txBody>
      </p:sp>
    </p:spTree>
  </p:cSld>
  <p:transition spd="slow">
    <p:checker dir="horz"/>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PlaceHolder 1"/>
          <p:cNvSpPr>
            <a:spLocks noGrp="1"/>
          </p:cNvSpPr>
          <p:nvPr>
            <p:ph type="title"/>
          </p:nvPr>
        </p:nvSpPr>
        <p:spPr>
          <a:xfrm>
            <a:off x="287280" y="407520"/>
            <a:ext cx="8817120" cy="623880"/>
          </a:xfrm>
          <a:prstGeom prst="rect">
            <a:avLst/>
          </a:prstGeom>
          <a:solidFill>
            <a:srgbClr val="d8e8f1"/>
          </a:solidFill>
          <a:ln w="0">
            <a:noFill/>
          </a:ln>
        </p:spPr>
        <p:txBody>
          <a:bodyPr lIns="91440" rIns="91440" tIns="45720" bIns="45720" anchor="ctr">
            <a:noAutofit/>
          </a:bodyPr>
          <a:p>
            <a:pPr indent="0">
              <a:lnSpc>
                <a:spcPct val="90000"/>
              </a:lnSpc>
              <a:buNone/>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3200" strike="noStrike" u="none">
                <a:solidFill>
                  <a:srgbClr val="002060"/>
                </a:solidFill>
                <a:uFillTx/>
                <a:latin typeface="Times New Roman"/>
                <a:ea typeface="Times New Roman"/>
              </a:rPr>
              <a:t>               </a:t>
            </a:r>
            <a:r>
              <a:rPr b="1" lang="ru-RU" sz="2800" strike="noStrike" u="none">
                <a:solidFill>
                  <a:srgbClr val="002060"/>
                </a:solidFill>
                <a:uFillTx/>
                <a:latin typeface="Times New Roman"/>
                <a:ea typeface="Times New Roman"/>
              </a:rPr>
              <a:t>БІР МЕМБРАНАЛЫ ОРГАНОИДТАР</a:t>
            </a:r>
            <a:endParaRPr b="0" lang="ru-RU" sz="2800" strike="noStrike" u="none">
              <a:solidFill>
                <a:srgbClr val="a6b727"/>
              </a:solidFill>
              <a:uFillTx/>
              <a:latin typeface="Corbel"/>
            </a:endParaRPr>
          </a:p>
        </p:txBody>
      </p:sp>
      <p:sp>
        <p:nvSpPr>
          <p:cNvPr id="48" name="Номер слайда 4"/>
          <p:cNvSpPr/>
          <p:nvPr/>
        </p:nvSpPr>
        <p:spPr>
          <a:xfrm>
            <a:off x="8183520" y="6862680"/>
            <a:ext cx="1495440" cy="40176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21F5CD9-3C91-4906-9469-A879FFE997DA}" type="slidenum">
              <a:rPr b="0" lang="ru-RU" sz="1100" strike="noStrike" u="none">
                <a:solidFill>
                  <a:srgbClr val="a6b727"/>
                </a:solidFill>
                <a:uFillTx/>
                <a:latin typeface="Arial"/>
              </a:rPr>
              <a:t>&lt;number&gt;</a:t>
            </a:fld>
            <a:endParaRPr b="0" lang="ru-RU" sz="1100" strike="noStrike" u="none">
              <a:solidFill>
                <a:srgbClr val="000000"/>
              </a:solidFill>
              <a:uFillTx/>
              <a:latin typeface="Arial"/>
            </a:endParaRPr>
          </a:p>
        </p:txBody>
      </p:sp>
      <p:pic>
        <p:nvPicPr>
          <p:cNvPr id="49" name="Схема 6" descr=""/>
          <p:cNvPicPr/>
          <p:nvPr/>
        </p:nvPicPr>
        <p:blipFill>
          <a:blip r:embed="rId1"/>
          <a:stretch/>
        </p:blipFill>
        <p:spPr>
          <a:xfrm>
            <a:off x="646200" y="1828800"/>
            <a:ext cx="9588240" cy="4071960"/>
          </a:xfrm>
          <a:prstGeom prst="rect">
            <a:avLst/>
          </a:prstGeom>
          <a:ln w="0">
            <a:noFill/>
          </a:ln>
        </p:spPr>
      </p:pic>
      <p:pic>
        <p:nvPicPr>
          <p:cNvPr id="50" name="Рисунок 5" descr=""/>
          <p:cNvPicPr/>
          <p:nvPr/>
        </p:nvPicPr>
        <p:blipFill>
          <a:blip r:embed="rId2"/>
          <a:stretch/>
        </p:blipFill>
        <p:spPr>
          <a:xfrm>
            <a:off x="1828800" y="1152360"/>
            <a:ext cx="2548080" cy="1322640"/>
          </a:xfrm>
          <a:prstGeom prst="rect">
            <a:avLst/>
          </a:prstGeom>
          <a:ln w="0">
            <a:noFill/>
          </a:ln>
        </p:spPr>
      </p:pic>
      <p:pic>
        <p:nvPicPr>
          <p:cNvPr id="51" name="Рисунок 1" descr=""/>
          <p:cNvPicPr/>
          <p:nvPr/>
        </p:nvPicPr>
        <p:blipFill>
          <a:blip r:embed="rId3"/>
          <a:stretch/>
        </p:blipFill>
        <p:spPr>
          <a:xfrm>
            <a:off x="324000" y="3382920"/>
            <a:ext cx="2077920" cy="1408320"/>
          </a:xfrm>
          <a:prstGeom prst="rect">
            <a:avLst/>
          </a:prstGeom>
          <a:ln w="0">
            <a:noFill/>
          </a:ln>
        </p:spPr>
      </p:pic>
      <p:pic>
        <p:nvPicPr>
          <p:cNvPr id="52" name="Рисунок 2" descr=""/>
          <p:cNvPicPr/>
          <p:nvPr/>
        </p:nvPicPr>
        <p:blipFill>
          <a:blip r:embed="rId4"/>
          <a:stretch/>
        </p:blipFill>
        <p:spPr>
          <a:xfrm>
            <a:off x="4578480" y="5694480"/>
            <a:ext cx="2035080" cy="1492200"/>
          </a:xfrm>
          <a:prstGeom prst="rect">
            <a:avLst/>
          </a:prstGeom>
          <a:ln w="0">
            <a:noFill/>
          </a:ln>
        </p:spPr>
      </p:pic>
      <p:pic>
        <p:nvPicPr>
          <p:cNvPr id="53" name="Рисунок 3" descr=""/>
          <p:cNvPicPr/>
          <p:nvPr/>
        </p:nvPicPr>
        <p:blipFill>
          <a:blip r:embed="rId5"/>
          <a:stretch/>
        </p:blipFill>
        <p:spPr>
          <a:xfrm>
            <a:off x="8064360" y="3382920"/>
            <a:ext cx="2249640" cy="1408320"/>
          </a:xfrm>
          <a:prstGeom prst="rect">
            <a:avLst/>
          </a:prstGeom>
          <a:ln w="0">
            <a:noFill/>
          </a:ln>
        </p:spPr>
      </p:pic>
    </p:spTree>
  </p:cSld>
  <p:transition spd="slow">
    <p:wheel spokes="1"/>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 name="PlaceHolder 1"/>
          <p:cNvSpPr>
            <a:spLocks noGrp="1"/>
          </p:cNvSpPr>
          <p:nvPr>
            <p:ph type="title"/>
          </p:nvPr>
        </p:nvSpPr>
        <p:spPr>
          <a:xfrm>
            <a:off x="794880" y="624960"/>
            <a:ext cx="8620200" cy="623880"/>
          </a:xfrm>
          <a:prstGeom prst="rect">
            <a:avLst/>
          </a:prstGeom>
          <a:solidFill>
            <a:srgbClr val="d8e8f1"/>
          </a:solidFill>
          <a:ln w="0">
            <a:noFill/>
          </a:ln>
        </p:spPr>
        <p:txBody>
          <a:bodyPr lIns="91440" rIns="91440" tIns="45720" bIns="45720" anchor="ctr">
            <a:noAutofit/>
          </a:bodyPr>
          <a:p>
            <a:pPr indent="0">
              <a:lnSpc>
                <a:spcPct val="90000"/>
              </a:lnSpc>
              <a:buNone/>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3200" strike="noStrike" u="none">
                <a:solidFill>
                  <a:srgbClr val="002060"/>
                </a:solidFill>
                <a:uFillTx/>
                <a:latin typeface="Times New Roman"/>
                <a:ea typeface="Times New Roman"/>
              </a:rPr>
              <a:t>   </a:t>
            </a:r>
            <a:r>
              <a:rPr b="1" lang="ru-RU" sz="3200" strike="noStrike" u="none">
                <a:solidFill>
                  <a:srgbClr val="002060"/>
                </a:solidFill>
                <a:uFillTx/>
                <a:latin typeface="Times New Roman"/>
                <a:ea typeface="Times New Roman"/>
              </a:rPr>
              <a:t>ЕКІ МЕМБРАНАЛЫ  ОРГАНОИДТЕР</a:t>
            </a:r>
            <a:endParaRPr b="0" lang="ru-RU" sz="3200" strike="noStrike" u="none">
              <a:solidFill>
                <a:srgbClr val="a6b727"/>
              </a:solidFill>
              <a:uFillTx/>
              <a:latin typeface="Corbel"/>
            </a:endParaRPr>
          </a:p>
        </p:txBody>
      </p:sp>
      <p:pic>
        <p:nvPicPr>
          <p:cNvPr id="55" name="Схема 7" descr=""/>
          <p:cNvPicPr/>
          <p:nvPr/>
        </p:nvPicPr>
        <p:blipFill>
          <a:blip r:embed="rId1"/>
          <a:stretch/>
        </p:blipFill>
        <p:spPr>
          <a:xfrm>
            <a:off x="1542960" y="1871640"/>
            <a:ext cx="7137360" cy="4273560"/>
          </a:xfrm>
          <a:prstGeom prst="rect">
            <a:avLst/>
          </a:prstGeom>
          <a:ln w="0">
            <a:noFill/>
          </a:ln>
        </p:spPr>
      </p:pic>
    </p:spTree>
  </p:cSld>
  <p:transition spd="slow">
    <p:checker dir="horz"/>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 name="PlaceHolder 1"/>
          <p:cNvSpPr>
            <a:spLocks noGrp="1"/>
          </p:cNvSpPr>
          <p:nvPr>
            <p:ph type="title"/>
          </p:nvPr>
        </p:nvSpPr>
        <p:spPr>
          <a:xfrm>
            <a:off x="677520" y="624960"/>
            <a:ext cx="8232840" cy="623880"/>
          </a:xfrm>
          <a:prstGeom prst="rect">
            <a:avLst/>
          </a:prstGeom>
          <a:solidFill>
            <a:srgbClr val="d8e8f1"/>
          </a:solidFill>
          <a:ln w="0">
            <a:noFill/>
          </a:ln>
        </p:spPr>
        <p:txBody>
          <a:bodyPr lIns="91440" rIns="91440" tIns="45720" bIns="45720" anchor="ctr">
            <a:noAutofit/>
          </a:bodyPr>
          <a:p>
            <a:pPr indent="0">
              <a:lnSpc>
                <a:spcPct val="90000"/>
              </a:lnSpc>
              <a:buNone/>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2800" strike="noStrike" u="none">
                <a:solidFill>
                  <a:srgbClr val="002060"/>
                </a:solidFill>
                <a:uFillTx/>
                <a:latin typeface="Times New Roman"/>
                <a:ea typeface="Times New Roman"/>
              </a:rPr>
              <a:t>ЕКІ МЕМБРАНАЛЫ  ОРГАНОИД - ЯДРО</a:t>
            </a:r>
            <a:endParaRPr b="0" lang="ru-RU" sz="2800" strike="noStrike" u="none">
              <a:solidFill>
                <a:srgbClr val="a6b727"/>
              </a:solidFill>
              <a:uFillTx/>
              <a:latin typeface="Corbel"/>
            </a:endParaRPr>
          </a:p>
        </p:txBody>
      </p:sp>
      <p:sp>
        <p:nvSpPr>
          <p:cNvPr id="57" name="Прямоугольник 8"/>
          <p:cNvSpPr/>
          <p:nvPr/>
        </p:nvSpPr>
        <p:spPr>
          <a:xfrm>
            <a:off x="541440" y="6535800"/>
            <a:ext cx="8686800" cy="627120"/>
          </a:xfrm>
          <a:prstGeom prst="rect">
            <a:avLst/>
          </a:prstGeom>
          <a:solidFill>
            <a:srgbClr val="e7e591"/>
          </a:solidFill>
          <a:ln w="19080">
            <a:solidFill>
              <a:srgbClr val="79861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2060"/>
                </a:solidFill>
                <a:uFillTx/>
                <a:latin typeface="Corbel"/>
              </a:rPr>
              <a:t>https://bilimland.kz/kk/courses/biologiya-kk/zhasusha-ahzalardyng-tirshilik-birligi/zhasushanyng-qurylymy-men-atqaratyn-qyzmeti/lesson/zhasusha-qurylymy</a:t>
            </a:r>
            <a:r>
              <a:rPr b="0" lang="kk-KZ" sz="1600" strike="noStrike" u="none">
                <a:solidFill>
                  <a:srgbClr val="002060"/>
                </a:solidFill>
                <a:uFillTx/>
                <a:latin typeface="Corbel"/>
              </a:rPr>
              <a:t> /ЯДРО/</a:t>
            </a:r>
            <a:endParaRPr b="0" lang="ru-RU" sz="1600" strike="noStrike" u="none">
              <a:solidFill>
                <a:srgbClr val="000000"/>
              </a:solidFill>
              <a:uFillTx/>
              <a:latin typeface="Arial"/>
            </a:endParaRPr>
          </a:p>
        </p:txBody>
      </p:sp>
      <p:pic>
        <p:nvPicPr>
          <p:cNvPr id="58" name="Схема 10" descr=""/>
          <p:cNvPicPr/>
          <p:nvPr/>
        </p:nvPicPr>
        <p:blipFill>
          <a:blip r:embed="rId1"/>
          <a:stretch/>
        </p:blipFill>
        <p:spPr>
          <a:xfrm>
            <a:off x="1779480" y="1401840"/>
            <a:ext cx="8278920" cy="4767120"/>
          </a:xfrm>
          <a:prstGeom prst="rect">
            <a:avLst/>
          </a:prstGeom>
          <a:ln w="0">
            <a:noFill/>
          </a:ln>
        </p:spPr>
      </p:pic>
    </p:spTree>
  </p:cSld>
  <p:transition spd="slow">
    <p:wheel spokes="1"/>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PlaceHolder 1"/>
          <p:cNvSpPr>
            <a:spLocks noGrp="1"/>
          </p:cNvSpPr>
          <p:nvPr>
            <p:ph type="title"/>
          </p:nvPr>
        </p:nvSpPr>
        <p:spPr>
          <a:xfrm>
            <a:off x="677520" y="624960"/>
            <a:ext cx="8232840" cy="623880"/>
          </a:xfrm>
          <a:prstGeom prst="rect">
            <a:avLst/>
          </a:prstGeom>
          <a:solidFill>
            <a:srgbClr val="d8e8f1"/>
          </a:solidFill>
          <a:ln w="0">
            <a:noFill/>
          </a:ln>
        </p:spPr>
        <p:txBody>
          <a:bodyPr lIns="91440" rIns="91440" tIns="45720" bIns="45720" anchor="ctr">
            <a:noAutofit/>
          </a:bodyPr>
          <a:p>
            <a:pPr indent="0">
              <a:lnSpc>
                <a:spcPct val="90000"/>
              </a:lnSpc>
              <a:buNone/>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3200" strike="noStrike" u="none">
                <a:solidFill>
                  <a:srgbClr val="002060"/>
                </a:solidFill>
                <a:uFillTx/>
                <a:latin typeface="Times New Roman"/>
                <a:ea typeface="Times New Roman"/>
              </a:rPr>
              <a:t>                         </a:t>
            </a:r>
            <a:r>
              <a:rPr b="1" lang="ru-RU" sz="3200" strike="noStrike" u="none">
                <a:solidFill>
                  <a:srgbClr val="002060"/>
                </a:solidFill>
                <a:uFillTx/>
                <a:latin typeface="Times New Roman"/>
                <a:ea typeface="Times New Roman"/>
              </a:rPr>
              <a:t>ПЛАСТИДТЕР</a:t>
            </a:r>
            <a:endParaRPr b="0" lang="ru-RU" sz="3200" strike="noStrike" u="none">
              <a:solidFill>
                <a:srgbClr val="a6b727"/>
              </a:solidFill>
              <a:uFillTx/>
              <a:latin typeface="Corbel"/>
            </a:endParaRPr>
          </a:p>
        </p:txBody>
      </p:sp>
      <p:sp>
        <p:nvSpPr>
          <p:cNvPr id="60" name="Прямоугольник 8"/>
          <p:cNvSpPr/>
          <p:nvPr/>
        </p:nvSpPr>
        <p:spPr>
          <a:xfrm>
            <a:off x="1049400" y="6570720"/>
            <a:ext cx="8686800" cy="625320"/>
          </a:xfrm>
          <a:prstGeom prst="rect">
            <a:avLst/>
          </a:prstGeom>
          <a:solidFill>
            <a:srgbClr val="e7e591"/>
          </a:solidFill>
          <a:ln w="19080">
            <a:solidFill>
              <a:srgbClr val="79861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2060"/>
                </a:solidFill>
                <a:uFillTx/>
                <a:latin typeface="Corbel"/>
              </a:rPr>
              <a:t>https://bilimland.kz/kk/courses/biologiya-kk/zhasusha-ahzalardyng-tirshilik-birligi/zhasushanyng-qurylymy-men-atqaratyn-qyzmeti/lesson/zhasusha-qurylymy</a:t>
            </a:r>
            <a:r>
              <a:rPr b="0" lang="kk-KZ" sz="1600" strike="noStrike" u="none">
                <a:solidFill>
                  <a:srgbClr val="002060"/>
                </a:solidFill>
                <a:uFillTx/>
                <a:latin typeface="Corbel"/>
              </a:rPr>
              <a:t> /ПЛАСТИДТЕР/</a:t>
            </a:r>
            <a:endParaRPr b="0" lang="ru-RU" sz="1600" strike="noStrike" u="none">
              <a:solidFill>
                <a:srgbClr val="000000"/>
              </a:solidFill>
              <a:uFillTx/>
              <a:latin typeface="Arial"/>
            </a:endParaRPr>
          </a:p>
        </p:txBody>
      </p:sp>
      <p:pic>
        <p:nvPicPr>
          <p:cNvPr id="61" name="Схема 1" descr=""/>
          <p:cNvPicPr/>
          <p:nvPr/>
        </p:nvPicPr>
        <p:blipFill>
          <a:blip r:embed="rId1"/>
          <a:stretch/>
        </p:blipFill>
        <p:spPr>
          <a:xfrm>
            <a:off x="3986280" y="1895400"/>
            <a:ext cx="6426000" cy="4029120"/>
          </a:xfrm>
          <a:prstGeom prst="rect">
            <a:avLst/>
          </a:prstGeom>
          <a:ln w="0">
            <a:noFill/>
          </a:ln>
        </p:spPr>
      </p:pic>
      <p:pic>
        <p:nvPicPr>
          <p:cNvPr id="62" name="Рисунок 2" descr=""/>
          <p:cNvPicPr/>
          <p:nvPr/>
        </p:nvPicPr>
        <p:blipFill>
          <a:blip r:embed="rId2"/>
          <a:stretch/>
        </p:blipFill>
        <p:spPr>
          <a:xfrm>
            <a:off x="324000" y="1859040"/>
            <a:ext cx="3741480" cy="4194000"/>
          </a:xfrm>
          <a:prstGeom prst="rect">
            <a:avLst/>
          </a:prstGeom>
          <a:ln w="0">
            <a:noFill/>
          </a:ln>
        </p:spPr>
      </p:pic>
    </p:spTree>
  </p:cSld>
  <p:transition spd="slow">
    <p:blinds dir="vert"/>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 name="PlaceHolder 1"/>
          <p:cNvSpPr>
            <a:spLocks noGrp="1"/>
          </p:cNvSpPr>
          <p:nvPr>
            <p:ph type="title"/>
          </p:nvPr>
        </p:nvSpPr>
        <p:spPr>
          <a:xfrm>
            <a:off x="677520" y="624960"/>
            <a:ext cx="8232840" cy="623880"/>
          </a:xfrm>
          <a:prstGeom prst="rect">
            <a:avLst/>
          </a:prstGeom>
          <a:solidFill>
            <a:srgbClr val="d8e8f1"/>
          </a:solidFill>
          <a:ln w="0">
            <a:noFill/>
          </a:ln>
        </p:spPr>
        <p:txBody>
          <a:bodyPr lIns="91440" rIns="91440" tIns="45720" bIns="45720" anchor="ctr">
            <a:noAutofit/>
          </a:bodyPr>
          <a:p>
            <a:pPr indent="0">
              <a:lnSpc>
                <a:spcPct val="90000"/>
              </a:lnSpc>
              <a:buNone/>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2400" strike="noStrike" u="none">
                <a:solidFill>
                  <a:srgbClr val="002060"/>
                </a:solidFill>
                <a:uFillTx/>
                <a:latin typeface="Times New Roman"/>
                <a:ea typeface="Times New Roman"/>
              </a:rPr>
              <a:t>ЕКІ МЕМБРАНАЛЫ  ОРГАНОИД </a:t>
            </a:r>
            <a:r>
              <a:rPr b="1" lang="ru-RU" sz="2800" strike="noStrike" u="none">
                <a:solidFill>
                  <a:srgbClr val="002060"/>
                </a:solidFill>
                <a:uFillTx/>
                <a:latin typeface="Times New Roman"/>
                <a:ea typeface="Times New Roman"/>
              </a:rPr>
              <a:t>- митохондрия</a:t>
            </a:r>
            <a:endParaRPr b="0" lang="ru-RU" sz="2800" strike="noStrike" u="none">
              <a:solidFill>
                <a:srgbClr val="a6b727"/>
              </a:solidFill>
              <a:uFillTx/>
              <a:latin typeface="Corbel"/>
            </a:endParaRPr>
          </a:p>
        </p:txBody>
      </p:sp>
      <p:sp>
        <p:nvSpPr>
          <p:cNvPr id="64" name="Прямоугольник 8"/>
          <p:cNvSpPr/>
          <p:nvPr/>
        </p:nvSpPr>
        <p:spPr>
          <a:xfrm>
            <a:off x="541440" y="6535800"/>
            <a:ext cx="8686800" cy="627120"/>
          </a:xfrm>
          <a:prstGeom prst="rect">
            <a:avLst/>
          </a:prstGeom>
          <a:solidFill>
            <a:srgbClr val="e7e591"/>
          </a:solidFill>
          <a:ln w="19080">
            <a:solidFill>
              <a:srgbClr val="79861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2060"/>
                </a:solidFill>
                <a:uFillTx/>
                <a:latin typeface="Corbel"/>
              </a:rPr>
              <a:t>https://bilimland.kz/kk/courses/biologiya-kk/zhasusha-ahzalardyng-tirshilik-birligi/zhasushanyng-qurylymy-men-atqaratyn-qyzmeti/lesson/zhasusha-qurylymy</a:t>
            </a:r>
            <a:r>
              <a:rPr b="0" lang="kk-KZ" sz="1600" strike="noStrike" u="none">
                <a:solidFill>
                  <a:srgbClr val="002060"/>
                </a:solidFill>
                <a:uFillTx/>
                <a:latin typeface="Corbel"/>
              </a:rPr>
              <a:t> /митохондрия/</a:t>
            </a:r>
            <a:endParaRPr b="0" lang="ru-RU" sz="1600" strike="noStrike" u="none">
              <a:solidFill>
                <a:srgbClr val="000000"/>
              </a:solidFill>
              <a:uFillTx/>
              <a:latin typeface="Arial"/>
            </a:endParaRPr>
          </a:p>
        </p:txBody>
      </p:sp>
      <p:pic>
        <p:nvPicPr>
          <p:cNvPr id="65" name="Рисунок 2" descr=""/>
          <p:cNvPicPr/>
          <p:nvPr/>
        </p:nvPicPr>
        <p:blipFill>
          <a:blip r:embed="rId1"/>
          <a:srcRect l="18148" t="17530" r="24982" b="18351"/>
          <a:stretch/>
        </p:blipFill>
        <p:spPr>
          <a:xfrm>
            <a:off x="5554800" y="1854360"/>
            <a:ext cx="4402080" cy="3595680"/>
          </a:xfrm>
          <a:prstGeom prst="rect">
            <a:avLst/>
          </a:prstGeom>
          <a:ln w="0">
            <a:noFill/>
          </a:ln>
        </p:spPr>
      </p:pic>
      <p:pic>
        <p:nvPicPr>
          <p:cNvPr id="66" name="Рисунок 3" descr=""/>
          <p:cNvPicPr/>
          <p:nvPr/>
        </p:nvPicPr>
        <p:blipFill>
          <a:blip r:embed="rId2"/>
          <a:srcRect l="17888" t="19616" r="24069" b="8627"/>
          <a:stretch/>
        </p:blipFill>
        <p:spPr>
          <a:xfrm>
            <a:off x="863640" y="1755720"/>
            <a:ext cx="4452840" cy="3792600"/>
          </a:xfrm>
          <a:prstGeom prst="rect">
            <a:avLst/>
          </a:prstGeom>
          <a:ln w="0">
            <a:noFill/>
          </a:ln>
        </p:spPr>
      </p:pic>
    </p:spTree>
  </p:cSld>
  <p:transition spd="slow">
    <p:checker dir="horz"/>
  </p:transition>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6082</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Администратор</dc:creator>
  <dc:description/>
  <dc:language>ru-RU</dc:language>
  <cp:lastModifiedBy>Huawei</cp:lastModifiedBy>
  <cp:lastPrinted>2020-01-23T08:03:28Z</cp:lastPrinted>
  <dcterms:modified xsi:type="dcterms:W3CDTF">2024-11-02T22:18:45Z</dcterms:modified>
  <cp:revision>467</cp:revision>
  <dc:subject/>
  <dc:title>Презентация PowerPoint</dc:title>
</cp:coreProperties>
</file>