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37" r:id="rId2"/>
    <p:sldId id="838" r:id="rId3"/>
    <p:sldId id="825" r:id="rId4"/>
    <p:sldId id="823" r:id="rId5"/>
    <p:sldId id="824" r:id="rId6"/>
    <p:sldId id="830" r:id="rId7"/>
    <p:sldId id="831" r:id="rId8"/>
    <p:sldId id="83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1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  <p:cmAuthor id="2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33CC"/>
    <a:srgbClr val="72599A"/>
    <a:srgbClr val="009900"/>
    <a:srgbClr val="FFCCFF"/>
    <a:srgbClr val="CC99FF"/>
    <a:srgbClr val="33CC33"/>
    <a:srgbClr val="D8DDF4"/>
    <a:srgbClr val="593593"/>
    <a:srgbClr val="A43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3357" autoAdjust="0"/>
  </p:normalViewPr>
  <p:slideViewPr>
    <p:cSldViewPr snapToGrid="0" showGuides="1">
      <p:cViewPr varScale="1">
        <p:scale>
          <a:sx n="48" d="100"/>
          <a:sy n="48" d="100"/>
        </p:scale>
        <p:origin x="72" y="749"/>
      </p:cViewPr>
      <p:guideLst>
        <p:guide orient="horz" pos="3113"/>
        <p:guide pos="15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18/09/2024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0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1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3703A-E606-4B3D-8E16-C1BD2D7F32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945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E598-9993-42CD-ADED-53EE05A28E1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39C9-D5A9-40D3-9AD5-50615BDC5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12782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4" r:id="rId27"/>
    <p:sldLayoutId id="2147483685" r:id="rId28"/>
    <p:sldLayoutId id="2147483688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../clipboard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8.png"/><Relationship Id="rId18" Type="http://schemas.openxmlformats.org/officeDocument/2006/relationships/image" Target="../media/image2.png"/><Relationship Id="rId3" Type="http://schemas.openxmlformats.org/officeDocument/2006/relationships/audio" Target="../media/media3.wma"/><Relationship Id="rId7" Type="http://schemas.openxmlformats.org/officeDocument/2006/relationships/image" Target="../media/image210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microsoft.com/office/2007/relationships/media" Target="../media/media3.wma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4.wma"/><Relationship Id="rId7" Type="http://schemas.openxmlformats.org/officeDocument/2006/relationships/image" Target="../media/image14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.png"/><Relationship Id="rId3" Type="http://schemas.openxmlformats.org/officeDocument/2006/relationships/audio" Target="../media/media5.wma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audio" Target="../media/media6.wma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2.png"/><Relationship Id="rId2" Type="http://schemas.microsoft.com/office/2007/relationships/media" Target="../media/media6.wma"/><Relationship Id="rId16" Type="http://schemas.openxmlformats.org/officeDocument/2006/relationships/image" Target="../media/image37.png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audio" Target="../media/media7.wma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2.png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762261"/>
            <a:ext cx="91939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</a:t>
            </a:r>
          </a:p>
          <a:p>
            <a:pPr algn="ctr"/>
            <a:r>
              <a:rPr lang="kk-KZ" sz="4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«ТУЫНДЫ»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08016" y="653248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Алгебра, 10 сынып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3142" y="5148822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kk-KZ" sz="2800" b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13">
        <p:fade/>
      </p:transition>
    </mc:Choice>
    <mc:Fallback xmlns="">
      <p:transition spd="med" advTm="5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32509" y="2359545"/>
            <a:ext cx="9751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туындыны табу формулаларын еске түсіріп, есеп шығарасыз.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976" y="1371600"/>
            <a:ext cx="491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75730"/>
      </p:ext>
    </p:extLst>
  </p:cSld>
  <p:clrMapOvr>
    <a:masterClrMapping/>
  </p:clrMapOvr>
  <p:transition spd="med" advTm="79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78878" y="4854714"/>
            <a:ext cx="3615990" cy="7467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93330" y="422933"/>
            <a:ext cx="10364031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Жанаманың теңдеуі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0" y="1214344"/>
            <a:ext cx="3108363" cy="32787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8355" y="1064401"/>
            <a:ext cx="1177637" cy="268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21213" y="4163438"/>
            <a:ext cx="160506" cy="17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72667" y="4163438"/>
            <a:ext cx="123243" cy="131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04230" y="4163439"/>
            <a:ext cx="113250" cy="150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280948" y="3243824"/>
            <a:ext cx="160506" cy="17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73210" y="1062282"/>
                <a:ext cx="6884151" cy="1200329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 және оның графигіне т</a:t>
                </a:r>
                <a:r>
                  <a:rPr lang="kk-KZ" sz="24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</a:t>
                </a:r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істі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kk-KZ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k-KZ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kk-KZ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r>
                              <a:rPr lang="en-US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нүктесіндегі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туындысының мәні</a:t>
                </a:r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берілсін. </a:t>
                </a:r>
                <a:r>
                  <a:rPr lang="en-US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24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10" y="1062282"/>
                <a:ext cx="6884151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1327" t="-4569" r="-2124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19756" y="2307595"/>
                <a:ext cx="19268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756" y="2307595"/>
                <a:ext cx="1926810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80844" y="2333359"/>
                <a:ext cx="28601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𝒕𝒈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844" y="2333359"/>
                <a:ext cx="2860142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19756" y="2912664"/>
                <a:ext cx="2703811" cy="47672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,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756" y="2912664"/>
                <a:ext cx="2703811" cy="476726"/>
              </a:xfrm>
              <a:prstGeom prst="roundRect">
                <a:avLst/>
              </a:prstGeom>
              <a:blipFill rotWithShape="0">
                <a:blip r:embed="rId10"/>
                <a:stretch>
                  <a:fillRect t="-16250" r="-6726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74420" y="4163438"/>
                <a:ext cx="34413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20" y="4163438"/>
                <a:ext cx="3441390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48609" y="3526079"/>
                <a:ext cx="3519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609" y="3526079"/>
                <a:ext cx="3519938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8160201" y="2872691"/>
                <a:ext cx="24947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k-KZ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kk-KZ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k-KZ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kk-KZ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201" y="2872691"/>
                <a:ext cx="2494722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9830" y="5012651"/>
                <a:ext cx="56144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30" y="5012651"/>
                <a:ext cx="5614421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78878" y="5006440"/>
                <a:ext cx="36159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878" y="5006440"/>
                <a:ext cx="3615990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1749883" y="4063889"/>
                <a:ext cx="4115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883" y="4063889"/>
                <a:ext cx="411588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906011" y="3112024"/>
                <a:ext cx="6637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k-KZ" sz="1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𝑓</m:t>
                          </m:r>
                          <m:r>
                            <a:rPr lang="en-US" sz="1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1" y="3112024"/>
                <a:ext cx="663707" cy="307777"/>
              </a:xfrm>
              <a:prstGeom prst="rect">
                <a:avLst/>
              </a:prstGeom>
              <a:blipFill rotWithShape="0"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1569718" y="5458317"/>
            <a:ext cx="13086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503418" y="5458317"/>
            <a:ext cx="13086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flipH="1">
            <a:off x="1237864" y="3414058"/>
            <a:ext cx="3781892" cy="173453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045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78"/>
    </mc:Choice>
    <mc:Fallback xmlns="">
      <p:transition spd="slow" advTm="104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21" grpId="0"/>
      <p:bldP spid="22" grpId="0"/>
      <p:bldP spid="29" grpId="0" animBg="1"/>
      <p:bldP spid="30" grpId="0"/>
      <p:bldP spid="31" grpId="0"/>
      <p:bldP spid="26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82967" y="2825175"/>
                <a:ext cx="5583652" cy="612934"/>
              </a:xfrm>
              <a:prstGeom prst="roundRect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967" y="2825175"/>
                <a:ext cx="5583652" cy="61293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0577" y="1052166"/>
                <a:ext cx="10365412" cy="1569660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kk-KZ" sz="3200" b="1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А</m:t>
                    </m:r>
                    <m:r>
                      <m:rPr>
                        <m:nor/>
                      </m:rPr>
                      <a:rPr lang="kk-KZ" sz="3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бциссасы </m:t>
                    </m:r>
                    <m:sSub>
                      <m:sSubPr>
                        <m:ctrlPr>
                          <a:rPr lang="kk-KZ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kk-KZ" sz="3200" b="1" i="1" dirty="0" smtClean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болатын нүктеде</a:t>
                </a:r>
                <a:r>
                  <a:rPr lang="en-US" sz="3200" b="1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функциясының графигіне  жүргізілген жанаманың теңдеуін жазу алгоритмі: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7" y="1052166"/>
                <a:ext cx="10365412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1471" t="-5447" b="-120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74066" y="5097396"/>
            <a:ext cx="9001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табылған мәндерді (1) формулаға қойып, жанаманың теңдеуін жазу.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1957" y="409700"/>
            <a:ext cx="10364031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ЕСКЕ ТҮСІРЕЙІК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72944" y="3573459"/>
                <a:ext cx="66531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kk-KZ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ге сәйкес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</a:t>
                </a:r>
                <a:r>
                  <a:rPr lang="ru-RU" sz="28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ді</a:t>
                </a:r>
                <a:r>
                  <a:rPr 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есептеу</a:t>
                </a:r>
                <a:r>
                  <a:rPr 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44" y="3573459"/>
                <a:ext cx="6653168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1832" t="-12791" r="-733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72944" y="4016104"/>
                <a:ext cx="779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функциясының туындысын табу;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44" y="4016104"/>
                <a:ext cx="7790915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565" t="-13953" r="-548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72944" y="4557299"/>
                <a:ext cx="86328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kk-KZ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дегі туындының мәнін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ru-RU" sz="2800" b="1" dirty="0" err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есептеу</a:t>
                </a:r>
                <a:r>
                  <a:rPr lang="ru-RU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44" y="4557299"/>
                <a:ext cx="8632876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1412" t="-14118" r="-353" b="-3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8394593" y="2870032"/>
            <a:ext cx="846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</a:t>
            </a:r>
            <a:endParaRPr lang="ru-RU" sz="2800" dirty="0"/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05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556"/>
    </mc:Choice>
    <mc:Fallback xmlns="">
      <p:transition advTm="26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8" grpId="0" animBg="1"/>
      <p:bldP spid="2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21957" y="409700"/>
            <a:ext cx="10364031" cy="76944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alt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Тапсырма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6010" y="1181278"/>
                <a:ext cx="10379977" cy="1394741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функциясы графигіне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нүктесінде жүргізілген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жанаманың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теңдеуін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жазыңыз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ru-RU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800" b="1" i="1" dirty="0" smtClean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kk-KZ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0" y="1181278"/>
                <a:ext cx="10379977" cy="1394741"/>
              </a:xfrm>
              <a:prstGeom prst="rect">
                <a:avLst/>
              </a:prstGeom>
              <a:blipFill>
                <a:blip r:embed="rId5"/>
                <a:stretch>
                  <a:fillRect l="-1234" t="-52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0626" y="3027335"/>
                <a:ext cx="7405682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8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8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26" y="3027335"/>
                <a:ext cx="7405682" cy="4406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7692" y="3532086"/>
                <a:ext cx="6041461" cy="541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kk-KZ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kk-KZ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kk-KZ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k-KZ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92" y="3532086"/>
                <a:ext cx="6041461" cy="5413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39282" y="4131583"/>
                <a:ext cx="6305188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82" y="4131583"/>
                <a:ext cx="6305188" cy="44063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71285" y="4622143"/>
                <a:ext cx="52926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85" y="4622143"/>
                <a:ext cx="5292603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37897" y="2521942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60626" y="5195290"/>
                <a:ext cx="39710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26" y="5195290"/>
                <a:ext cx="397108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974193" y="4622143"/>
                <a:ext cx="34887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193" y="4622143"/>
                <a:ext cx="3488776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66383" y="5339519"/>
                <a:ext cx="37064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28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383" y="5339519"/>
                <a:ext cx="3706464" cy="523220"/>
              </a:xfrm>
              <a:prstGeom prst="rect">
                <a:avLst/>
              </a:prstGeom>
              <a:blipFill>
                <a:blip r:embed="rId12"/>
                <a:stretch>
                  <a:fillRect l="-3289" t="-13953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78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56"/>
    </mc:Choice>
    <mc:Fallback xmlns="">
      <p:transition spd="slow" advTm="85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  <p:bldP spid="25" grpId="0"/>
      <p:bldP spid="26" grpId="0"/>
      <p:bldP spid="27" grpId="0"/>
      <p:bldP spid="36" grpId="0"/>
      <p:bldP spid="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21957" y="409700"/>
            <a:ext cx="10364031" cy="76944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alt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Тапсырма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6010" y="1181278"/>
                <a:ext cx="10379977" cy="1825628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 графигінің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нүктесінен өтетін жанама абцисса осімен қандай бұрыш жасайды? Осы жанаманың теңдеуін жазыңыз.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0" y="1181278"/>
                <a:ext cx="10379977" cy="1825628"/>
              </a:xfrm>
              <a:prstGeom prst="rect">
                <a:avLst/>
              </a:prstGeom>
              <a:blipFill>
                <a:blip r:embed="rId5"/>
                <a:stretch>
                  <a:fillRect l="-1234" t="-3344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906010" y="3050983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64974" y="3091780"/>
                <a:ext cx="3300328" cy="544830"/>
              </a:xfrm>
              <a:prstGeom prst="round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𝒕𝒈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974" y="3091780"/>
                <a:ext cx="3300328" cy="54483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00816" y="4904033"/>
                <a:ext cx="12585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𝒕𝒈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16" y="4904033"/>
                <a:ext cx="1258550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778" y="3744209"/>
                <a:ext cx="14671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78" y="3744209"/>
                <a:ext cx="146713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329544" y="3692464"/>
                <a:ext cx="3127010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)′=</m:t>
                    </m:r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544" y="3692464"/>
                <a:ext cx="3127010" cy="5959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5274134" y="3720498"/>
                <a:ext cx="15211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34" y="3720498"/>
                <a:ext cx="152118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060769" y="4876589"/>
                <a:ext cx="16598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769" y="4876589"/>
                <a:ext cx="1659813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83966" y="4268046"/>
                <a:ext cx="16813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66" y="4268046"/>
                <a:ext cx="1681358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43793" y="4279203"/>
                <a:ext cx="15117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793" y="4279203"/>
                <a:ext cx="1511761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627795" y="4895489"/>
                <a:ext cx="18269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kk-KZ" sz="32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32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795" y="4895489"/>
                <a:ext cx="1826975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310481" y="4876589"/>
                <a:ext cx="9703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481" y="4876589"/>
                <a:ext cx="970330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12148" y="4904033"/>
                <a:ext cx="1687746" cy="544830"/>
              </a:xfrm>
              <a:prstGeom prst="round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148" y="4904033"/>
                <a:ext cx="1687746" cy="544830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25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85"/>
    </mc:Choice>
    <mc:Fallback xmlns="">
      <p:transition spd="slow" advTm="57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3" grpId="0" animBg="1"/>
      <p:bldP spid="3" grpId="0"/>
      <p:bldP spid="28" grpId="0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33637" y="1169141"/>
                <a:ext cx="7047186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k-KZ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kk-KZ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kk-KZ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kk-KZ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kk-KZ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37" y="1169141"/>
                <a:ext cx="7047186" cy="503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44656" y="1907294"/>
                <a:ext cx="34226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56" y="1907294"/>
                <a:ext cx="342260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3637" y="2642906"/>
                <a:ext cx="40032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37" y="2642906"/>
                <a:ext cx="400327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93643" y="3318012"/>
                <a:ext cx="60264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43" y="3318012"/>
                <a:ext cx="602645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906011" y="474283"/>
            <a:ext cx="4116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Жанаманың теңдеуі: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83169" y="4142133"/>
                <a:ext cx="29651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69" y="4142133"/>
                <a:ext cx="2965171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720280" y="3318011"/>
                <a:ext cx="33155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280" y="3318011"/>
                <a:ext cx="331552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85895" y="5208891"/>
                <a:ext cx="57886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kk-KZ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𝟒𝟓</m:t>
                    </m:r>
                    <m:r>
                      <a:rPr lang="kk-KZ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kk-KZ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kk-KZ" sz="3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895" y="5208891"/>
                <a:ext cx="5788636" cy="646331"/>
              </a:xfrm>
              <a:prstGeom prst="rect">
                <a:avLst/>
              </a:prstGeom>
              <a:blipFill>
                <a:blip r:embed="rId11"/>
                <a:stretch>
                  <a:fillRect l="-2632" t="-5607" b="-26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111490" y="413723"/>
                <a:ext cx="3871381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kk-KZ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490" y="413723"/>
                <a:ext cx="3871381" cy="5959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9378453" y="412728"/>
                <a:ext cx="15117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453" y="412728"/>
                <a:ext cx="1511761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74811" y="4085450"/>
                <a:ext cx="12695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811" y="4085450"/>
                <a:ext cx="1269515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806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00"/>
    </mc:Choice>
    <mc:Fallback xmlns="">
      <p:transition spd="slow" advTm="60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4" grpId="0"/>
      <p:bldP spid="25" grpId="0"/>
      <p:bldP spid="26" grpId="0"/>
      <p:bldP spid="27" grpId="0"/>
      <p:bldP spid="36" grpId="0"/>
      <p:bldP spid="6" grpId="0"/>
      <p:bldP spid="3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646">
        <p:fade/>
      </p:transition>
    </mc:Choice>
    <mc:Fallback xmlns="">
      <p:transition spd="med" advTm="126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5.7|8.1|9.6|6.2|6.2|3.6|4.2|10.2|3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3|3.7|3.2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3.7|8|12.4|11.1|8.1|1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9.2|2.2|2.9|2.7|2.9|2.7|1.7|4.3|1.9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5.9|2.6|2.2|2|3|3.9|2.2"/>
</p:tagLst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20060</TotalTime>
  <Words>222</Words>
  <Application>Microsoft Office PowerPoint</Application>
  <PresentationFormat>Широкоэкранный</PresentationFormat>
  <Paragraphs>68</Paragraphs>
  <Slides>8</Slides>
  <Notes>3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1693</cp:revision>
  <dcterms:created xsi:type="dcterms:W3CDTF">2017-01-10T11:09:36Z</dcterms:created>
  <dcterms:modified xsi:type="dcterms:W3CDTF">2024-09-18T17:07:23Z</dcterms:modified>
</cp:coreProperties>
</file>