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7B7A0-88AD-44C3-ADA7-391D8565C0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11E4A-2FDE-402C-BD63-4E1FFA88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11E4A-2FDE-402C-BD63-4E1FFA884C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4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25C1-6115-4AE7-9D2F-44304526F4C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19FE-8039-4FD7-9861-F3F979E1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25C1-6115-4AE7-9D2F-44304526F4C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19FE-8039-4FD7-9861-F3F979E1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25C1-6115-4AE7-9D2F-44304526F4C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19FE-8039-4FD7-9861-F3F979E1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4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25C1-6115-4AE7-9D2F-44304526F4C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19FE-8039-4FD7-9861-F3F979E1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25C1-6115-4AE7-9D2F-44304526F4C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19FE-8039-4FD7-9861-F3F979E1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25C1-6115-4AE7-9D2F-44304526F4C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19FE-8039-4FD7-9861-F3F979E1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0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25C1-6115-4AE7-9D2F-44304526F4C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19FE-8039-4FD7-9861-F3F979E1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9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25C1-6115-4AE7-9D2F-44304526F4C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19FE-8039-4FD7-9861-F3F979E1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6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25C1-6115-4AE7-9D2F-44304526F4C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19FE-8039-4FD7-9861-F3F979E1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25C1-6115-4AE7-9D2F-44304526F4C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19FE-8039-4FD7-9861-F3F979E1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8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25C1-6115-4AE7-9D2F-44304526F4C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19FE-8039-4FD7-9861-F3F979E1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25C1-6115-4AE7-9D2F-44304526F4C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C19FE-8039-4FD7-9861-F3F979E1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1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311" y="2490304"/>
            <a:ext cx="8319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анализ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бастамалары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9312" y="3515647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3415" y="4382264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20" y="1728495"/>
            <a:ext cx="10287000" cy="905417"/>
          </a:xfrm>
        </p:spPr>
        <p:txBody>
          <a:bodyPr>
            <a:no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Туынды тарауы бойынша есептер шығару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9994" y="3061489"/>
            <a:ext cx="6519300" cy="27209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k-KZ" dirty="0" smtClean="0"/>
              <a:t>10.4.1.22 </a:t>
            </a:r>
            <a:r>
              <a:rPr lang="kk-KZ" dirty="0"/>
              <a:t>- күрделі функцияның туындысын </a:t>
            </a:r>
            <a:r>
              <a:rPr lang="kk-KZ" dirty="0" smtClean="0"/>
              <a:t>табу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k-KZ" dirty="0" smtClean="0"/>
              <a:t>10.4.1.23 </a:t>
            </a:r>
            <a:r>
              <a:rPr lang="kk-KZ" dirty="0"/>
              <a:t>- </a:t>
            </a:r>
            <a:r>
              <a:rPr lang="kk-KZ" dirty="0" smtClean="0"/>
              <a:t>тригонометриялық </a:t>
            </a:r>
            <a:r>
              <a:rPr lang="kk-KZ" dirty="0"/>
              <a:t>функциялардың туындыларын табу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k-KZ" dirty="0"/>
              <a:t>10.4.2.1 - туындының геометриялық мағынасын білу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k-KZ" dirty="0"/>
              <a:t>10.4.3.1 - туындының физикалық мағынасына сүйене отырып, қолданбалы есептер шығару;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Жиынтық тапсырма (мысал) 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917" t="23333" r="13500" b="17600"/>
          <a:stretch/>
        </p:blipFill>
        <p:spPr>
          <a:xfrm>
            <a:off x="838200" y="1556092"/>
            <a:ext cx="9585960" cy="4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583" t="22942" r="24750" b="21009"/>
          <a:stretch/>
        </p:blipFill>
        <p:spPr>
          <a:xfrm>
            <a:off x="975360" y="1825625"/>
            <a:ext cx="9204960" cy="4742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917" t="23333" r="13500" b="57986"/>
          <a:stretch/>
        </p:blipFill>
        <p:spPr>
          <a:xfrm>
            <a:off x="838200" y="365125"/>
            <a:ext cx="9585960" cy="14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917" t="43962" r="13500" b="34025"/>
          <a:stretch/>
        </p:blipFill>
        <p:spPr>
          <a:xfrm>
            <a:off x="548640" y="166846"/>
            <a:ext cx="9585960" cy="1722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334" t="23733" r="29083" b="21734"/>
          <a:stretch/>
        </p:blipFill>
        <p:spPr>
          <a:xfrm>
            <a:off x="838200" y="2010728"/>
            <a:ext cx="9006840" cy="46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917" t="67647" r="13500" b="17600"/>
          <a:stretch/>
        </p:blipFill>
        <p:spPr>
          <a:xfrm>
            <a:off x="589774" y="228599"/>
            <a:ext cx="11012451" cy="1325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9417" t="18934" r="50083" b="35466"/>
          <a:stretch/>
        </p:blipFill>
        <p:spPr>
          <a:xfrm>
            <a:off x="1219200" y="1447800"/>
            <a:ext cx="740664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Сабақтың қорытындысы</a:t>
            </a:r>
            <a:r>
              <a:rPr lang="kk-KZ" dirty="0">
                <a:solidFill>
                  <a:srgbClr val="002060"/>
                </a:solidFill>
              </a:rPr>
              <a:t/>
            </a:r>
            <a:br>
              <a:rPr lang="kk-KZ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Бүгін</a:t>
            </a:r>
            <a:r>
              <a:rPr lang="ru-RU" dirty="0" smtClean="0"/>
              <a:t> </a:t>
            </a:r>
            <a:r>
              <a:rPr lang="ru-RU" dirty="0" err="1"/>
              <a:t>оқушылар</a:t>
            </a:r>
            <a:r>
              <a:rPr lang="ru-RU" dirty="0"/>
              <a:t> </a:t>
            </a:r>
            <a:r>
              <a:rPr lang="ru-RU" dirty="0" err="1" smtClean="0"/>
              <a:t>туынды</a:t>
            </a:r>
            <a:r>
              <a:rPr lang="ru-RU" dirty="0" smtClean="0"/>
              <a:t> </a:t>
            </a:r>
            <a:r>
              <a:rPr lang="ru-RU" dirty="0" err="1" smtClean="0"/>
              <a:t>тарауы</a:t>
            </a:r>
            <a:r>
              <a:rPr lang="kk-KZ" dirty="0" smtClean="0"/>
              <a:t>нда </a:t>
            </a:r>
            <a:r>
              <a:rPr lang="ru-RU" dirty="0" err="1" smtClean="0"/>
              <a:t>өткен</a:t>
            </a:r>
            <a:r>
              <a:rPr lang="ru-RU" dirty="0" smtClean="0"/>
              <a:t> </a:t>
            </a:r>
            <a:r>
              <a:rPr lang="ru-RU" dirty="0" err="1" smtClean="0"/>
              <a:t>тақырыптар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білімдерін</a:t>
            </a:r>
            <a:r>
              <a:rPr lang="ru-RU" dirty="0" smtClean="0"/>
              <a:t> </a:t>
            </a:r>
            <a:r>
              <a:rPr lang="ru-RU" dirty="0" err="1" smtClean="0"/>
              <a:t>бекітіп</a:t>
            </a:r>
            <a:r>
              <a:rPr lang="ru-RU" dirty="0" smtClean="0"/>
              <a:t>  </a:t>
            </a:r>
            <a:r>
              <a:rPr lang="ru-RU" dirty="0" err="1" smtClean="0"/>
              <a:t>есептерін</a:t>
            </a:r>
            <a:r>
              <a:rPr lang="ru-RU" dirty="0" smtClean="0"/>
              <a:t> </a:t>
            </a:r>
            <a:r>
              <a:rPr lang="ru-RU" dirty="0" err="1"/>
              <a:t>шығаруды</a:t>
            </a:r>
            <a:r>
              <a:rPr lang="ru-RU" dirty="0"/>
              <a:t> </a:t>
            </a:r>
            <a:r>
              <a:rPr lang="ru-RU" dirty="0" err="1" smtClean="0"/>
              <a:t>үйренді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жиынтық</a:t>
            </a:r>
            <a:r>
              <a:rPr lang="ru-RU" dirty="0" smtClean="0"/>
              <a:t> </a:t>
            </a:r>
            <a:r>
              <a:rPr lang="ru-RU" dirty="0" err="1" smtClean="0"/>
              <a:t>бағалауда</a:t>
            </a:r>
            <a:r>
              <a:rPr lang="ru-RU" dirty="0" smtClean="0"/>
              <a:t> </a:t>
            </a:r>
            <a:r>
              <a:rPr lang="ru-RU" dirty="0" err="1" smtClean="0"/>
              <a:t>келуі</a:t>
            </a:r>
            <a:r>
              <a:rPr lang="ru-RU" dirty="0" smtClean="0"/>
              <a:t> </a:t>
            </a:r>
            <a:r>
              <a:rPr lang="ru-RU" dirty="0" err="1" smtClean="0"/>
              <a:t>мүмкен</a:t>
            </a:r>
            <a:r>
              <a:rPr lang="ru-RU" dirty="0" smtClean="0"/>
              <a:t>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сабақ</a:t>
            </a:r>
            <a:r>
              <a:rPr lang="ru-RU" dirty="0" smtClean="0"/>
              <a:t> </a:t>
            </a:r>
            <a:r>
              <a:rPr lang="ru-RU" dirty="0" err="1" smtClean="0"/>
              <a:t>мақсаттарына</a:t>
            </a:r>
            <a:r>
              <a:rPr lang="ru-RU" dirty="0" smtClean="0"/>
              <a:t> </a:t>
            </a:r>
            <a:r>
              <a:rPr lang="ru-RU" dirty="0" err="1" smtClean="0"/>
              <a:t>жаттығу</a:t>
            </a:r>
            <a:r>
              <a:rPr lang="ru-RU" dirty="0" smtClean="0"/>
              <a:t> </a:t>
            </a:r>
            <a:r>
              <a:rPr lang="ru-RU" dirty="0" err="1" smtClean="0"/>
              <a:t>тапсырмаларының</a:t>
            </a:r>
            <a:r>
              <a:rPr lang="ru-RU" dirty="0" smtClean="0"/>
              <a:t> </a:t>
            </a:r>
            <a:r>
              <a:rPr lang="ru-RU" dirty="0" err="1" smtClean="0"/>
              <a:t>орындалуын</a:t>
            </a:r>
            <a:r>
              <a:rPr lang="ru-RU" dirty="0" smtClean="0"/>
              <a:t> </a:t>
            </a:r>
            <a:r>
              <a:rPr lang="ru-RU" dirty="0" err="1" smtClean="0"/>
              <a:t>қарастырдық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83" t="64330" r="67499" b="2557"/>
          <a:stretch/>
        </p:blipFill>
        <p:spPr>
          <a:xfrm>
            <a:off x="472440" y="4602480"/>
            <a:ext cx="2382754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10757</TotalTime>
  <Words>88</Words>
  <Application>Microsoft Office PowerPoint</Application>
  <PresentationFormat>Широкоэкранный</PresentationFormat>
  <Paragraphs>17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Туынды тарауы бойынша есептер шығару</vt:lpstr>
      <vt:lpstr>Жиынтық тапсырма (мысал) </vt:lpstr>
      <vt:lpstr>Презентация PowerPoint</vt:lpstr>
      <vt:lpstr>Презентация PowerPoint</vt:lpstr>
      <vt:lpstr>Презентация PowerPoint</vt:lpstr>
      <vt:lpstr>Сабақтың қорытындысы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Huawei</cp:lastModifiedBy>
  <cp:revision>14</cp:revision>
  <dcterms:created xsi:type="dcterms:W3CDTF">2024-01-28T10:18:24Z</dcterms:created>
  <dcterms:modified xsi:type="dcterms:W3CDTF">2024-09-18T16:44:44Z</dcterms:modified>
</cp:coreProperties>
</file>