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70" r:id="rId8"/>
    <p:sldId id="27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A57B-519C-40E9-97CE-2D37188E65A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5FD-C586-453E-9F96-0F22F04E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A57B-519C-40E9-97CE-2D37188E65A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5FD-C586-453E-9F96-0F22F04E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3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A57B-519C-40E9-97CE-2D37188E65A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5FD-C586-453E-9F96-0F22F04E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A57B-519C-40E9-97CE-2D37188E65A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5FD-C586-453E-9F96-0F22F04E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9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A57B-519C-40E9-97CE-2D37188E65A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5FD-C586-453E-9F96-0F22F04E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2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A57B-519C-40E9-97CE-2D37188E65A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5FD-C586-453E-9F96-0F22F04E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2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A57B-519C-40E9-97CE-2D37188E65A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5FD-C586-453E-9F96-0F22F04E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A57B-519C-40E9-97CE-2D37188E65A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5FD-C586-453E-9F96-0F22F04E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A57B-519C-40E9-97CE-2D37188E65A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5FD-C586-453E-9F96-0F22F04E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7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A57B-519C-40E9-97CE-2D37188E65A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5FD-C586-453E-9F96-0F22F04E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1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A57B-519C-40E9-97CE-2D37188E65A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5FD-C586-453E-9F96-0F22F04E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0A57B-519C-40E9-97CE-2D37188E65A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E5FD-C586-453E-9F96-0F22F04E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6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312" y="2559099"/>
            <a:ext cx="8126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ж</a:t>
            </a:r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әне анализ бастамалары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9312" y="3480711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9312" y="4375088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8382" y="5271659"/>
            <a:ext cx="6047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6234" y="1047687"/>
            <a:ext cx="9745882" cy="905417"/>
          </a:xfrm>
        </p:spPr>
        <p:txBody>
          <a:bodyPr>
            <a:noAutofit/>
          </a:bodyPr>
          <a:lstStyle/>
          <a:p>
            <a:r>
              <a:rPr lang="kk-KZ" sz="5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Туынды тарауы </a:t>
            </a:r>
            <a:r>
              <a:rPr lang="kk-KZ" sz="5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 есептер шығару</a:t>
            </a:r>
            <a:endParaRPr lang="ru-RU" sz="5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6234" y="2482369"/>
            <a:ext cx="6519300" cy="2720941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Туынды тарауы бойынша қарастырылған оқу мақсаттарына есептер шығару</a:t>
            </a:r>
            <a:endParaRPr lang="en-US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theslide.ru/img/tmb/5/442706/f2291a2091dfad4142d295999fa03267-800x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84" y="0"/>
            <a:ext cx="8985738" cy="67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sun9-1.userapi.com/impg/NaNXRyNrKy1XeMoRhFU6ozldyKyHqiYkhOIIeQ/Ejd81P4YQtk.jpg?size=480x360&amp;quality=96&amp;sign=4e67adccecb87a8b7f025ad4656351b8&amp;c_uniq_tag=9rDg4q9jNt5fvWEyzNb6gGb63N_ftBXNo7aWmiKtjO0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1" b="3118"/>
          <a:stretch/>
        </p:blipFill>
        <p:spPr bwMode="auto">
          <a:xfrm>
            <a:off x="1059814" y="0"/>
            <a:ext cx="9537066" cy="66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73" t="20166" r="15552" b="19557"/>
          <a:stretch/>
        </p:blipFill>
        <p:spPr>
          <a:xfrm>
            <a:off x="376990" y="248652"/>
            <a:ext cx="11580192" cy="60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95" y="0"/>
            <a:ext cx="10515600" cy="1325563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Күрделі функция туындысын қарастырайық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9321" t="47521" r="34903" b="32390"/>
          <a:stretch/>
        </p:blipFill>
        <p:spPr>
          <a:xfrm>
            <a:off x="751846" y="1526812"/>
            <a:ext cx="10992346" cy="23714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6858" y="1685561"/>
            <a:ext cx="1550195" cy="5440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7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Туындының физикалық мағынасы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75212" y="146681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kk-KZ" b="0" dirty="0" smtClean="0"/>
                  <a:t>Нүктенің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kk-KZ" dirty="0" smtClean="0"/>
                  <a:t> заңы бойынша түзу қозғалады, кез келген уақытта жылдамдықты есептеу формуласын табыңыз. </a:t>
                </a:r>
                <a:r>
                  <a:rPr lang="en-US" dirty="0" smtClean="0"/>
                  <a:t>t=2 </a:t>
                </a:r>
                <a:r>
                  <a:rPr lang="kk-KZ" dirty="0" smtClean="0"/>
                  <a:t>болған кездегі жылдамдық пен үдеуді есептеңіз.</a:t>
                </a:r>
              </a:p>
              <a:p>
                <a:pPr marL="0" indent="0">
                  <a:buNone/>
                </a:pPr>
                <a:r>
                  <a:rPr lang="kk-KZ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Шешуі: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)’=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8t-60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      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(</a:t>
                </a:r>
                <a:r>
                  <a:rPr lang="en-US" dirty="0"/>
                  <a:t>8t-60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)’=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=8−180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8t-60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=8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2−60∙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=16-60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 smtClean="0"/>
                  <a:t>8=-464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i="1">
                            <a:latin typeface="Cambria Math" panose="02040503050406030204" pitchFamily="18" charset="0"/>
                          </a:rPr>
                          <m:t>м/</m:t>
                        </m:r>
                        <m:r>
                          <a:rPr lang="kk-KZ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d>
                  </m:oMath>
                </a14:m>
                <a:endParaRPr lang="kk-KZ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=8−180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=8−180</m:t>
                    </m:r>
                    <m:r>
                      <a:rPr lang="ru-R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ru-R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=8-180</a:t>
                </a:r>
                <a:r>
                  <a:rPr 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dirty="0" smtClean="0"/>
                  <a:t>4=-712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b="0" i="1" smtClean="0">
                            <a:latin typeface="Cambria Math" panose="02040503050406030204" pitchFamily="18" charset="0"/>
                          </a:rPr>
                          <m:t>м/</m:t>
                        </m:r>
                        <m:sSup>
                          <m:sSupPr>
                            <m:ctrlPr>
                              <a:rPr lang="kk-K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0" i="1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kk-K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212" y="1466810"/>
                <a:ext cx="10515600" cy="4351338"/>
              </a:xfrm>
              <a:blipFill>
                <a:blip r:embed="rId2"/>
                <a:stretch>
                  <a:fillRect l="-1101" t="-2945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0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8"/>
          <a:stretch/>
        </p:blipFill>
        <p:spPr>
          <a:xfrm>
            <a:off x="817165" y="1571916"/>
            <a:ext cx="9139991" cy="48916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17165" y="5878923"/>
            <a:ext cx="1616242" cy="673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Жауабы: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1678" cy="1325563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Функцияның графигіне жүргізілген жанаманың теңдеуін жазу ережесін қарастырайық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165" y="1690688"/>
            <a:ext cx="386602" cy="5895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Сабақтың қорытындысы</a:t>
            </a:r>
            <a:r>
              <a:rPr lang="kk-KZ" dirty="0">
                <a:solidFill>
                  <a:srgbClr val="002060"/>
                </a:solidFill>
              </a:rPr>
              <a:t/>
            </a:r>
            <a:br>
              <a:rPr lang="kk-KZ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Бүгін</a:t>
            </a:r>
            <a:r>
              <a:rPr lang="ru-RU" dirty="0" smtClean="0"/>
              <a:t> </a:t>
            </a:r>
            <a:r>
              <a:rPr lang="ru-RU" dirty="0" err="1"/>
              <a:t>оқушылар</a:t>
            </a:r>
            <a:r>
              <a:rPr lang="ru-RU" dirty="0"/>
              <a:t> </a:t>
            </a:r>
            <a:r>
              <a:rPr lang="ru-RU" dirty="0" err="1" smtClean="0"/>
              <a:t>туынды</a:t>
            </a:r>
            <a:r>
              <a:rPr lang="ru-RU" dirty="0" smtClean="0"/>
              <a:t> </a:t>
            </a:r>
            <a:r>
              <a:rPr lang="ru-RU" dirty="0" err="1" smtClean="0"/>
              <a:t>тарауы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өткен</a:t>
            </a:r>
            <a:r>
              <a:rPr lang="ru-RU" dirty="0" smtClean="0"/>
              <a:t> </a:t>
            </a:r>
            <a:r>
              <a:rPr lang="ru-RU" dirty="0" err="1" smtClean="0"/>
              <a:t>тақырыптар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білімдерін</a:t>
            </a:r>
            <a:r>
              <a:rPr lang="ru-RU" dirty="0" smtClean="0"/>
              <a:t> </a:t>
            </a:r>
            <a:r>
              <a:rPr lang="ru-RU" dirty="0" err="1" smtClean="0"/>
              <a:t>бекітіп</a:t>
            </a:r>
            <a:r>
              <a:rPr lang="ru-RU" dirty="0" smtClean="0"/>
              <a:t> </a:t>
            </a:r>
            <a:r>
              <a:rPr lang="ru-RU" dirty="0" err="1" smtClean="0"/>
              <a:t>жаттығу</a:t>
            </a:r>
            <a:r>
              <a:rPr lang="ru-RU" dirty="0" smtClean="0"/>
              <a:t> </a:t>
            </a:r>
            <a:r>
              <a:rPr lang="ru-RU" dirty="0" err="1" smtClean="0"/>
              <a:t>есептерін</a:t>
            </a:r>
            <a:r>
              <a:rPr lang="ru-RU" dirty="0" smtClean="0"/>
              <a:t> </a:t>
            </a:r>
            <a:r>
              <a:rPr lang="ru-RU" dirty="0" err="1"/>
              <a:t>шығаруды</a:t>
            </a:r>
            <a:r>
              <a:rPr lang="ru-RU" dirty="0"/>
              <a:t> </a:t>
            </a:r>
            <a:r>
              <a:rPr lang="ru-RU" dirty="0" err="1"/>
              <a:t>үйренді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83" t="64330" r="67499" b="2557"/>
          <a:stretch/>
        </p:blipFill>
        <p:spPr>
          <a:xfrm>
            <a:off x="472440" y="4602480"/>
            <a:ext cx="2382754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12523</TotalTime>
  <Words>69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Tahoma</vt:lpstr>
      <vt:lpstr>Wingdings</vt:lpstr>
      <vt:lpstr>Тема Office</vt:lpstr>
      <vt:lpstr>Презентация PowerPoint</vt:lpstr>
      <vt:lpstr>Туынды тарауы бойынша есептер шығару</vt:lpstr>
      <vt:lpstr>Презентация PowerPoint</vt:lpstr>
      <vt:lpstr>Презентация PowerPoint</vt:lpstr>
      <vt:lpstr>Презентация PowerPoint</vt:lpstr>
      <vt:lpstr>Күрделі функция туындысын қарастырайық</vt:lpstr>
      <vt:lpstr>Туындының физикалық мағынасы</vt:lpstr>
      <vt:lpstr>Функцияның графигіне жүргізілген жанаманың теңдеуін жазу ережесін қарастырайық</vt:lpstr>
      <vt:lpstr>Сабақтың қорытындысы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Huawei</cp:lastModifiedBy>
  <cp:revision>24</cp:revision>
  <dcterms:created xsi:type="dcterms:W3CDTF">2024-01-28T10:18:20Z</dcterms:created>
  <dcterms:modified xsi:type="dcterms:W3CDTF">2024-09-18T16:44:15Z</dcterms:modified>
</cp:coreProperties>
</file>