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3" r:id="rId4"/>
    <p:sldId id="280" r:id="rId5"/>
    <p:sldId id="288" r:id="rId6"/>
    <p:sldId id="279" r:id="rId7"/>
    <p:sldId id="281" r:id="rId8"/>
    <p:sldId id="283" r:id="rId9"/>
    <p:sldId id="285" r:id="rId10"/>
    <p:sldId id="286" r:id="rId11"/>
    <p:sldId id="287" r:id="rId12"/>
    <p:sldId id="29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3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9E047-6932-48D1-9203-0308E6A4A58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45DB-A4CA-47B0-837D-0C4B10B29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9E047-6932-48D1-9203-0308E6A4A58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45DB-A4CA-47B0-837D-0C4B10B29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1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9E047-6932-48D1-9203-0308E6A4A58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45DB-A4CA-47B0-837D-0C4B10B29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1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9E047-6932-48D1-9203-0308E6A4A58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45DB-A4CA-47B0-837D-0C4B10B29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4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9E047-6932-48D1-9203-0308E6A4A58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45DB-A4CA-47B0-837D-0C4B10B29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1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9E047-6932-48D1-9203-0308E6A4A58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45DB-A4CA-47B0-837D-0C4B10B29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5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9E047-6932-48D1-9203-0308E6A4A58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45DB-A4CA-47B0-837D-0C4B10B29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1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9E047-6932-48D1-9203-0308E6A4A58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45DB-A4CA-47B0-837D-0C4B10B29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5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9E047-6932-48D1-9203-0308E6A4A58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45DB-A4CA-47B0-837D-0C4B10B29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5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9E047-6932-48D1-9203-0308E6A4A58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45DB-A4CA-47B0-837D-0C4B10B29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3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9E047-6932-48D1-9203-0308E6A4A58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45DB-A4CA-47B0-837D-0C4B10B29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6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9E047-6932-48D1-9203-0308E6A4A58F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345DB-A4CA-47B0-837D-0C4B10B29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1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697" y="2559099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Пәні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697" y="3470256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Сынып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2697" y="4381413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Тоқсан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2697" y="5292570"/>
            <a:ext cx="6778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Ұстаздың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аты-жөні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37689" y="2527733"/>
            <a:ext cx="8224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</a:t>
            </a:r>
            <a:r>
              <a:rPr lang="en-US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 анализ бастамалары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7478" y="3470256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37689" y="4381412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8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641" t="16512" r="17180" b="17026"/>
          <a:stretch/>
        </p:blipFill>
        <p:spPr>
          <a:xfrm>
            <a:off x="515815" y="145777"/>
            <a:ext cx="10855569" cy="671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513" t="19552" r="22949" b="18161"/>
          <a:stretch/>
        </p:blipFill>
        <p:spPr>
          <a:xfrm>
            <a:off x="445476" y="234462"/>
            <a:ext cx="11254153" cy="682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4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қорытындысы</a:t>
            </a:r>
            <a:br>
              <a:rPr lang="kk-K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Бүгін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туындының физикалық мағынасын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туындының геометриялық мағынасын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білді,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формулаларын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083" t="64330" r="67499" b="2557"/>
          <a:stretch/>
        </p:blipFill>
        <p:spPr>
          <a:xfrm>
            <a:off x="472440" y="4602480"/>
            <a:ext cx="2382754" cy="19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1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9110" y="518284"/>
            <a:ext cx="10011506" cy="1169839"/>
          </a:xfrm>
        </p:spPr>
        <p:txBody>
          <a:bodyPr>
            <a:noAutofit/>
          </a:bodyPr>
          <a:lstStyle/>
          <a:p>
            <a:r>
              <a:rPr lang="kk-KZ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Туындының физикалық және геометриялық мағынасы</a:t>
            </a:r>
            <a:endParaRPr lang="ru-RU" sz="4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774" y="1954613"/>
            <a:ext cx="3521413" cy="4321735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318479" y="2758973"/>
            <a:ext cx="6519300" cy="19981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Оқу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мақсаты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l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10.4.2.1 - туындының геометриялық мағынасын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білу;</a:t>
            </a:r>
          </a:p>
          <a:p>
            <a:pPr algn="l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10.4.2.2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туындының физикалық мағынасын білу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Екінші ретті туынды дегеніміз не?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16" t="40287" r="2807" b="35599"/>
          <a:stretch/>
        </p:blipFill>
        <p:spPr>
          <a:xfrm>
            <a:off x="552043" y="2380734"/>
            <a:ext cx="10852426" cy="292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8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8462" t="44906" r="8333" b="4247"/>
          <a:stretch/>
        </p:blipFill>
        <p:spPr>
          <a:xfrm>
            <a:off x="225083" y="1104900"/>
            <a:ext cx="11699631" cy="42824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7178" y="1169773"/>
            <a:ext cx="411892" cy="4613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6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769" t="25949" r="21538" b="26051"/>
          <a:stretch/>
        </p:blipFill>
        <p:spPr>
          <a:xfrm>
            <a:off x="1008184" y="468923"/>
            <a:ext cx="1055076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6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65754"/>
              </p:ext>
            </p:extLst>
          </p:nvPr>
        </p:nvGraphicFramePr>
        <p:xfrm>
          <a:off x="661661" y="834169"/>
          <a:ext cx="4476465" cy="711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Уравнение" r:id="rId3" imgW="1866900" imgH="292100" progId="Equation.3">
                  <p:embed/>
                </p:oleObj>
              </mc:Choice>
              <mc:Fallback>
                <p:oleObj name="Уравнение" r:id="rId3" imgW="1866900" imgH="2921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61" y="834169"/>
                        <a:ext cx="4476465" cy="7118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430025"/>
              </p:ext>
            </p:extLst>
          </p:nvPr>
        </p:nvGraphicFramePr>
        <p:xfrm>
          <a:off x="776997" y="1617826"/>
          <a:ext cx="5112527" cy="487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Уравнение" r:id="rId5" imgW="2311400" imgH="215900" progId="Equation.3">
                  <p:embed/>
                </p:oleObj>
              </mc:Choice>
              <mc:Fallback>
                <p:oleObj name="Уравнение" r:id="rId5" imgW="2311400" imgH="2159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997" y="1617826"/>
                        <a:ext cx="5112527" cy="4870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743165"/>
              </p:ext>
            </p:extLst>
          </p:nvPr>
        </p:nvGraphicFramePr>
        <p:xfrm>
          <a:off x="3810736" y="3049269"/>
          <a:ext cx="2654779" cy="609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Уравнение" r:id="rId7" imgW="964781" imgH="215806" progId="Equation.3">
                  <p:embed/>
                </p:oleObj>
              </mc:Choice>
              <mc:Fallback>
                <p:oleObj name="Уравнение" r:id="rId7" imgW="964781" imgH="215806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736" y="3049269"/>
                        <a:ext cx="2654779" cy="6099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61791"/>
              </p:ext>
            </p:extLst>
          </p:nvPr>
        </p:nvGraphicFramePr>
        <p:xfrm>
          <a:off x="968839" y="4482353"/>
          <a:ext cx="4988263" cy="106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Уравнение" r:id="rId9" imgW="2857500" imgH="609600" progId="Equation.3">
                  <p:embed/>
                </p:oleObj>
              </mc:Choice>
              <mc:Fallback>
                <p:oleObj name="Уравнение" r:id="rId9" imgW="2857500" imgH="609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839" y="4482353"/>
                        <a:ext cx="4988263" cy="1064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393285"/>
              </p:ext>
            </p:extLst>
          </p:nvPr>
        </p:nvGraphicFramePr>
        <p:xfrm>
          <a:off x="1168400" y="5743575"/>
          <a:ext cx="486886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name="Уравнение" r:id="rId11" imgW="2450880" imgH="228600" progId="Equation.3">
                  <p:embed/>
                </p:oleObj>
              </mc:Choice>
              <mc:Fallback>
                <p:oleObj name="Уравнение" r:id="rId11" imgW="245088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5743575"/>
                        <a:ext cx="4868863" cy="452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296779" y="182503"/>
            <a:ext cx="11676081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lang="kk-KZ" alt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1-м</a:t>
            </a:r>
            <a:r>
              <a:rPr kumimoji="0" lang="kk-KZ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ысалы: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S(t) = 6t</a:t>
            </a:r>
            <a:r>
              <a:rPr kumimoji="0" lang="en-US" alt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5t + 4 </a:t>
            </a:r>
            <a:r>
              <a:rPr kumimoji="0" lang="kk-KZ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заңы бойынша жұмыс жасап тұрған апараттың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kk-KZ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= </a:t>
            </a:r>
            <a:r>
              <a:rPr kumimoji="0" lang="kk-KZ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1с кезіндегі қозғалыс жылдамдығын тап</a:t>
            </a:r>
            <a:r>
              <a:rPr kumimoji="0" lang="kk-KZ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296779" y="17005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1461023" y="2526617"/>
            <a:ext cx="814017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kk-KZ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kk-KZ" alt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kk-KZ" altLang="en-US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Жылдамдықтан алынған туынды үдеуге тең</a:t>
            </a:r>
            <a:r>
              <a:rPr kumimoji="0" lang="kk-KZ" alt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618187" y="3731936"/>
            <a:ext cx="1026541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343400" algn="l"/>
              </a:tabLst>
            </a:pPr>
            <a:r>
              <a:rPr lang="kk-KZ" alt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2-м</a:t>
            </a:r>
            <a:r>
              <a:rPr kumimoji="0" lang="kk-KZ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ысалы: S(t) = 3t</a:t>
            </a:r>
            <a:r>
              <a:rPr kumimoji="0" lang="kk-KZ" alt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kk-KZ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kk-KZ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kk-KZ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9t</a:t>
            </a:r>
            <a:r>
              <a:rPr kumimoji="0" lang="kk-KZ" alt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kk-KZ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+ 6t </a:t>
            </a:r>
            <a:r>
              <a:rPr kumimoji="0" lang="kk-KZ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kk-KZ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 заңы бойынша түзу сызықты қозғалған дененің t = 2с кезіндегі дененің үдеуін тап</a:t>
            </a:r>
            <a:r>
              <a:rPr kumimoji="0" lang="kk-KZ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  <a:tab pos="4343400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296779" y="32086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8046720" y="5996075"/>
            <a:ext cx="32918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kk-KZ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kumimoji="0" lang="kk-KZ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Жауабы: 18м/с</a:t>
            </a:r>
            <a:r>
              <a:rPr kumimoji="0" lang="kk-KZ" alt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kk-KZ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309424" y="1900613"/>
            <a:ext cx="2251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</a:pPr>
            <a:r>
              <a:rPr lang="kk-KZ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Жауабы: 7м/с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938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487" t="19179" r="18846" b="30975"/>
          <a:stretch/>
        </p:blipFill>
        <p:spPr>
          <a:xfrm>
            <a:off x="821117" y="515815"/>
            <a:ext cx="11597846" cy="541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1795" t="17411" r="19487" b="29933"/>
          <a:stretch/>
        </p:blipFill>
        <p:spPr>
          <a:xfrm>
            <a:off x="773723" y="422030"/>
            <a:ext cx="10738339" cy="576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256" t="18053" r="18975" b="12382"/>
          <a:stretch/>
        </p:blipFill>
        <p:spPr>
          <a:xfrm>
            <a:off x="1101970" y="252057"/>
            <a:ext cx="9964616" cy="631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14833</TotalTime>
  <Words>115</Words>
  <Application>Microsoft Office PowerPoint</Application>
  <PresentationFormat>Широкоэкранный</PresentationFormat>
  <Paragraphs>20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Тема Office</vt:lpstr>
      <vt:lpstr>Уравнение</vt:lpstr>
      <vt:lpstr>Презентация PowerPoint</vt:lpstr>
      <vt:lpstr>Туындының физикалық және геометриялық мағынасы</vt:lpstr>
      <vt:lpstr>Екінші ретті туынды дегеніміз не?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Сабақтың қорытындысы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Huawei</cp:lastModifiedBy>
  <cp:revision>28</cp:revision>
  <dcterms:created xsi:type="dcterms:W3CDTF">2024-01-28T10:17:50Z</dcterms:created>
  <dcterms:modified xsi:type="dcterms:W3CDTF">2024-09-18T16:41:48Z</dcterms:modified>
</cp:coreProperties>
</file>