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6" r:id="rId3"/>
    <p:sldId id="257" r:id="rId4"/>
    <p:sldId id="269" r:id="rId5"/>
    <p:sldId id="268" r:id="rId6"/>
    <p:sldId id="258" r:id="rId7"/>
    <p:sldId id="260" r:id="rId8"/>
    <p:sldId id="261" r:id="rId9"/>
    <p:sldId id="262" r:id="rId10"/>
    <p:sldId id="277" r:id="rId11"/>
    <p:sldId id="27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6" d="100"/>
          <a:sy n="46" d="100"/>
        </p:scale>
        <p:origin x="53" y="811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акытгуль Хусман" userId="4158525cfcc23070" providerId="LiveId" clId="{F0239678-5491-4C2C-BF8D-52A15901705F}"/>
    <pc:docChg chg="undo custSel addSld delSld modSld sldOrd">
      <pc:chgData name="Бакытгуль Хусман" userId="4158525cfcc23070" providerId="LiveId" clId="{F0239678-5491-4C2C-BF8D-52A15901705F}" dt="2024-02-08T17:36:21.454" v="782" actId="21"/>
      <pc:docMkLst>
        <pc:docMk/>
      </pc:docMkLst>
      <pc:sldChg chg="addSp delSp new del mod">
        <pc:chgData name="Бакытгуль Хусман" userId="4158525cfcc23070" providerId="LiveId" clId="{F0239678-5491-4C2C-BF8D-52A15901705F}" dt="2024-02-08T16:45:58.791" v="358" actId="2696"/>
        <pc:sldMkLst>
          <pc:docMk/>
          <pc:sldMk cId="2396718068" sldId="256"/>
        </pc:sldMkLst>
        <pc:picChg chg="add del">
          <ac:chgData name="Бакытгуль Хусман" userId="4158525cfcc23070" providerId="LiveId" clId="{F0239678-5491-4C2C-BF8D-52A15901705F}" dt="2024-02-08T16:31:24.110" v="275" actId="21"/>
          <ac:picMkLst>
            <pc:docMk/>
            <pc:sldMk cId="2396718068" sldId="256"/>
            <ac:picMk id="5" creationId="{BF1ABEE6-2BF0-E6DF-BDED-6252A27C1371}"/>
          </ac:picMkLst>
        </pc:picChg>
      </pc:sldChg>
      <pc:sldChg chg="addSp delSp modSp new mod">
        <pc:chgData name="Бакытгуль Хусман" userId="4158525cfcc23070" providerId="LiveId" clId="{F0239678-5491-4C2C-BF8D-52A15901705F}" dt="2024-02-08T17:35:12.531" v="781"/>
        <pc:sldMkLst>
          <pc:docMk/>
          <pc:sldMk cId="1684990601" sldId="257"/>
        </pc:sldMkLst>
        <pc:spChg chg="mod">
          <ac:chgData name="Бакытгуль Хусман" userId="4158525cfcc23070" providerId="LiveId" clId="{F0239678-5491-4C2C-BF8D-52A15901705F}" dt="2024-02-08T06:47:23.767" v="119" actId="122"/>
          <ac:spMkLst>
            <pc:docMk/>
            <pc:sldMk cId="1684990601" sldId="257"/>
            <ac:spMk id="2" creationId="{BEAC7E20-2E33-937B-F718-C5C5E8B96535}"/>
          </ac:spMkLst>
        </pc:spChg>
        <pc:spChg chg="mod">
          <ac:chgData name="Бакытгуль Хусман" userId="4158525cfcc23070" providerId="LiveId" clId="{F0239678-5491-4C2C-BF8D-52A15901705F}" dt="2024-02-08T17:35:12.531" v="781"/>
          <ac:spMkLst>
            <pc:docMk/>
            <pc:sldMk cId="1684990601" sldId="257"/>
            <ac:spMk id="3" creationId="{4E1D318E-C0CB-3054-01D5-C0FEF347FC61}"/>
          </ac:spMkLst>
        </pc:spChg>
        <pc:picChg chg="add del mod">
          <ac:chgData name="Бакытгуль Хусман" userId="4158525cfcc23070" providerId="LiveId" clId="{F0239678-5491-4C2C-BF8D-52A15901705F}" dt="2024-02-08T07:00:59.684" v="162" actId="21"/>
          <ac:picMkLst>
            <pc:docMk/>
            <pc:sldMk cId="1684990601" sldId="257"/>
            <ac:picMk id="5" creationId="{899D2E03-F688-4238-FD0B-4A8E3310DCB4}"/>
          </ac:picMkLst>
        </pc:picChg>
      </pc:sldChg>
      <pc:sldChg chg="addSp delSp modSp new mod ord">
        <pc:chgData name="Бакытгуль Хусман" userId="4158525cfcc23070" providerId="LiveId" clId="{F0239678-5491-4C2C-BF8D-52A15901705F}" dt="2024-02-08T17:32:06.541" v="768" actId="22"/>
        <pc:sldMkLst>
          <pc:docMk/>
          <pc:sldMk cId="1345747755" sldId="258"/>
        </pc:sldMkLst>
        <pc:spChg chg="mod">
          <ac:chgData name="Бакытгуль Хусман" userId="4158525cfcc23070" providerId="LiveId" clId="{F0239678-5491-4C2C-BF8D-52A15901705F}" dt="2024-02-08T16:56:12.624" v="740" actId="207"/>
          <ac:spMkLst>
            <pc:docMk/>
            <pc:sldMk cId="1345747755" sldId="258"/>
            <ac:spMk id="2" creationId="{FB55E9A7-7EB5-15DA-2D38-CA98285B701B}"/>
          </ac:spMkLst>
        </pc:spChg>
        <pc:spChg chg="del">
          <ac:chgData name="Бакытгуль Хусман" userId="4158525cfcc23070" providerId="LiveId" clId="{F0239678-5491-4C2C-BF8D-52A15901705F}" dt="2024-02-08T16:45:11.106" v="350" actId="22"/>
          <ac:spMkLst>
            <pc:docMk/>
            <pc:sldMk cId="1345747755" sldId="258"/>
            <ac:spMk id="3" creationId="{81EB3065-B079-A0BC-5B78-BC2C28B4DDAC}"/>
          </ac:spMkLst>
        </pc:spChg>
        <pc:spChg chg="add mod">
          <ac:chgData name="Бакытгуль Хусман" userId="4158525cfcc23070" providerId="LiveId" clId="{F0239678-5491-4C2C-BF8D-52A15901705F}" dt="2024-02-08T16:56:03.021" v="739" actId="113"/>
          <ac:spMkLst>
            <pc:docMk/>
            <pc:sldMk cId="1345747755" sldId="258"/>
            <ac:spMk id="8" creationId="{8325A063-559E-A10F-B673-37DAE1FACD23}"/>
          </ac:spMkLst>
        </pc:spChg>
        <pc:spChg chg="add">
          <ac:chgData name="Бакытгуль Хусман" userId="4158525cfcc23070" providerId="LiveId" clId="{F0239678-5491-4C2C-BF8D-52A15901705F}" dt="2024-02-08T17:32:06.541" v="768" actId="22"/>
          <ac:spMkLst>
            <pc:docMk/>
            <pc:sldMk cId="1345747755" sldId="258"/>
            <ac:spMk id="10" creationId="{059C03B6-89DE-6775-8641-AA720E3C6400}"/>
          </ac:spMkLst>
        </pc:spChg>
        <pc:graphicFrameChg chg="add mod">
          <ac:chgData name="Бакытгуль Хусман" userId="4158525cfcc23070" providerId="LiveId" clId="{F0239678-5491-4C2C-BF8D-52A15901705F}" dt="2024-02-08T16:44:37.236" v="349" actId="14100"/>
          <ac:graphicFrameMkLst>
            <pc:docMk/>
            <pc:sldMk cId="1345747755" sldId="258"/>
            <ac:graphicFrameMk id="4" creationId="{D1D720B4-4E41-8792-894E-C5E457B3C32E}"/>
          </ac:graphicFrameMkLst>
        </pc:graphicFrameChg>
        <pc:picChg chg="add del mod ord">
          <ac:chgData name="Бакытгуль Хусман" userId="4158525cfcc23070" providerId="LiveId" clId="{F0239678-5491-4C2C-BF8D-52A15901705F}" dt="2024-02-08T16:45:54.846" v="357" actId="21"/>
          <ac:picMkLst>
            <pc:docMk/>
            <pc:sldMk cId="1345747755" sldId="258"/>
            <ac:picMk id="6" creationId="{512D9463-727D-DE83-7E3D-950341B8013B}"/>
          </ac:picMkLst>
        </pc:picChg>
      </pc:sldChg>
      <pc:sldChg chg="addSp delSp modSp new mod">
        <pc:chgData name="Бакытгуль Хусман" userId="4158525cfcc23070" providerId="LiveId" clId="{F0239678-5491-4C2C-BF8D-52A15901705F}" dt="2024-02-08T17:04:28.659" v="749" actId="22"/>
        <pc:sldMkLst>
          <pc:docMk/>
          <pc:sldMk cId="2775220008" sldId="259"/>
        </pc:sldMkLst>
        <pc:spChg chg="mod">
          <ac:chgData name="Бакытгуль Хусман" userId="4158525cfcc23070" providerId="LiveId" clId="{F0239678-5491-4C2C-BF8D-52A15901705F}" dt="2024-02-08T16:59:22.761" v="748" actId="255"/>
          <ac:spMkLst>
            <pc:docMk/>
            <pc:sldMk cId="2775220008" sldId="259"/>
            <ac:spMk id="2" creationId="{8D2EDAEF-3CAE-A415-0E4C-57403712DA38}"/>
          </ac:spMkLst>
        </pc:spChg>
        <pc:spChg chg="del">
          <ac:chgData name="Бакытгуль Хусман" userId="4158525cfcc23070" providerId="LiveId" clId="{F0239678-5491-4C2C-BF8D-52A15901705F}" dt="2024-02-08T17:04:28.659" v="749" actId="22"/>
          <ac:spMkLst>
            <pc:docMk/>
            <pc:sldMk cId="2775220008" sldId="259"/>
            <ac:spMk id="3" creationId="{3F4ED204-8FA2-B950-96CD-AB3ADB169893}"/>
          </ac:spMkLst>
        </pc:spChg>
        <pc:picChg chg="add mod ord">
          <ac:chgData name="Бакытгуль Хусман" userId="4158525cfcc23070" providerId="LiveId" clId="{F0239678-5491-4C2C-BF8D-52A15901705F}" dt="2024-02-08T17:04:28.659" v="749" actId="22"/>
          <ac:picMkLst>
            <pc:docMk/>
            <pc:sldMk cId="2775220008" sldId="259"/>
            <ac:picMk id="5" creationId="{E7F2804D-01DB-3CCE-2EDB-37E059157CBA}"/>
          </ac:picMkLst>
        </pc:picChg>
      </pc:sldChg>
      <pc:sldChg chg="addSp delSp modSp new mod">
        <pc:chgData name="Бакытгуль Хусман" userId="4158525cfcc23070" providerId="LiveId" clId="{F0239678-5491-4C2C-BF8D-52A15901705F}" dt="2024-02-08T17:19:37.286" v="751" actId="22"/>
        <pc:sldMkLst>
          <pc:docMk/>
          <pc:sldMk cId="3293137602" sldId="260"/>
        </pc:sldMkLst>
        <pc:spChg chg="del">
          <ac:chgData name="Бакытгуль Хусман" userId="4158525cfcc23070" providerId="LiveId" clId="{F0239678-5491-4C2C-BF8D-52A15901705F}" dt="2024-02-08T17:19:37.286" v="751" actId="22"/>
          <ac:spMkLst>
            <pc:docMk/>
            <pc:sldMk cId="3293137602" sldId="260"/>
            <ac:spMk id="3" creationId="{68B6ECA0-7B29-B604-F91D-096934CFB241}"/>
          </ac:spMkLst>
        </pc:spChg>
        <pc:picChg chg="add mod ord">
          <ac:chgData name="Бакытгуль Хусман" userId="4158525cfcc23070" providerId="LiveId" clId="{F0239678-5491-4C2C-BF8D-52A15901705F}" dt="2024-02-08T17:19:37.286" v="751" actId="22"/>
          <ac:picMkLst>
            <pc:docMk/>
            <pc:sldMk cId="3293137602" sldId="260"/>
            <ac:picMk id="5" creationId="{A8AC6EBA-B7A1-78E4-7B12-1D8CCED27748}"/>
          </ac:picMkLst>
        </pc:picChg>
      </pc:sldChg>
      <pc:sldChg chg="addSp delSp modSp new mod">
        <pc:chgData name="Бакытгуль Хусман" userId="4158525cfcc23070" providerId="LiveId" clId="{F0239678-5491-4C2C-BF8D-52A15901705F}" dt="2024-02-08T17:20:22.443" v="753" actId="22"/>
        <pc:sldMkLst>
          <pc:docMk/>
          <pc:sldMk cId="1512128413" sldId="261"/>
        </pc:sldMkLst>
        <pc:spChg chg="del">
          <ac:chgData name="Бакытгуль Хусман" userId="4158525cfcc23070" providerId="LiveId" clId="{F0239678-5491-4C2C-BF8D-52A15901705F}" dt="2024-02-08T17:20:22.443" v="753" actId="22"/>
          <ac:spMkLst>
            <pc:docMk/>
            <pc:sldMk cId="1512128413" sldId="261"/>
            <ac:spMk id="3" creationId="{93CC65ED-533D-71BD-44EA-70F233208233}"/>
          </ac:spMkLst>
        </pc:spChg>
        <pc:picChg chg="add mod ord">
          <ac:chgData name="Бакытгуль Хусман" userId="4158525cfcc23070" providerId="LiveId" clId="{F0239678-5491-4C2C-BF8D-52A15901705F}" dt="2024-02-08T17:20:22.443" v="753" actId="22"/>
          <ac:picMkLst>
            <pc:docMk/>
            <pc:sldMk cId="1512128413" sldId="261"/>
            <ac:picMk id="5" creationId="{F29D6910-9FEB-984B-DAC6-DF4AFCB51FD3}"/>
          </ac:picMkLst>
        </pc:picChg>
      </pc:sldChg>
      <pc:sldChg chg="addSp new mod">
        <pc:chgData name="Бакытгуль Хусман" userId="4158525cfcc23070" providerId="LiveId" clId="{F0239678-5491-4C2C-BF8D-52A15901705F}" dt="2024-02-08T17:21:27.732" v="755" actId="22"/>
        <pc:sldMkLst>
          <pc:docMk/>
          <pc:sldMk cId="2834415547" sldId="262"/>
        </pc:sldMkLst>
        <pc:picChg chg="add">
          <ac:chgData name="Бакытгуль Хусман" userId="4158525cfcc23070" providerId="LiveId" clId="{F0239678-5491-4C2C-BF8D-52A15901705F}" dt="2024-02-08T17:21:27.732" v="755" actId="22"/>
          <ac:picMkLst>
            <pc:docMk/>
            <pc:sldMk cId="2834415547" sldId="262"/>
            <ac:picMk id="5" creationId="{7DF9675D-C95F-5FFD-3AD3-61007DBFD0ED}"/>
          </ac:picMkLst>
        </pc:picChg>
      </pc:sldChg>
      <pc:sldChg chg="addSp new mod">
        <pc:chgData name="Бакытгуль Хусман" userId="4158525cfcc23070" providerId="LiveId" clId="{F0239678-5491-4C2C-BF8D-52A15901705F}" dt="2024-02-08T17:22:02.773" v="757" actId="22"/>
        <pc:sldMkLst>
          <pc:docMk/>
          <pc:sldMk cId="1891388159" sldId="263"/>
        </pc:sldMkLst>
        <pc:picChg chg="add">
          <ac:chgData name="Бакытгуль Хусман" userId="4158525cfcc23070" providerId="LiveId" clId="{F0239678-5491-4C2C-BF8D-52A15901705F}" dt="2024-02-08T17:22:02.773" v="757" actId="22"/>
          <ac:picMkLst>
            <pc:docMk/>
            <pc:sldMk cId="1891388159" sldId="263"/>
            <ac:picMk id="5" creationId="{8B6EA0CC-7521-C57E-3120-7ACC398D6C2D}"/>
          </ac:picMkLst>
        </pc:picChg>
      </pc:sldChg>
      <pc:sldChg chg="addSp delSp modSp new mod">
        <pc:chgData name="Бакытгуль Хусман" userId="4158525cfcc23070" providerId="LiveId" clId="{F0239678-5491-4C2C-BF8D-52A15901705F}" dt="2024-02-08T17:22:38.006" v="759" actId="22"/>
        <pc:sldMkLst>
          <pc:docMk/>
          <pc:sldMk cId="1299936997" sldId="264"/>
        </pc:sldMkLst>
        <pc:spChg chg="del">
          <ac:chgData name="Бакытгуль Хусман" userId="4158525cfcc23070" providerId="LiveId" clId="{F0239678-5491-4C2C-BF8D-52A15901705F}" dt="2024-02-08T17:22:38.006" v="759" actId="22"/>
          <ac:spMkLst>
            <pc:docMk/>
            <pc:sldMk cId="1299936997" sldId="264"/>
            <ac:spMk id="3" creationId="{EBF6FAA1-4686-6B01-66DF-0F8A821ED45C}"/>
          </ac:spMkLst>
        </pc:spChg>
        <pc:picChg chg="add mod ord">
          <ac:chgData name="Бакытгуль Хусман" userId="4158525cfcc23070" providerId="LiveId" clId="{F0239678-5491-4C2C-BF8D-52A15901705F}" dt="2024-02-08T17:22:38.006" v="759" actId="22"/>
          <ac:picMkLst>
            <pc:docMk/>
            <pc:sldMk cId="1299936997" sldId="264"/>
            <ac:picMk id="5" creationId="{55420D85-BE7A-1156-BBB4-C5D3000AC8A2}"/>
          </ac:picMkLst>
        </pc:picChg>
      </pc:sldChg>
      <pc:sldChg chg="addSp new mod">
        <pc:chgData name="Бакытгуль Хусман" userId="4158525cfcc23070" providerId="LiveId" clId="{F0239678-5491-4C2C-BF8D-52A15901705F}" dt="2024-02-08T17:23:19.230" v="761" actId="22"/>
        <pc:sldMkLst>
          <pc:docMk/>
          <pc:sldMk cId="3096815731" sldId="265"/>
        </pc:sldMkLst>
        <pc:picChg chg="add">
          <ac:chgData name="Бакытгуль Хусман" userId="4158525cfcc23070" providerId="LiveId" clId="{F0239678-5491-4C2C-BF8D-52A15901705F}" dt="2024-02-08T17:23:19.230" v="761" actId="22"/>
          <ac:picMkLst>
            <pc:docMk/>
            <pc:sldMk cId="3096815731" sldId="265"/>
            <ac:picMk id="5" creationId="{4995EBEF-1464-5480-8529-62FC6374BA27}"/>
          </ac:picMkLst>
        </pc:picChg>
      </pc:sldChg>
      <pc:sldChg chg="addSp delSp modSp new mod">
        <pc:chgData name="Бакытгуль Хусман" userId="4158525cfcc23070" providerId="LiveId" clId="{F0239678-5491-4C2C-BF8D-52A15901705F}" dt="2024-02-08T17:23:56.978" v="763" actId="22"/>
        <pc:sldMkLst>
          <pc:docMk/>
          <pc:sldMk cId="2197776294" sldId="266"/>
        </pc:sldMkLst>
        <pc:spChg chg="del">
          <ac:chgData name="Бакытгуль Хусман" userId="4158525cfcc23070" providerId="LiveId" clId="{F0239678-5491-4C2C-BF8D-52A15901705F}" dt="2024-02-08T17:23:56.978" v="763" actId="22"/>
          <ac:spMkLst>
            <pc:docMk/>
            <pc:sldMk cId="2197776294" sldId="266"/>
            <ac:spMk id="3" creationId="{7E50006F-9D69-293C-7DF1-10E5C28ECA48}"/>
          </ac:spMkLst>
        </pc:spChg>
        <pc:picChg chg="add mod ord">
          <ac:chgData name="Бакытгуль Хусман" userId="4158525cfcc23070" providerId="LiveId" clId="{F0239678-5491-4C2C-BF8D-52A15901705F}" dt="2024-02-08T17:23:56.978" v="763" actId="22"/>
          <ac:picMkLst>
            <pc:docMk/>
            <pc:sldMk cId="2197776294" sldId="266"/>
            <ac:picMk id="5" creationId="{6D328C1E-2FCC-B4FF-790E-073C51FAF22D}"/>
          </ac:picMkLst>
        </pc:picChg>
      </pc:sldChg>
      <pc:sldChg chg="addSp new mod">
        <pc:chgData name="Бакытгуль Хусман" userId="4158525cfcc23070" providerId="LiveId" clId="{F0239678-5491-4C2C-BF8D-52A15901705F}" dt="2024-02-08T17:24:27.479" v="765" actId="22"/>
        <pc:sldMkLst>
          <pc:docMk/>
          <pc:sldMk cId="1001786469" sldId="267"/>
        </pc:sldMkLst>
        <pc:picChg chg="add">
          <ac:chgData name="Бакытгуль Хусман" userId="4158525cfcc23070" providerId="LiveId" clId="{F0239678-5491-4C2C-BF8D-52A15901705F}" dt="2024-02-08T17:24:27.479" v="765" actId="22"/>
          <ac:picMkLst>
            <pc:docMk/>
            <pc:sldMk cId="1001786469" sldId="267"/>
            <ac:picMk id="5" creationId="{22478124-346A-698C-DADB-60EABD63E960}"/>
          </ac:picMkLst>
        </pc:picChg>
      </pc:sldChg>
      <pc:sldChg chg="addSp delSp new mod">
        <pc:chgData name="Бакытгуль Хусман" userId="4158525cfcc23070" providerId="LiveId" clId="{F0239678-5491-4C2C-BF8D-52A15901705F}" dt="2024-02-08T17:36:21.454" v="782" actId="21"/>
        <pc:sldMkLst>
          <pc:docMk/>
          <pc:sldMk cId="2422987352" sldId="268"/>
        </pc:sldMkLst>
        <pc:spChg chg="add del">
          <ac:chgData name="Бакытгуль Хусман" userId="4158525cfcc23070" providerId="LiveId" clId="{F0239678-5491-4C2C-BF8D-52A15901705F}" dt="2024-02-08T17:36:21.454" v="782" actId="21"/>
          <ac:spMkLst>
            <pc:docMk/>
            <pc:sldMk cId="2422987352" sldId="268"/>
            <ac:spMk id="5" creationId="{F9DF6D32-D011-D2D9-8211-F20DC27C840A}"/>
          </ac:spMkLst>
        </pc:spChg>
      </pc:sldChg>
      <pc:sldChg chg="modSp new mod">
        <pc:chgData name="Бакытгуль Хусман" userId="4158525cfcc23070" providerId="LiveId" clId="{F0239678-5491-4C2C-BF8D-52A15901705F}" dt="2024-02-08T17:33:41.737" v="779" actId="12"/>
        <pc:sldMkLst>
          <pc:docMk/>
          <pc:sldMk cId="992253854" sldId="269"/>
        </pc:sldMkLst>
        <pc:spChg chg="mod">
          <ac:chgData name="Бакытгуль Хусман" userId="4158525cfcc23070" providerId="LiveId" clId="{F0239678-5491-4C2C-BF8D-52A15901705F}" dt="2024-02-08T17:32:51.902" v="775" actId="122"/>
          <ac:spMkLst>
            <pc:docMk/>
            <pc:sldMk cId="992253854" sldId="269"/>
            <ac:spMk id="2" creationId="{ADD11BDA-9DB1-5F4E-FACB-B5331585AEB2}"/>
          </ac:spMkLst>
        </pc:spChg>
        <pc:spChg chg="mod">
          <ac:chgData name="Бакытгуль Хусман" userId="4158525cfcc23070" providerId="LiveId" clId="{F0239678-5491-4C2C-BF8D-52A15901705F}" dt="2024-02-08T17:33:41.737" v="779" actId="12"/>
          <ac:spMkLst>
            <pc:docMk/>
            <pc:sldMk cId="992253854" sldId="269"/>
            <ac:spMk id="3" creationId="{66D3921E-F792-A59C-F83D-D827A9F62E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BF66B61-4528-848B-D9EA-1F3D9B3BD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F033407-C698-AC52-78BA-0DAD1A9B8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05E1F73-B4FB-4A9A-BB33-649FC65DF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AE743AA-85A5-2ACD-F3DF-14660A37F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5D5BADB-B846-1C2C-2069-F802CBB48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805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5DE54C-D035-1597-F174-067AB27BF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B4DEE38-F3B8-A9A2-A780-EA9465239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E76B78A-AF90-775D-799E-28FA9164F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0C8D765-9863-84BF-61FA-894E3879E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91BE459-B9F5-BBDE-967D-86678A8E1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67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BC3FA965-850D-181D-B389-621C354A2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0774F8B-A0EE-722A-073D-D5599146F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5EB3AE6-083C-F967-E684-AE44D54FF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1A7D4A8-ECCF-D432-67C1-E471E4CE2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B9EB3B1-12A1-C3DF-6AE4-EA52CE7D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939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83E44BB-27B0-FF0D-4738-1F95FBCBA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5741417-015D-75A0-31A9-11A47EEE8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B06494E-8601-EE91-4537-EDE254CF9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9AE5F47-5239-FDB2-5EFF-3BF401146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36C4D9E-A15A-12ED-6CF2-A8E26CB7B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50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BF7BA4-49E2-125F-13CC-283CB629E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A0523B6-5735-DED3-F4A4-5AE6CA2EB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EC268E8-B79E-7927-4857-74BB621A1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337DCF0-0E27-DEF8-B422-ECC859E4B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04A37B5-BAA9-1644-46B5-062C21A51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861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3A78CB8-60C0-F97D-BEB9-BB09839CC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91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0012E97-75FE-C630-BED0-1A04B911D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64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01DD79A-45A5-C4E7-2EE1-9ABF89037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B48A833-3DEB-510A-95D5-6BEC3851C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6AEE4AD-726B-1A61-87DA-BD32B363F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415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3453D4-DAD5-229B-3810-6A9F88902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7D1993-C910-786B-D7FB-3CDE5F8CF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FF0C20E-8B59-0401-14B6-D97201AB7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C697CF3-3F34-AF7D-FB4B-436019C5C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04BDCE4-34BF-AB1E-F1B7-A049E228D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DB9C314-65B9-98A6-FC38-B4D1A0C9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60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1C6C4-26F6-E62B-FED1-5F708F7DA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2C4A58F-6876-8641-72EC-3EA2595DD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C038973-8353-3809-E068-CEC5D80B3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B8BE98B-C01F-88B2-AD3A-8679FCABA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15B6001A-A47F-18AD-35CF-FA2A2AE7E5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E32CA7B-227E-C3DC-DFF6-E292035E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EB3AA0F0-9AEE-1F83-946A-E78918934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1319D3D-B9AC-3E75-B04D-B82D80E90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403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B76AE65-2257-575E-BFFB-46EEFEFAD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EF04C57-ADDA-95F9-5972-0B3F04D00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37E52F8-8B23-886A-21EE-CD2FB1E86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2CD8BECA-EC3D-22A0-972D-D0B95F5A0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0338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9374998-1AC2-3301-2ACC-89A614E4B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2882E63-3E6C-13E2-4CA3-9CB8FC20D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D7549CFB-669D-CA59-B853-59F3708BB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0108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42EF41-DC6D-E046-8E2A-27D20975A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D9CB458-2C06-1E53-268D-40C8B7CCA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60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05F2A23-CADC-3BE2-CCFD-39B2EE1AC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54AB100-31B0-E340-A1F5-1956BFADB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8A98301-5593-8CB8-B25B-A6D05937C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65C7E3D-83D6-3BA7-47CE-08394EE85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32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24161DF-6247-653F-981D-8E826893C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99E1C0D-49A4-6E1C-2D88-3107E32F7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463FB43-64A3-A361-7012-110E27CDA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ED740E8-BDB5-E5B8-E891-2E6A9E221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C912BBB-CF41-AD3B-373C-648CBDDA8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622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055213-548D-6CCC-5D74-E6B4B897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C38EE8B7-0F92-AADA-CA81-B38C38CF55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60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5660A75-4238-AFDC-1272-F3E2AA7E1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CFD8C2A-73E7-F92C-B1BD-8FEFD9AD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367A889-2396-2763-A581-88079A7B8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DEA87F1-120E-38EF-C29D-58F9191B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2043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A1D499-88E3-3B6D-D6AB-0B1AABDD9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0A70CBC9-83AD-3C87-711C-91C55B91D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17AB7FD-F355-AF7A-5783-EC9566D4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CB3E07C-E711-6320-4869-CBF1DAF5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B59D8F5-0B36-3A1B-5F2E-36827407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9805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AAFAE15-0189-9C79-06B6-6474B61E9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7C27FC3-2AB7-A6D8-07EB-16CDDDBDE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B64D24C-C9F9-F167-446A-A6664B9AF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064FA92-5842-BE85-463C-19B9B845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79BC1B8-E340-3C0F-222E-692D123F5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39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366E15-7863-D3F2-6971-F89FEBD29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E7CCCC7-2301-CFDA-F048-A81F32889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5A32BA6-C0FF-EC7F-04BF-EC0DFE622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90D85D3-DE1A-A82C-7B85-96A87AA63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3923B9F-BB12-0B55-0877-E795EB70E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713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12CC79C-DBE6-9FC7-BA6D-A4C601388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DD9C041-106D-4A89-BD13-491E20AA1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DDEF822-A24A-6553-8326-D0AEF5FD3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CB7BE0A-84BF-40D6-FB49-0D36613B0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E6B890F-195E-1B96-067D-C9D21500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68DA46B-2221-649C-00A3-F1C3B7B9A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79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B49C06-2182-8F63-6D2D-E381E023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4E1FF8C-7FB9-8EB4-C36E-86C814F77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7F3AA00-58EC-8E3D-5108-D91A7BA35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F1770C43-D10D-C834-ADBE-0F26B4760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F39E3F65-FEB6-7241-3447-C6C168EAD9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27AB243-4AF5-813F-5A7B-4F1CEFA7C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CFDB3273-6576-06BB-9035-7F9EB60C9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E737D74C-CFBB-F2E2-81F2-EA03D0E70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56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A71E5D3-A725-23CE-9A69-DB822A999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4ACF16FE-1CC9-1AF5-4539-B33FB5006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785D62D-7AD8-AF2D-C8A4-F5F81C502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4C784D5-59D9-32FD-CCAD-5BCB4661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893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352CAF4C-2D3B-70C0-142A-4238A39A9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FA8EBD24-7C5A-002D-E3FA-C490C3C2B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729A155-CD89-E2CD-F0BC-CD8866BC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0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AAF4DF-887B-141E-E560-12D7943AF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8040BC9-DED3-3374-953D-7A7E6CEC6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B341D86-14D4-A305-815B-98E7B954B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628682C-E5C4-3439-7417-C6F3F9E1D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DDC30C5-CDF2-16BF-AF3C-17FCB2F6B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035249A-54C3-DED5-43D6-EB3BC70D6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220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AEFF437-26EC-17C2-E438-872D0DFCF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94DD61B-37D5-6384-E3B9-9F5D2A495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C439FA9-8891-03AC-0CF1-A12356519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5654FB4-35A0-B3AD-6BF9-72F0EF76C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7C0FBFC-F4C0-A332-3DEB-98FEEFD5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86A7201-D2E5-4F15-E576-B4147FF8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8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7E30B9-15CB-37EA-67F2-D9FF0E12E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32E14A9-E2EC-B803-99CA-E957ED218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9B13250-6AE8-B90B-622E-48BC86FDD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215B-022C-4DD4-B089-479A517C690D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70E5534-284C-5D18-2DF8-F3790DE26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B391758-9AF3-14B7-A76F-4DF8DD985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F8838-32BA-4704-8199-60C47E905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00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81D7AF2-6B65-A30A-6361-6A708095B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B7A3490-B51B-F3A5-7D70-D162D61D2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924B10A-72D6-6D8D-255C-D11DC5063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5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D797-300C-4BB3-B876-E9AAA389E50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2632E10-BC54-EEB3-DC51-28651B6AA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5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6353963-DE6D-2D31-8277-6572DC34A2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5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ED4C-F0CC-4D72-B6CD-46139CD30D6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3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425561E-37A8-2BB9-01AE-323010787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145" y="2799472"/>
            <a:ext cx="10592971" cy="261659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Пәні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     Алгебра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анализ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бастамалары</a:t>
            </a:r>
            <a:endParaRPr lang="ru-RU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Сынып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10</a:t>
            </a:r>
          </a:p>
          <a:p>
            <a:pPr algn="l"/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</a:t>
            </a:r>
            <a:r>
              <a:rPr lang="kk-KZ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қсан:            ⅠⅠⅠ</a:t>
            </a:r>
          </a:p>
          <a:p>
            <a:pPr algn="l"/>
            <a:endParaRPr lang="kk-KZ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Құрастырушы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аты-жөні</a:t>
            </a:r>
            <a:r>
              <a:rPr lang="ru-RU" sz="128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10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24598D-EAB5-3928-1D9A-38D180575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2035"/>
            <a:ext cx="9144000" cy="799955"/>
          </a:xfrm>
        </p:spPr>
        <p:txBody>
          <a:bodyPr>
            <a:normAutofit/>
          </a:bodyPr>
          <a:lstStyle/>
          <a:p>
            <a:r>
              <a:rPr lang="kk-KZ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  <a:endParaRPr lang="ru-RU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1060311-7D4F-B564-0DB1-9C88F48D7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2053" y="1523856"/>
            <a:ext cx="11118273" cy="1655762"/>
          </a:xfrm>
        </p:spPr>
        <p:txBody>
          <a:bodyPr>
            <a:normAutofit/>
          </a:bodyPr>
          <a:lstStyle/>
          <a:p>
            <a:pPr algn="l"/>
            <a:r>
              <a:rPr lang="kk-KZ" sz="3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 функцияның туындысын табуды игеріп,жалпы туынды табудан білімдеріңді жетілдіңдер.</a:t>
            </a:r>
            <a:endParaRPr lang="ru-RU" sz="32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CC9F94DC-5FB2-7674-2596-104B0100A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669" y="2784648"/>
            <a:ext cx="3726658" cy="4073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5284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AC7E20-2E33-937B-F718-C5C5E8B9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 </a:t>
            </a:r>
            <a:br>
              <a:rPr lang="kk-KZ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 функция туындысына есептер шығару</a:t>
            </a:r>
            <a:endParaRPr lang="ru-RU" sz="36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E1D318E-C0CB-3054-01D5-C0FEF347F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4221"/>
            <a:ext cx="10795000" cy="31420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 </a:t>
            </a:r>
          </a:p>
          <a:p>
            <a:pPr marL="0" indent="0">
              <a:buNone/>
            </a:pPr>
            <a:r>
              <a:rPr lang="kk-KZ" sz="32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10.4.1.22 - күрделі функцияның туындысын табу</a:t>
            </a:r>
          </a:p>
          <a:p>
            <a:pPr marL="0" indent="0">
              <a:buNone/>
            </a:pPr>
            <a:endParaRPr lang="kk-KZ" sz="32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kk-KZ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 </a:t>
            </a:r>
          </a:p>
          <a:p>
            <a:pPr marL="0" indent="0">
              <a:buNone/>
            </a:pPr>
            <a:r>
              <a:rPr lang="ru-RU" sz="3200" b="1" i="1" strike="noStrike" spc="-1" dirty="0" err="1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Күрделі</a:t>
            </a:r>
            <a:r>
              <a:rPr lang="ru-RU" sz="3200" b="1" i="1" strike="noStrike" spc="-1" dirty="0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3200" b="1" i="1" strike="noStrike" spc="-1" dirty="0" err="1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функциялардың</a:t>
            </a:r>
            <a:r>
              <a:rPr lang="ru-RU" sz="3200" b="1" i="1" strike="noStrike" spc="-1" dirty="0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3200" b="1" i="1" strike="noStrike" spc="-1" dirty="0" err="1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туындыларын</a:t>
            </a:r>
            <a:r>
              <a:rPr lang="ru-RU" sz="3200" b="1" i="1" strike="noStrike" spc="-1" dirty="0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3200" b="1" i="1" strike="noStrike" spc="-1" dirty="0" err="1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қолданып</a:t>
            </a:r>
            <a:r>
              <a:rPr lang="ru-RU" sz="3200" b="1" i="1" strike="noStrike" spc="-1" dirty="0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3200" b="1" i="1" strike="noStrike" spc="-1" dirty="0" err="1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есеп</a:t>
            </a:r>
            <a:r>
              <a:rPr lang="ru-RU" sz="3200" b="1" i="1" strike="noStrike" spc="-1" dirty="0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3200" b="1" i="1" strike="noStrike" spc="-1" dirty="0" err="1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шығара</a:t>
            </a:r>
            <a:r>
              <a:rPr lang="ru-RU" sz="3200" b="1" i="1" strike="noStrike" spc="-1" dirty="0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3200" b="1" i="1" strike="noStrike" spc="-1" dirty="0" err="1">
                <a:solidFill>
                  <a:schemeClr val="accent1">
                    <a:lumMod val="50000"/>
                  </a:schemeClr>
                </a:solidFill>
                <a:latin typeface="Times New Roman"/>
              </a:rPr>
              <a:t>білу</a:t>
            </a:r>
            <a:endParaRPr lang="ru-RU" sz="3200" b="1" i="1" strike="noStrike" spc="-1" dirty="0">
              <a:solidFill>
                <a:schemeClr val="accent1">
                  <a:lumMod val="50000"/>
                </a:schemeClr>
              </a:solidFill>
              <a:latin typeface="Arial"/>
            </a:endParaRPr>
          </a:p>
          <a:p>
            <a:pPr marL="0" indent="0" algn="l">
              <a:buNone/>
            </a:pPr>
            <a:endParaRPr lang="kk-KZ" sz="3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kk-KZ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CC9F94DC-5FB2-7674-2596-104B0100A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2252" y="4715933"/>
            <a:ext cx="2336615" cy="2027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84990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DD11BDA-9DB1-5F4E-FACB-B5331585A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59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strike="noStrike" spc="-1" dirty="0" err="1">
                <a:solidFill>
                  <a:srgbClr val="FF0000"/>
                </a:solidFill>
                <a:latin typeface="Times New Roman"/>
              </a:rPr>
              <a:t>Күрделі</a:t>
            </a:r>
            <a:r>
              <a:rPr lang="ru-RU" sz="4000" b="1" i="1" strike="noStrike" spc="-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ru-RU" sz="4000" b="1" i="1" strike="noStrike" spc="-1" dirty="0" err="1">
                <a:solidFill>
                  <a:srgbClr val="FF0000"/>
                </a:solidFill>
                <a:latin typeface="Times New Roman"/>
              </a:rPr>
              <a:t>функцияның</a:t>
            </a:r>
            <a:r>
              <a:rPr lang="ru-RU" sz="4000" b="1" i="1" strike="noStrike" spc="-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ru-RU" sz="4000" b="1" i="1" strike="noStrike" spc="-1" dirty="0" err="1">
                <a:solidFill>
                  <a:srgbClr val="FF0000"/>
                </a:solidFill>
                <a:latin typeface="Times New Roman"/>
              </a:rPr>
              <a:t>туындысын</a:t>
            </a:r>
            <a:r>
              <a:rPr lang="ru-RU" sz="4000" b="1" i="1" strike="noStrike" spc="-1" dirty="0">
                <a:solidFill>
                  <a:srgbClr val="FF0000"/>
                </a:solidFill>
                <a:latin typeface="Times New Roman"/>
              </a:rPr>
              <a:t> табу </a:t>
            </a:r>
            <a:r>
              <a:rPr lang="ru-RU" sz="4000" b="1" i="1" strike="noStrike" spc="-1" dirty="0" err="1">
                <a:solidFill>
                  <a:srgbClr val="FF0000"/>
                </a:solidFill>
                <a:latin typeface="Times New Roman"/>
              </a:rPr>
              <a:t>ережесін</a:t>
            </a:r>
            <a:r>
              <a:rPr lang="ru-RU" sz="4000" b="1" i="1" strike="noStrike" spc="-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ru-RU" sz="4000" b="1" i="1" strike="noStrike" spc="-1" dirty="0" err="1">
                <a:solidFill>
                  <a:srgbClr val="FF0000"/>
                </a:solidFill>
                <a:latin typeface="Times New Roman"/>
              </a:rPr>
              <a:t>еске</a:t>
            </a:r>
            <a:r>
              <a:rPr lang="ru-RU" sz="4000" b="1" i="1" strike="noStrike" spc="-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ru-RU" sz="4000" b="1" i="1" strike="noStrike" spc="-1" dirty="0" err="1">
                <a:solidFill>
                  <a:srgbClr val="FF0000"/>
                </a:solidFill>
                <a:latin typeface="Times New Roman"/>
              </a:rPr>
              <a:t>түсірейік</a:t>
            </a:r>
            <a:r>
              <a:rPr lang="ru-RU" sz="3200" b="0" strike="noStrike" spc="-1" dirty="0">
                <a:solidFill>
                  <a:srgbClr val="002060"/>
                </a:solidFill>
                <a:latin typeface="Arial"/>
              </a:rPr>
              <a:t/>
            </a:r>
            <a:br>
              <a:rPr lang="ru-RU" sz="3200" b="0" strike="noStrike" spc="-1" dirty="0">
                <a:solidFill>
                  <a:srgbClr val="002060"/>
                </a:solidFill>
                <a:latin typeface="Arial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66D3921E-F792-A59C-F83D-D827A9F62E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94266" y="2079625"/>
                <a:ext cx="10930467" cy="4351338"/>
              </a:xfrm>
            </p:spPr>
            <p:txBody>
              <a:bodyPr/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Егер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y= f(u)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функциясының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 u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нүктесінде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, ал u= g(x)</a:t>
                </a:r>
                <a:endParaRPr lang="ru-RU" sz="3200" b="1" i="1" spc="-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ru-RU" sz="3200" b="1" i="1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ф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ункциясының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 х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нүктесінде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туындылары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бар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болса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, </a:t>
                </a:r>
                <a:endParaRPr lang="ru-RU" sz="3200" b="1" i="1" spc="-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онда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күрделі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функцияның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х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аргументі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бойынша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туындысы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 бар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болып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және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ол</a:t>
                </a:r>
                <a:r>
                  <a:rPr lang="ru-RU" sz="3200" b="1" i="1" strike="noStrike" spc="-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strike="noStrike" spc="-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туынды</a:t>
                </a:r>
                <a:r>
                  <a:rPr lang="ru-RU" sz="3200" b="1" strike="noStrike" spc="-1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𝒈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′(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200" b="1" strike="noStrike" spc="-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ru-RU" sz="3200" b="1" strike="noStrike" spc="-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 </a:t>
                </a:r>
                <a:r>
                  <a:rPr lang="ru-RU" sz="3200" b="1" i="1" strike="noStrike" spc="-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формуласымен</a:t>
                </a:r>
                <a:r>
                  <a:rPr lang="ru-RU" sz="3200" b="1" i="1" strike="noStrike" spc="-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strike="noStrike" spc="-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анықталады</a:t>
                </a:r>
                <a:endParaRPr lang="ru-RU" sz="3200" b="1" i="1" strike="noStrike" spc="-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6D3921E-F792-A59C-F83D-D827A9F62E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4266" y="2079625"/>
                <a:ext cx="10930467" cy="4351338"/>
              </a:xfrm>
              <a:blipFill>
                <a:blip r:embed="rId2"/>
                <a:stretch>
                  <a:fillRect l="-1450" t="-1961" r="-8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2253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A93D7D-6A04-8FF8-ED38-66D35DC2E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alt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alt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= </a:t>
            </a:r>
            <a:r>
              <a:rPr kumimoji="0" lang="en-US" alt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kumimoji="0" lang="ru-RU" alt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kumimoji="0" lang="en-US" alt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</a:t>
            </a:r>
            <a:r>
              <a:rPr kumimoji="0" lang="ru-RU" alt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(x)) </a:t>
            </a:r>
            <a:r>
              <a:rPr kumimoji="0" lang="ru-RU" altLang="ru-RU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күрделі</a:t>
            </a:r>
            <a:r>
              <a:rPr kumimoji="0" lang="ru-RU" alt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функцияның</a:t>
            </a:r>
            <a:r>
              <a:rPr kumimoji="0" lang="ru-RU" alt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туындысын</a:t>
            </a:r>
            <a:r>
              <a:rPr kumimoji="0" lang="ru-RU" alt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табу </a:t>
            </a:r>
            <a:r>
              <a:rPr kumimoji="0" lang="ru-RU" altLang="ru-RU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алгоритмі</a:t>
            </a:r>
            <a:endParaRPr lang="ru-RU" sz="3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341A9F83-1F46-F6A3-58C5-67D79AB105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r>
                  <a:rPr lang="kk-KZ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</m:d>
                    <m:r>
                      <a:rPr lang="kk-KZ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ішкі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функцияны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анықтау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g'</a:t>
                </a:r>
                <a:r>
                  <a:rPr lang="kk-KZ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</m:d>
                    <m:r>
                      <a:rPr lang="kk-KZ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ішкі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функцияның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туындысын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табу </a:t>
                </a:r>
              </a:p>
              <a:p>
                <a:pPr marL="0" indent="0">
                  <a:buNone/>
                </a:pPr>
                <a:r>
                  <a:rPr lang="en-US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kk-KZ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32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</m:e>
                    </m:d>
                    <m:r>
                      <a:rPr lang="kk-KZ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сыртқы  </a:t>
                </a:r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функцияны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анықтау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'</a:t>
                </a:r>
                <a:r>
                  <a:rPr lang="kk-KZ" sz="3200" b="1" i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3200" b="1" i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</m:e>
                    </m:d>
                    <m:r>
                      <a:rPr lang="kk-KZ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сыртқы</a:t>
                </a:r>
                <a:r>
                  <a:rPr lang="kk-KZ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функцияның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i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туындысын</a:t>
                </a:r>
                <a:r>
                  <a:rPr lang="ru-RU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табу </a:t>
                </a:r>
                <a:endParaRPr lang="en-US" sz="32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Сыртқы функция туындысы мен ішкі функцияның </a:t>
                </a:r>
              </a:p>
              <a:p>
                <a:pPr marL="0" indent="0">
                  <a:buNone/>
                </a:pPr>
                <a:r>
                  <a:rPr lang="kk-KZ" sz="32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туындысының көбейтіндісін табу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𝒈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′(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200" b="1" strike="noStrike" spc="-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endParaRPr>
              </a:p>
              <a:p>
                <a:endParaRPr lang="ru-RU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41A9F83-1F46-F6A3-58C5-67D79AB105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 t="-3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298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55E9A7-7EB5-15DA-2D38-CA98285B7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 функция             Күрделі функция</a:t>
            </a:r>
            <a:endParaRPr lang="ru-RU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7">
                <a:extLst>
                  <a:ext uri="{FF2B5EF4-FFF2-40B4-BE49-F238E27FC236}">
                    <a16:creationId xmlns="" xmlns:a16="http://schemas.microsoft.com/office/drawing/2014/main" id="{8325A063-559E-A10F-B673-37DAE1FACD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rad>
                  </m:oMath>
                </a14:m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у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 +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0" indent="0">
                  <a:buNone/>
                </a:pPr>
                <a:endParaRPr lang="ru-RU" sz="32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sup>
                    </m:sSup>
                  </m:oMath>
                </a14:m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у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−</m:t>
                    </m:r>
                    <m:sSup>
                      <m:sSup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х)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sup>
                    </m:sSup>
                  </m:oMath>
                </a14:m>
                <a:endParaRPr lang="ru-RU" sz="32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func>
                  </m:oMath>
                </a14:m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у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</m:fName>
                      <m:e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х)</m:t>
                        </m:r>
                      </m:e>
                    </m:func>
                  </m:oMath>
                </a14:m>
                <a:endParaRPr lang="ru-RU" sz="32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den>
                    </m:f>
                  </m:oMath>
                </a14:m>
                <a:r>
                  <a:rPr lang="ru-RU" sz="32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у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х −</m:t>
                        </m:r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32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Объект 7">
                <a:extLst>
                  <a:ext uri="{FF2B5EF4-FFF2-40B4-BE49-F238E27FC236}">
                    <a16:creationId xmlns:a16="http://schemas.microsoft.com/office/drawing/2014/main" id="{8325A063-559E-A10F-B673-37DAE1FACD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 t="-21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5747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1AC805E7-5553-FE06-D3E3-D78EB1B2C7F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ru-RU" sz="3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 </a:t>
                </a:r>
                <a:r>
                  <a:rPr lang="ru-RU" sz="36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</a:t>
                </a:r>
                <a:r>
                  <a:rPr lang="ru-RU" sz="3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br>
                  <a:rPr lang="ru-RU" sz="3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kk-KZ" sz="36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</m:d>
                    <m:r>
                      <a:rPr lang="kk-KZ" sz="36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𝟏𝟒</m:t>
                        </m:r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e>
                    </m:rad>
                    <m:r>
                      <a:rPr lang="kk-KZ" sz="36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</m:t>
                    </m:r>
                    <m:sSup>
                      <m:sSupPr>
                        <m:ctrl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r>
                  <a:rPr lang="ru-RU" sz="36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функцияның туындысын </a:t>
                </a:r>
                <a:r>
                  <a:rPr lang="ru-RU" sz="3600" b="1" i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</a:t>
                </a:r>
                <a:r>
                  <a:rPr lang="kk-KZ" sz="36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ңыздар</a:t>
                </a:r>
                <a:endParaRPr lang="ru-RU" sz="36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1AC805E7-5553-FE06-D3E3-D78EB1B2C7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507" t="-14747" b="-19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>
                <a:extLst>
                  <a:ext uri="{FF2B5EF4-FFF2-40B4-BE49-F238E27FC236}">
                    <a16:creationId xmlns="" xmlns:a16="http://schemas.microsoft.com/office/drawing/2014/main" id="{813D7240-6942-54F3-7B1A-AC0382A576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0892" y="2248959"/>
                <a:ext cx="11619914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2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 </a:t>
                </a:r>
              </a:p>
              <a:p>
                <a:pPr marL="0" indent="0">
                  <a:buNone/>
                </a:pPr>
                <a:r>
                  <a:rPr lang="en-US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'</a:t>
                </a:r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  <m:r>
                      <a:rPr lang="kk-KZ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 +14х</m:t>
                            </m:r>
                          </m:e>
                        </m:rad>
                        <m:r>
                          <a:rPr lang="kk-KZ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5х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e>
                    </m:d>
                    <m:r>
                      <a:rPr lang="kk-KZ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′=</m:t>
                    </m:r>
                    <m:d>
                      <m:dPr>
                        <m:ctrlP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 +14х</m:t>
                            </m:r>
                          </m:e>
                        </m:rad>
                      </m:e>
                    </m:d>
                    <m:r>
                      <a:rPr lang="kk-KZ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′∙</m:t>
                    </m:r>
                    <m:sSup>
                      <m:sSupPr>
                        <m:ctrlPr>
                          <a:rPr lang="ru-RU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7+14х</m:t>
                            </m:r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en-US" sz="3200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kk-KZ" sz="320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5х</m:t>
                                </m:r>
                              </m:e>
                              <m:sup>
                                <m:r>
                                  <a:rPr lang="ru-RU" sz="32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en-US" sz="3200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kk-KZ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7+14х</m:t>
                            </m:r>
                          </m:e>
                        </m:rad>
                      </m:den>
                    </m:f>
                    <m:r>
                      <a:rPr lang="kk-KZ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</a:t>
                </a:r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30х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endParaRPr lang="kk-KZ" sz="3200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kk-KZ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7+14х</m:t>
                            </m:r>
                          </m:e>
                        </m:rad>
                      </m:den>
                    </m:f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 </m:t>
                    </m:r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30х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</a:t>
                </a:r>
                <a:r>
                  <a:rPr lang="kk-KZ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</a:t>
                </a:r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7+14х</m:t>
                            </m:r>
                          </m:e>
                        </m:rad>
                      </m:den>
                    </m:f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 </m:t>
                    </m:r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30х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endParaRPr lang="kk-KZ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813D7240-6942-54F3-7B1A-AC0382A576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0892" y="2248959"/>
                <a:ext cx="11619914" cy="4351338"/>
              </a:xfrm>
              <a:blipFill>
                <a:blip r:embed="rId3"/>
                <a:stretch>
                  <a:fillRect l="-1311" t="-3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3137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3ED2DA03-EE87-6DDB-9F6E-D84D4FBC199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15636" y="365125"/>
                <a:ext cx="10938164" cy="1650711"/>
              </a:xfrm>
            </p:spPr>
            <p:txBody>
              <a:bodyPr>
                <a:normAutofit fontScale="90000"/>
              </a:bodyPr>
              <a:lstStyle/>
              <a:p>
                <a:r>
                  <a:rPr lang="ru-RU" sz="3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2- </a:t>
                </a:r>
                <a:r>
                  <a:rPr lang="ru-RU" sz="36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мысыл</a:t>
                </a:r>
                <a:r>
                  <a:rPr lang="ru-RU" sz="3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br>
                  <a:rPr lang="ru-RU" sz="3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3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36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kk-KZ" sz="36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х</m:t>
                        </m:r>
                      </m:e>
                    </m:d>
                    <m:r>
                      <a:rPr lang="kk-KZ" sz="36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endChr m:val=""/>
                        <m:ctrl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k-KZ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e>
                    </m:d>
                    <m:sSup>
                      <m:sSupPr>
                        <m:ctrlPr>
                          <a:rPr lang="kk-KZ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6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600" b="1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6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ru-RU" sz="36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функцияның туындысын </a:t>
                </a:r>
                <a:r>
                  <a:rPr lang="ru-RU" sz="3600" b="1" i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</a:t>
                </a:r>
                <a:r>
                  <a:rPr lang="kk-KZ" sz="36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ңыздар</a:t>
                </a:r>
                <a:endParaRPr lang="ru-RU" sz="3600" b="1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3ED2DA03-EE87-6DDB-9F6E-D84D4FBC19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15636" y="365125"/>
                <a:ext cx="10938164" cy="1650711"/>
              </a:xfrm>
              <a:blipFill>
                <a:blip r:embed="rId2"/>
                <a:stretch>
                  <a:fillRect l="-1393" t="-5535" r="-1114" b="-70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>
                <a:extLst>
                  <a:ext uri="{FF2B5EF4-FFF2-40B4-BE49-F238E27FC236}">
                    <a16:creationId xmlns="" xmlns:a16="http://schemas.microsoft.com/office/drawing/2014/main" id="{0FED28D8-54C0-0047-50B3-8F0A40E9C6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8656" y="2407516"/>
                <a:ext cx="11605846" cy="392054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kk-KZ" sz="32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r>
                  <a:rPr lang="en-US" sz="3200" b="0" dirty="0">
                    <a:solidFill>
                      <a:schemeClr val="tx2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dPr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3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320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ahoma" panose="020B0604030504040204" pitchFamily="34" charset="0"/>
                                  </a:rPr>
                                  <m:t>+</m:t>
                                </m:r>
                                <m:r>
                                  <a:rPr lang="en-US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Tahoma" panose="020B0604030504040204" pitchFamily="34" charset="0"/>
                                    <a:cs typeface="Tahoma" panose="020B0604030504040204" pitchFamily="34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     </m:t>
                    </m:r>
                    <m:r>
                      <a:rPr lang="en-US" sz="32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  <m:r>
                      <a:rPr lang="en-US" sz="32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+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4</m:t>
                        </m:r>
                      </m:sup>
                    </m:sSup>
                  </m:oMath>
                </a14:m>
                <a:endParaRPr lang="ru-RU" sz="3200" dirty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kk-KZ" sz="32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'</a:t>
                </a:r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kk-KZ" sz="320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  <m:r>
                      <a:rPr lang="kk-KZ" sz="32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kk-KZ" sz="320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endChr m:val=""/>
                                <m:ctrlPr>
                                  <a:rPr lang="kk-KZ" sz="320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3200" b="0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kk-KZ" sz="3200" i="1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3200" b="0" i="0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х</m:t>
                                    </m:r>
                                  </m:e>
                                  <m:sup>
                                    <m:r>
                                      <a:rPr lang="ru-RU" sz="3200" b="0" i="0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ru-RU" sz="3200" b="0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+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kk-KZ" sz="320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"/>
                                    <m:ctrlPr>
                                      <a:rPr lang="kk-KZ" sz="3200" i="1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kk-KZ" sz="3200" b="1" i="1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u-RU" sz="3200" b="1" i="1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х</m:t>
                                        </m:r>
                                      </m:e>
                                      <m:sup>
                                        <m:r>
                                          <a:rPr lang="ru-RU" sz="3200" b="1" i="1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𝟒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ru-RU" sz="3200" b="0" i="0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0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3200" b="0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e>
                    </m:d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32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e>
                    </m:d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kk-KZ" sz="3200" dirty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0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e>
                    </m:d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32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kk-KZ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ru-RU" sz="32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e>
                    </m:d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32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kk-KZ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kk-KZ" sz="32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</a:t>
                </a:r>
                <a:r>
                  <a:rPr lang="ru-RU" sz="32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kk-KZ" sz="32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</m:t>
                        </m:r>
                      </m:e>
                    </m:d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1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en-US" sz="3200" b="0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ru-RU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kk-KZ" sz="32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ru-RU" sz="32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FED28D8-54C0-0047-50B3-8F0A40E9C6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8656" y="2407516"/>
                <a:ext cx="11605846" cy="3920548"/>
              </a:xfrm>
              <a:blipFill rotWithShape="1">
                <a:blip r:embed="rId3"/>
                <a:stretch>
                  <a:fillRect l="-1313" t="-4666" b="-3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2128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C8F91A49-5069-E9CA-77BD-1BB7D285150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70164" y="365124"/>
                <a:ext cx="11585863" cy="2035176"/>
              </a:xfrm>
            </p:spPr>
            <p:txBody>
              <a:bodyPr>
                <a:normAutofit fontScale="90000"/>
              </a:bodyPr>
              <a:lstStyle/>
              <a:p>
                <a:r>
                  <a:rPr lang="ru-RU" sz="36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3- </a:t>
                </a:r>
                <a:r>
                  <a:rPr lang="ru-RU" sz="36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мысыл</a:t>
                </a:r>
                <a:r>
                  <a:rPr lang="ru-RU" sz="36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br>
                  <a:rPr lang="ru-RU" sz="36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kk-KZ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40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kk-KZ" sz="40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</m:oMath>
                </a14:m>
                <a:r>
                  <a:rPr lang="kk-KZ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функциясының х</a:t>
                </a:r>
                <a14:m>
                  <m:oMath xmlns:m="http://schemas.openxmlformats.org/officeDocument/2006/math">
                    <m:r>
                      <a:rPr lang="kk-KZ" sz="40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4000" b="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=1</m:t>
                    </m:r>
                    <m:r>
                      <a:rPr lang="ru-RU" sz="40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</m:t>
                    </m:r>
                  </m:oMath>
                </a14:m>
                <a:r>
                  <a:rPr lang="ru-RU" sz="4000" i="1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нүктесіндегі туындының </a:t>
                </a:r>
                <a:r>
                  <a:rPr lang="ru-RU" sz="4000" i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мәнін</a:t>
                </a:r>
                <a:r>
                  <a:rPr lang="ru-RU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000" i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табыңдар</a:t>
                </a:r>
                <a:r>
                  <a:rPr lang="ru-RU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kk-KZ" sz="40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4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kk-KZ" sz="4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</m:oMath>
                </a14:m>
                <a:r>
                  <a:rPr lang="kk-KZ" sz="40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40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40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kk-KZ" sz="4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40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kk-KZ" sz="40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kk-KZ" sz="4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40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40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40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40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4000" b="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sup>
                    </m:sSup>
                  </m:oMath>
                </a14:m>
                <a:endParaRPr lang="ru-RU" sz="40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8F91A49-5069-E9CA-77BD-1BB7D28515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0164" y="365124"/>
                <a:ext cx="11585863" cy="2035176"/>
              </a:xfrm>
              <a:blipFill rotWithShape="1">
                <a:blip r:embed="rId2"/>
                <a:stretch>
                  <a:fillRect l="-15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8">
                <a:extLst>
                  <a:ext uri="{FF2B5EF4-FFF2-40B4-BE49-F238E27FC236}">
                    <a16:creationId xmlns="" xmlns:a16="http://schemas.microsoft.com/office/drawing/2014/main" id="{0D7498BB-65E8-870F-0EBB-33D00118CC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7788" y="2602923"/>
                <a:ext cx="11170920" cy="37095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r>
                  <a:rPr lang="en-US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</a:t>
                </a:r>
                <a14:m>
                  <m:oMath xmlns:m="http://schemas.openxmlformats.org/officeDocument/2006/math">
                    <m:r>
                      <a:rPr lang="kk-KZ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</m:d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kk-KZ" sz="320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endChr m:val=""/>
                                <m:ctrlPr>
                                  <a:rPr lang="kk-KZ" sz="320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kk-KZ" sz="3200" i="1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kk-KZ" sz="3200" i="1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х</m:t>
                                    </m:r>
                                  </m:e>
                                  <m:sup>
                                    <m:r>
                                      <a:rPr lang="ru-RU" sz="3200" i="1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kk-KZ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kk-KZ" sz="320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"/>
                                    <m:ctrlPr>
                                      <a:rPr lang="kk-KZ" sz="3200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kk-KZ" sz="3200" i="1" smtClean="0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kk-KZ" sz="3200" b="0" i="1" smtClean="0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х</m:t>
                                        </m:r>
                                      </m:e>
                                      <m:sup>
                                        <m:r>
                                          <a:rPr lang="ru-RU" sz="3200" b="0" i="1" smtClean="0">
                                            <a:solidFill>
                                              <a:schemeClr val="accent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ru-RU" sz="32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en-US" sz="3200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</a:t>
                </a:r>
                <a14:m>
                  <m:oMath xmlns:m="http://schemas.openxmlformats.org/officeDocument/2006/math">
                    <m:r>
                      <a:rPr lang="ru-RU" sz="3200" b="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’</m:t>
                        </m:r>
                      </m:sup>
                    </m:sSup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ru-RU" sz="3200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ru-RU" sz="3200" b="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ru-RU" sz="32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d>
                      <m:dPr>
                        <m:begChr m:val=""/>
                        <m:ctrlPr>
                          <a:rPr lang="ru-RU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320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х</m:t>
                                </m:r>
                              </m:e>
                              <m:sup>
                                <m:r>
                                  <a:rPr lang="ru-RU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  <m:sSup>
                          <m:sSupPr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ru-RU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d>
                      <m:dPr>
                        <m:begChr m:val=""/>
                        <m:ctrlPr>
                          <a:rPr lang="ru-RU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3200" b="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e>
                          <m:sup>
                            <m:r>
                              <a:rPr lang="ru-RU" sz="3200" b="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ru-RU" sz="320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</a:t>
                </a:r>
                <a14:m>
                  <m:oMath xmlns:m="http://schemas.openxmlformats.org/officeDocument/2006/math">
                    <m:r>
                      <a:rPr lang="kk-KZ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ru-RU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ru-RU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ru-RU" sz="32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"/>
                            <m:ctrlPr>
                              <a:rPr lang="kk-KZ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kk-KZ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 sz="32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ru-RU" sz="3200" b="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endChr m:val=""/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  <m:r>
                          <a:rPr lang="kk-KZ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</m:e>
                    </m:d>
                    <m:sSup>
                      <m:sSupPr>
                        <m:ctrlPr>
                          <a:rPr lang="kk-KZ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kk-KZ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ru-RU" sz="3200" b="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</m:t>
                    </m:r>
                    <m:d>
                      <m:dPr>
                        <m:begChr m:val=""/>
                        <m:ctrlPr>
                          <a:rPr lang="ru-RU" sz="32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3200" b="0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ru-RU" sz="3200" b="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ru-RU" sz="320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ru-RU" sz="3200" b="0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ru-RU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kk-KZ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( </a:t>
                </a:r>
                <a14:m>
                  <m:oMath xmlns:m="http://schemas.openxmlformats.org/officeDocument/2006/math">
                    <m:r>
                      <a:rPr lang="kk-KZ" sz="32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ru-RU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0)</a:t>
                </a:r>
                <a:r>
                  <a:rPr lang="ru-RU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ru-RU" sz="3200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endParaRPr lang="ru-RU" sz="3200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endParaRPr lang="en-US" sz="32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r">
                  <a:buNone/>
                </a:pPr>
                <a:r>
                  <a:rPr lang="ru-RU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</a:p>
              <a:p>
                <a:pPr marL="0" indent="0">
                  <a:buNone/>
                </a:pP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Объект 8">
                <a:extLst>
                  <a:ext uri="{FF2B5EF4-FFF2-40B4-BE49-F238E27FC236}">
                    <a16:creationId xmlns:a16="http://schemas.microsoft.com/office/drawing/2014/main" id="{0D7498BB-65E8-870F-0EBB-33D00118CC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7788" y="2602923"/>
                <a:ext cx="11170920" cy="3709555"/>
              </a:xfrm>
              <a:blipFill>
                <a:blip r:embed="rId3"/>
                <a:stretch>
                  <a:fillRect l="-1419" r="-13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415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="" xmlns:a16="http://schemas.microsoft.com/office/drawing/2014/main" id="{7A9C94C6-562E-3D1D-D33B-E4046EA6BD6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/>
                <a:r>
                  <a:rPr lang="kk-KZ" sz="40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4-мысал.   </a:t>
                </a:r>
                <a:r>
                  <a:rPr lang="kk-KZ" sz="44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Функцияның туындысын табыңыз: </a:t>
                </a:r>
                <a:r>
                  <a:rPr lang="kk-KZ" sz="44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/>
                </a:r>
                <a:br>
                  <a:rPr lang="kk-KZ" sz="44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𝑓</m:t>
                      </m:r>
                      <m:d>
                        <m:dPr>
                          <m:ctrlPr>
                            <a:rPr lang="en-US" sz="4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</m:e>
                      </m:d>
                      <m:r>
                        <a:rPr lang="en-US" sz="44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4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44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kk-KZ" sz="4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kk-KZ" sz="4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4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r>
                  <a:rPr lang="ru-RU" sz="44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/>
                </a:r>
                <a:br>
                  <a:rPr lang="ru-RU" sz="4400" b="1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7A9C94C6-562E-3D1D-D33B-E4046EA6BD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797" t="-124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id="{69B1FA32-76D4-C132-3850-749ADB8D4D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2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Шешуі:                                         </a:t>
                </a:r>
                <a:r>
                  <a:rPr lang="en-US" sz="32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′(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  <m:d>
                      <m:d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′(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32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endParaRPr lang="ru-RU" sz="2800" i="1" dirty="0"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32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+6</m:t>
                          </m:r>
                        </m:e>
                      </m:rad>
                      <m:r>
                        <a:rPr lang="kk-KZ" sz="32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        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32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</m:oMath>
                  </m:oMathPara>
                </a14:m>
                <a:endParaRPr lang="ru-RU" sz="3200" i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3200" i="1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3200" b="0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solidFill>
                                          <a:schemeClr val="accent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+6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+6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+6</m:t>
                            </m:r>
                          </m:e>
                        </m:rad>
                      </m:den>
                    </m:f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∙4</m:t>
                    </m:r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kk-KZ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+6</m:t>
                            </m:r>
                          </m:e>
                        </m:rad>
                      </m:den>
                    </m:f>
                  </m:oMath>
                </a14:m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                                                         </a:t>
                </a:r>
                <a:r>
                  <a:rPr lang="kk-KZ" sz="3200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Жауабы:</a:t>
                </a: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+6</m:t>
                            </m:r>
                          </m:e>
                        </m:rad>
                      </m:den>
                    </m:f>
                  </m:oMath>
                </a14:m>
                <a:endParaRPr lang="ru-RU" sz="3200" i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69B1FA32-76D4-C132-3850-749ADB8D4D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507" t="-3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92662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138</Words>
  <Application>Microsoft Office PowerPoint</Application>
  <PresentationFormat>Широкоэкранный</PresentationFormat>
  <Paragraphs>65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1_Тема Office</vt:lpstr>
      <vt:lpstr>Презентация PowerPoint</vt:lpstr>
      <vt:lpstr>Сабақтың тақырыбы:   Күрделі функция туындысына есептер шығару</vt:lpstr>
      <vt:lpstr>Күрделі функцияның туындысын табу ережесін еске түсірейік </vt:lpstr>
      <vt:lpstr>У = f(g(x)) күрделі функцияның туындысын табу алгоритмі</vt:lpstr>
      <vt:lpstr>Қарапайым функция             Күрделі функция</vt:lpstr>
      <vt:lpstr>1- мысал: f ("х" )=√(7 +14х)  -〖5х〗^6функцияның туындысын табыңыздар</vt:lpstr>
      <vt:lpstr>2- мысыл:      f ("х" )=(〖2х〗^3  +┤ ├ х^4 )^3функцияның туындысын табыңыздар</vt:lpstr>
      <vt:lpstr>3- мысыл: f ("х" ) функциясының х  =1    нүктесіндегі туындының мәнін табыңдар:        f ("х" ) =(х^3-├ х^4 )^10</vt:lpstr>
      <vt:lpstr>4-мысал.   Функцияның туындысын табыңыз:  f(x)=√(2x^2+6) </vt:lpstr>
      <vt:lpstr>Қорытынды: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Бакытгуль Хусман</dc:creator>
  <cp:lastModifiedBy>Huawei</cp:lastModifiedBy>
  <cp:revision>18</cp:revision>
  <dcterms:created xsi:type="dcterms:W3CDTF">2024-02-08T06:42:24Z</dcterms:created>
  <dcterms:modified xsi:type="dcterms:W3CDTF">2024-09-18T16:35:22Z</dcterms:modified>
</cp:coreProperties>
</file>