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2"/>
  </p:notesMasterIdLst>
  <p:sldIdLst>
    <p:sldId id="264" r:id="rId2"/>
    <p:sldId id="257" r:id="rId3"/>
    <p:sldId id="557" r:id="rId4"/>
    <p:sldId id="549" r:id="rId5"/>
    <p:sldId id="551" r:id="rId6"/>
    <p:sldId id="536" r:id="rId7"/>
    <p:sldId id="552" r:id="rId8"/>
    <p:sldId id="544" r:id="rId9"/>
    <p:sldId id="524" r:id="rId10"/>
    <p:sldId id="5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кытгуль Хусман" userId="4158525cfcc23070" providerId="LiveId" clId="{C02C4DCB-AD57-46D3-A81B-D535D3EC08CD}"/>
    <pc:docChg chg="undo redo custSel addSld delSld modSld">
      <pc:chgData name="Бакытгуль Хусман" userId="4158525cfcc23070" providerId="LiveId" clId="{C02C4DCB-AD57-46D3-A81B-D535D3EC08CD}" dt="2024-02-07T17:58:46.951" v="875" actId="113"/>
      <pc:docMkLst>
        <pc:docMk/>
      </pc:docMkLst>
      <pc:sldChg chg="addSp modSp mod">
        <pc:chgData name="Бакытгуль Хусман" userId="4158525cfcc23070" providerId="LiveId" clId="{C02C4DCB-AD57-46D3-A81B-D535D3EC08CD}" dt="2024-02-07T17:58:08.253" v="866" actId="1076"/>
        <pc:sldMkLst>
          <pc:docMk/>
          <pc:sldMk cId="3289362433" sldId="257"/>
        </pc:sldMkLst>
        <pc:spChg chg="mod">
          <ac:chgData name="Бакытгуль Хусман" userId="4158525cfcc23070" providerId="LiveId" clId="{C02C4DCB-AD57-46D3-A81B-D535D3EC08CD}" dt="2024-02-07T17:58:04.292" v="865" actId="255"/>
          <ac:spMkLst>
            <pc:docMk/>
            <pc:sldMk cId="3289362433" sldId="257"/>
            <ac:spMk id="2" creationId="{6FC33EAF-2C66-73D0-2F3D-ED6E4F300154}"/>
          </ac:spMkLst>
        </pc:spChg>
        <pc:spChg chg="mod">
          <ac:chgData name="Бакытгуль Хусман" userId="4158525cfcc23070" providerId="LiveId" clId="{C02C4DCB-AD57-46D3-A81B-D535D3EC08CD}" dt="2024-02-07T17:58:00.994" v="864" actId="255"/>
          <ac:spMkLst>
            <pc:docMk/>
            <pc:sldMk cId="3289362433" sldId="257"/>
            <ac:spMk id="3" creationId="{84C7E7B7-9810-09A6-9F5A-6F6E45CC640B}"/>
          </ac:spMkLst>
        </pc:spChg>
        <pc:graphicFrameChg chg="add mod">
          <ac:chgData name="Бакытгуль Хусман" userId="4158525cfcc23070" providerId="LiveId" clId="{C02C4DCB-AD57-46D3-A81B-D535D3EC08CD}" dt="2024-02-03T06:56:23.300" v="191"/>
          <ac:graphicFrameMkLst>
            <pc:docMk/>
            <pc:sldMk cId="3289362433" sldId="257"/>
            <ac:graphicFrameMk id="4" creationId="{A7417C1F-49EC-7C4C-EA66-1E6DFEC6580C}"/>
          </ac:graphicFrameMkLst>
        </pc:graphicFrameChg>
        <pc:picChg chg="add mod">
          <ac:chgData name="Бакытгуль Хусман" userId="4158525cfcc23070" providerId="LiveId" clId="{C02C4DCB-AD57-46D3-A81B-D535D3EC08CD}" dt="2024-02-07T17:58:08.253" v="866" actId="1076"/>
          <ac:picMkLst>
            <pc:docMk/>
            <pc:sldMk cId="3289362433" sldId="257"/>
            <ac:picMk id="4" creationId="{E0BA60C5-2575-C5B5-ECB3-AB462EC23FBB}"/>
          </ac:picMkLst>
        </pc:picChg>
      </pc:sldChg>
      <pc:sldChg chg="modSp mod">
        <pc:chgData name="Бакытгуль Хусман" userId="4158525cfcc23070" providerId="LiveId" clId="{C02C4DCB-AD57-46D3-A81B-D535D3EC08CD}" dt="2024-02-07T17:58:46.951" v="875" actId="113"/>
        <pc:sldMkLst>
          <pc:docMk/>
          <pc:sldMk cId="4257296808" sldId="264"/>
        </pc:sldMkLst>
        <pc:spChg chg="mod">
          <ac:chgData name="Бакытгуль Хусман" userId="4158525cfcc23070" providerId="LiveId" clId="{C02C4DCB-AD57-46D3-A81B-D535D3EC08CD}" dt="2024-02-07T17:58:46.951" v="875" actId="113"/>
          <ac:spMkLst>
            <pc:docMk/>
            <pc:sldMk cId="4257296808" sldId="264"/>
            <ac:spMk id="3" creationId="{D425561E-37A8-2BB9-01AE-3230107870BA}"/>
          </ac:spMkLst>
        </pc:spChg>
      </pc:sldChg>
      <pc:sldChg chg="modSp mod">
        <pc:chgData name="Бакытгуль Хусман" userId="4158525cfcc23070" providerId="LiveId" clId="{C02C4DCB-AD57-46D3-A81B-D535D3EC08CD}" dt="2024-02-07T17:53:59.428" v="811" actId="1076"/>
        <pc:sldMkLst>
          <pc:docMk/>
          <pc:sldMk cId="3474985520" sldId="524"/>
        </pc:sldMkLst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52.267" v="808" actId="207"/>
          <ac:spMkLst>
            <pc:docMk/>
            <pc:sldMk cId="3474985520" sldId="524"/>
            <ac:spMk id="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2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2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40.025" v="805" actId="207"/>
          <ac:spMkLst>
            <pc:docMk/>
            <pc:sldMk cId="3474985520" sldId="524"/>
            <ac:spMk id="2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59.428" v="811" actId="1076"/>
          <ac:spMkLst>
            <pc:docMk/>
            <pc:sldMk cId="3474985520" sldId="524"/>
            <ac:spMk id="32" creationId="{00000000-0000-0000-0000-000000000000}"/>
          </ac:spMkLst>
        </pc:spChg>
        <pc:picChg chg="mod">
          <ac:chgData name="Бакытгуль Хусман" userId="4158525cfcc23070" providerId="LiveId" clId="{C02C4DCB-AD57-46D3-A81B-D535D3EC08CD}" dt="2024-02-07T17:53:40.025" v="805" actId="207"/>
          <ac:picMkLst>
            <pc:docMk/>
            <pc:sldMk cId="3474985520" sldId="524"/>
            <ac:picMk id="6" creationId="{00000000-0000-0000-0000-000000000000}"/>
          </ac:picMkLst>
        </pc:picChg>
      </pc:sldChg>
      <pc:sldChg chg="modSp mod">
        <pc:chgData name="Бакытгуль Хусман" userId="4158525cfcc23070" providerId="LiveId" clId="{C02C4DCB-AD57-46D3-A81B-D535D3EC08CD}" dt="2024-02-07T17:49:20.627" v="732" actId="1076"/>
        <pc:sldMkLst>
          <pc:docMk/>
          <pc:sldMk cId="1622190065" sldId="536"/>
        </pc:sldMkLst>
        <pc:spChg chg="mod">
          <ac:chgData name="Бакытгуль Хусман" userId="4158525cfcc23070" providerId="LiveId" clId="{C02C4DCB-AD57-46D3-A81B-D535D3EC08CD}" dt="2024-02-07T17:49:18.938" v="731" actId="1076"/>
          <ac:spMkLst>
            <pc:docMk/>
            <pc:sldMk cId="1622190065" sldId="536"/>
            <ac:spMk id="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9:20.627" v="732" actId="1076"/>
          <ac:spMkLst>
            <pc:docMk/>
            <pc:sldMk cId="1622190065" sldId="536"/>
            <ac:spMk id="17" creationId="{00000000-0000-0000-0000-000000000000}"/>
          </ac:spMkLst>
        </pc:spChg>
      </pc:sldChg>
      <pc:sldChg chg="modSp del">
        <pc:chgData name="Бакытгуль Хусман" userId="4158525cfcc23070" providerId="LiveId" clId="{C02C4DCB-AD57-46D3-A81B-D535D3EC08CD}" dt="2024-02-03T14:23:00.538" v="531" actId="47"/>
        <pc:sldMkLst>
          <pc:docMk/>
          <pc:sldMk cId="921694374" sldId="542"/>
        </pc:sldMkLst>
        <pc:spChg chg="mod">
          <ac:chgData name="Бакытгуль Хусман" userId="4158525cfcc23070" providerId="LiveId" clId="{C02C4DCB-AD57-46D3-A81B-D535D3EC08CD}" dt="2024-02-02T19:45:05.502" v="18" actId="2711"/>
          <ac:spMkLst>
            <pc:docMk/>
            <pc:sldMk cId="921694374" sldId="542"/>
            <ac:spMk id="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05.502" v="18" actId="2711"/>
          <ac:spMkLst>
            <pc:docMk/>
            <pc:sldMk cId="921694374" sldId="542"/>
            <ac:spMk id="1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05.502" v="18" actId="2711"/>
          <ac:spMkLst>
            <pc:docMk/>
            <pc:sldMk cId="921694374" sldId="542"/>
            <ac:spMk id="2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05.502" v="18" actId="2711"/>
          <ac:spMkLst>
            <pc:docMk/>
            <pc:sldMk cId="921694374" sldId="542"/>
            <ac:spMk id="3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05.502" v="18" actId="2711"/>
          <ac:spMkLst>
            <pc:docMk/>
            <pc:sldMk cId="921694374" sldId="542"/>
            <ac:spMk id="33" creationId="{00000000-0000-0000-0000-000000000000}"/>
          </ac:spMkLst>
        </pc:spChg>
        <pc:picChg chg="mod">
          <ac:chgData name="Бакытгуль Хусман" userId="4158525cfcc23070" providerId="LiveId" clId="{C02C4DCB-AD57-46D3-A81B-D535D3EC08CD}" dt="2024-02-02T19:45:05.502" v="18" actId="2711"/>
          <ac:picMkLst>
            <pc:docMk/>
            <pc:sldMk cId="921694374" sldId="542"/>
            <ac:picMk id="3" creationId="{00000000-0000-0000-0000-000000000000}"/>
          </ac:picMkLst>
        </pc:picChg>
      </pc:sldChg>
      <pc:sldChg chg="delSp modSp mod delAnim">
        <pc:chgData name="Бакытгуль Хусман" userId="4158525cfcc23070" providerId="LiveId" clId="{C02C4DCB-AD57-46D3-A81B-D535D3EC08CD}" dt="2024-02-07T17:57:03.411" v="859"/>
        <pc:sldMkLst>
          <pc:docMk/>
          <pc:sldMk cId="1616318443" sldId="544"/>
        </pc:sldMkLst>
        <pc:spChg chg="mod">
          <ac:chgData name="Бакытгуль Хусман" userId="4158525cfcc23070" providerId="LiveId" clId="{C02C4DCB-AD57-46D3-A81B-D535D3EC08CD}" dt="2024-02-07T17:57:03.411" v="859"/>
          <ac:spMkLst>
            <pc:docMk/>
            <pc:sldMk cId="1616318443" sldId="544"/>
            <ac:spMk id="4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58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60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6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6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6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7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7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7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78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3:13.909" v="792" actId="113"/>
          <ac:spMkLst>
            <pc:docMk/>
            <pc:sldMk cId="1616318443" sldId="544"/>
            <ac:spMk id="79" creationId="{00000000-0000-0000-0000-000000000000}"/>
          </ac:spMkLst>
        </pc:spChg>
        <pc:picChg chg="del mod">
          <ac:chgData name="Бакытгуль Хусман" userId="4158525cfcc23070" providerId="LiveId" clId="{C02C4DCB-AD57-46D3-A81B-D535D3EC08CD}" dt="2024-02-07T17:53:00.533" v="786" actId="478"/>
          <ac:picMkLst>
            <pc:docMk/>
            <pc:sldMk cId="1616318443" sldId="544"/>
            <ac:picMk id="2" creationId="{00000000-0000-0000-0000-000000000000}"/>
          </ac:picMkLst>
        </pc:picChg>
      </pc:sldChg>
      <pc:sldChg chg="delSp modSp mod delAnim">
        <pc:chgData name="Бакытгуль Хусман" userId="4158525cfcc23070" providerId="LiveId" clId="{C02C4DCB-AD57-46D3-A81B-D535D3EC08CD}" dt="2024-02-07T17:55:03.010" v="833" actId="113"/>
        <pc:sldMkLst>
          <pc:docMk/>
          <pc:sldMk cId="4278742378" sldId="547"/>
        </pc:sldMkLst>
        <pc:spChg chg="del mod">
          <ac:chgData name="Бакытгуль Хусман" userId="4158525cfcc23070" providerId="LiveId" clId="{C02C4DCB-AD57-46D3-A81B-D535D3EC08CD}" dt="2024-02-07T17:54:07.142" v="812" actId="478"/>
          <ac:spMkLst>
            <pc:docMk/>
            <pc:sldMk cId="4278742378" sldId="547"/>
            <ac:spMk id="2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44.341" v="828" actId="207"/>
          <ac:spMkLst>
            <pc:docMk/>
            <pc:sldMk cId="4278742378" sldId="547"/>
            <ac:spMk id="2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2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50.769" v="829" actId="113"/>
          <ac:spMkLst>
            <pc:docMk/>
            <pc:sldMk cId="4278742378" sldId="547"/>
            <ac:spMk id="41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4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4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5:03.010" v="833" actId="113"/>
          <ac:spMkLst>
            <pc:docMk/>
            <pc:sldMk cId="4278742378" sldId="547"/>
            <ac:spMk id="4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4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4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31.791" v="825" actId="207"/>
          <ac:spMkLst>
            <pc:docMk/>
            <pc:sldMk cId="4278742378" sldId="547"/>
            <ac:spMk id="4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4:59.399" v="832" actId="1076"/>
          <ac:spMkLst>
            <pc:docMk/>
            <pc:sldMk cId="4278742378" sldId="547"/>
            <ac:spMk id="49" creationId="{00000000-0000-0000-0000-000000000000}"/>
          </ac:spMkLst>
        </pc:spChg>
        <pc:picChg chg="del mod">
          <ac:chgData name="Бакытгуль Хусман" userId="4158525cfcc23070" providerId="LiveId" clId="{C02C4DCB-AD57-46D3-A81B-D535D3EC08CD}" dt="2024-02-07T17:54:54.361" v="830" actId="21"/>
          <ac:picMkLst>
            <pc:docMk/>
            <pc:sldMk cId="4278742378" sldId="547"/>
            <ac:picMk id="2" creationId="{00000000-0000-0000-0000-000000000000}"/>
          </ac:picMkLst>
        </pc:picChg>
        <pc:cxnChg chg="del mod">
          <ac:chgData name="Бакытгуль Хусман" userId="4158525cfcc23070" providerId="LiveId" clId="{C02C4DCB-AD57-46D3-A81B-D535D3EC08CD}" dt="2024-02-06T07:09:38.339" v="681" actId="21"/>
          <ac:cxnSpMkLst>
            <pc:docMk/>
            <pc:sldMk cId="4278742378" sldId="547"/>
            <ac:cxnSpMk id="23" creationId="{00000000-0000-0000-0000-000000000000}"/>
          </ac:cxnSpMkLst>
        </pc:cxnChg>
        <pc:cxnChg chg="del mod">
          <ac:chgData name="Бакытгуль Хусман" userId="4158525cfcc23070" providerId="LiveId" clId="{C02C4DCB-AD57-46D3-A81B-D535D3EC08CD}" dt="2024-02-06T07:09:44.593" v="682" actId="21"/>
          <ac:cxnSpMkLst>
            <pc:docMk/>
            <pc:sldMk cId="4278742378" sldId="547"/>
            <ac:cxnSpMk id="24" creationId="{00000000-0000-0000-0000-000000000000}"/>
          </ac:cxnSpMkLst>
        </pc:cxnChg>
      </pc:sldChg>
      <pc:sldChg chg="addSp delSp modSp mod addAnim delAnim modAnim">
        <pc:chgData name="Бакытгуль Хусман" userId="4158525cfcc23070" providerId="LiveId" clId="{C02C4DCB-AD57-46D3-A81B-D535D3EC08CD}" dt="2024-02-07T17:51:58.991" v="768" actId="20577"/>
        <pc:sldMkLst>
          <pc:docMk/>
          <pc:sldMk cId="3625057264" sldId="549"/>
        </pc:sldMkLst>
        <pc:spChg chg="add del mod">
          <ac:chgData name="Бакытгуль Хусман" userId="4158525cfcc23070" providerId="LiveId" clId="{C02C4DCB-AD57-46D3-A81B-D535D3EC08CD}" dt="2024-02-07T17:47:53.020" v="709" actId="255"/>
          <ac:spMkLst>
            <pc:docMk/>
            <pc:sldMk cId="3625057264" sldId="549"/>
            <ac:spMk id="2" creationId="{00000000-0000-0000-0000-000000000000}"/>
          </ac:spMkLst>
        </pc:spChg>
        <pc:spChg chg="add del mod">
          <ac:chgData name="Бакытгуль Хусман" userId="4158525cfcc23070" providerId="LiveId" clId="{C02C4DCB-AD57-46D3-A81B-D535D3EC08CD}" dt="2024-02-07T17:51:58.991" v="768" actId="20577"/>
          <ac:spMkLst>
            <pc:docMk/>
            <pc:sldMk cId="3625057264" sldId="549"/>
            <ac:spMk id="4" creationId="{00000000-0000-0000-0000-000000000000}"/>
          </ac:spMkLst>
        </pc:spChg>
        <pc:spChg chg="add del mod">
          <ac:chgData name="Бакытгуль Хусман" userId="4158525cfcc23070" providerId="LiveId" clId="{C02C4DCB-AD57-46D3-A81B-D535D3EC08CD}" dt="2024-02-03T06:45:44.467" v="123"/>
          <ac:spMkLst>
            <pc:docMk/>
            <pc:sldMk cId="3625057264" sldId="549"/>
            <ac:spMk id="9" creationId="{00000000-0000-0000-0000-000000000000}"/>
          </ac:spMkLst>
        </pc:spChg>
        <pc:spChg chg="add del mod">
          <ac:chgData name="Бакытгуль Хусман" userId="4158525cfcc23070" providerId="LiveId" clId="{C02C4DCB-AD57-46D3-A81B-D535D3EC08CD}" dt="2024-02-07T17:47:53.020" v="709" actId="255"/>
          <ac:spMkLst>
            <pc:docMk/>
            <pc:sldMk cId="3625057264" sldId="549"/>
            <ac:spMk id="14" creationId="{00000000-0000-0000-0000-000000000000}"/>
          </ac:spMkLst>
        </pc:spChg>
        <pc:picChg chg="add del mod">
          <ac:chgData name="Бакытгуль Хусман" userId="4158525cfcc23070" providerId="LiveId" clId="{C02C4DCB-AD57-46D3-A81B-D535D3EC08CD}" dt="2024-02-02T19:44:13.320" v="10" actId="478"/>
          <ac:picMkLst>
            <pc:docMk/>
            <pc:sldMk cId="3625057264" sldId="549"/>
            <ac:picMk id="5" creationId="{00000000-0000-0000-0000-000000000000}"/>
          </ac:picMkLst>
        </pc:picChg>
        <pc:picChg chg="add del">
          <ac:chgData name="Бакытгуль Хусман" userId="4158525cfcc23070" providerId="LiveId" clId="{C02C4DCB-AD57-46D3-A81B-D535D3EC08CD}" dt="2024-02-03T06:40:03.332" v="102" actId="21"/>
          <ac:picMkLst>
            <pc:docMk/>
            <pc:sldMk cId="3625057264" sldId="549"/>
            <ac:picMk id="5" creationId="{F13E737A-5257-4FEF-4CEB-A34F84728A72}"/>
          </ac:picMkLst>
        </pc:picChg>
        <pc:picChg chg="add del mod">
          <ac:chgData name="Бакытгуль Хусман" userId="4158525cfcc23070" providerId="LiveId" clId="{C02C4DCB-AD57-46D3-A81B-D535D3EC08CD}" dt="2024-02-03T07:04:15.570" v="330" actId="478"/>
          <ac:picMkLst>
            <pc:docMk/>
            <pc:sldMk cId="3625057264" sldId="549"/>
            <ac:picMk id="7" creationId="{017B121F-9B81-B8C1-BE29-3C4692992186}"/>
          </ac:picMkLst>
        </pc:picChg>
      </pc:sldChg>
      <pc:sldChg chg="addSp delSp modSp add del mod">
        <pc:chgData name="Бакытгуль Хусман" userId="4158525cfcc23070" providerId="LiveId" clId="{C02C4DCB-AD57-46D3-A81B-D535D3EC08CD}" dt="2024-02-03T11:21:47.782" v="392" actId="2696"/>
        <pc:sldMkLst>
          <pc:docMk/>
          <pc:sldMk cId="1713670061" sldId="550"/>
        </pc:sldMkLst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5" creationId="{00000000-0000-0000-0000-000000000000}"/>
          </ac:spMkLst>
        </pc:spChg>
        <pc:spChg chg="del mod">
          <ac:chgData name="Бакытгуль Хусман" userId="4158525cfcc23070" providerId="LiveId" clId="{C02C4DCB-AD57-46D3-A81B-D535D3EC08CD}" dt="2024-02-03T06:27:09.606" v="95" actId="21"/>
          <ac:spMkLst>
            <pc:docMk/>
            <pc:sldMk cId="1713670061" sldId="550"/>
            <ac:spMk id="17" creationId="{00000000-0000-0000-0000-000000000000}"/>
          </ac:spMkLst>
        </pc:spChg>
        <pc:spChg chg="del mod">
          <ac:chgData name="Бакытгуль Хусман" userId="4158525cfcc23070" providerId="LiveId" clId="{C02C4DCB-AD57-46D3-A81B-D535D3EC08CD}" dt="2024-02-03T06:24:55.535" v="70" actId="21"/>
          <ac:spMkLst>
            <pc:docMk/>
            <pc:sldMk cId="1713670061" sldId="550"/>
            <ac:spMk id="2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2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28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29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30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3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4:39.454" v="14" actId="2711"/>
          <ac:spMkLst>
            <pc:docMk/>
            <pc:sldMk cId="1713670061" sldId="550"/>
            <ac:spMk id="34" creationId="{00000000-0000-0000-0000-000000000000}"/>
          </ac:spMkLst>
        </pc:spChg>
        <pc:picChg chg="mod">
          <ac:chgData name="Бакытгуль Хусман" userId="4158525cfcc23070" providerId="LiveId" clId="{C02C4DCB-AD57-46D3-A81B-D535D3EC08CD}" dt="2024-02-02T19:44:39.454" v="14" actId="2711"/>
          <ac:picMkLst>
            <pc:docMk/>
            <pc:sldMk cId="1713670061" sldId="550"/>
            <ac:picMk id="3" creationId="{00000000-0000-0000-0000-000000000000}"/>
          </ac:picMkLst>
        </pc:picChg>
        <pc:picChg chg="add mod">
          <ac:chgData name="Бакытгуль Хусман" userId="4158525cfcc23070" providerId="LiveId" clId="{C02C4DCB-AD57-46D3-A81B-D535D3EC08CD}" dt="2024-02-03T06:27:26.988" v="97" actId="1076"/>
          <ac:picMkLst>
            <pc:docMk/>
            <pc:sldMk cId="1713670061" sldId="550"/>
            <ac:picMk id="6" creationId="{AECF58AE-A9F6-CDC8-C5CC-284A32D96E44}"/>
          </ac:picMkLst>
        </pc:picChg>
      </pc:sldChg>
      <pc:sldChg chg="addSp delSp modSp mod delAnim">
        <pc:chgData name="Бакытгуль Хусман" userId="4158525cfcc23070" providerId="LiveId" clId="{C02C4DCB-AD57-46D3-A81B-D535D3EC08CD}" dt="2024-02-07T17:51:53.808" v="766" actId="20577"/>
        <pc:sldMkLst>
          <pc:docMk/>
          <pc:sldMk cId="1004392725" sldId="551"/>
        </pc:sldMkLst>
        <pc:spChg chg="mod">
          <ac:chgData name="Бакытгуль Хусман" userId="4158525cfcc23070" providerId="LiveId" clId="{C02C4DCB-AD57-46D3-A81B-D535D3EC08CD}" dt="2024-02-07T17:48:49.886" v="722" actId="1076"/>
          <ac:spMkLst>
            <pc:docMk/>
            <pc:sldMk cId="1004392725" sldId="551"/>
            <ac:spMk id="2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1:53.808" v="766" actId="20577"/>
          <ac:spMkLst>
            <pc:docMk/>
            <pc:sldMk cId="1004392725" sldId="551"/>
            <ac:spMk id="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8:40.848" v="720" actId="255"/>
          <ac:spMkLst>
            <pc:docMk/>
            <pc:sldMk cId="1004392725" sldId="551"/>
            <ac:spMk id="9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8:51.642" v="723" actId="1076"/>
          <ac:spMkLst>
            <pc:docMk/>
            <pc:sldMk cId="1004392725" sldId="551"/>
            <ac:spMk id="1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8:46.773" v="721" actId="1076"/>
          <ac:spMkLst>
            <pc:docMk/>
            <pc:sldMk cId="1004392725" sldId="551"/>
            <ac:spMk id="25" creationId="{00000000-0000-0000-0000-000000000000}"/>
          </ac:spMkLst>
        </pc:spChg>
        <pc:picChg chg="del">
          <ac:chgData name="Бакытгуль Хусман" userId="4158525cfcc23070" providerId="LiveId" clId="{C02C4DCB-AD57-46D3-A81B-D535D3EC08CD}" dt="2024-02-02T19:44:18.299" v="11" actId="478"/>
          <ac:picMkLst>
            <pc:docMk/>
            <pc:sldMk cId="1004392725" sldId="551"/>
            <ac:picMk id="5" creationId="{00000000-0000-0000-0000-000000000000}"/>
          </ac:picMkLst>
        </pc:picChg>
        <pc:picChg chg="add del">
          <ac:chgData name="Бакытгуль Хусман" userId="4158525cfcc23070" providerId="LiveId" clId="{C02C4DCB-AD57-46D3-A81B-D535D3EC08CD}" dt="2024-02-03T06:51:53.412" v="190" actId="21"/>
          <ac:picMkLst>
            <pc:docMk/>
            <pc:sldMk cId="1004392725" sldId="551"/>
            <ac:picMk id="5" creationId="{2E07D452-FF1C-F3E7-A2BC-DB81E4B30A6F}"/>
          </ac:picMkLst>
        </pc:picChg>
      </pc:sldChg>
      <pc:sldChg chg="addSp delSp modSp mod addAnim delAnim modAnim">
        <pc:chgData name="Бакытгуль Хусман" userId="4158525cfcc23070" providerId="LiveId" clId="{C02C4DCB-AD57-46D3-A81B-D535D3EC08CD}" dt="2024-02-07T17:52:09.717" v="771" actId="207"/>
        <pc:sldMkLst>
          <pc:docMk/>
          <pc:sldMk cId="766537091" sldId="552"/>
        </pc:sldMkLst>
        <pc:spChg chg="mod">
          <ac:chgData name="Бакытгуль Хусман" userId="4158525cfcc23070" providerId="LiveId" clId="{C02C4DCB-AD57-46D3-A81B-D535D3EC08CD}" dt="2024-02-07T17:49:54.543" v="742" actId="207"/>
          <ac:spMkLst>
            <pc:docMk/>
            <pc:sldMk cId="766537091" sldId="552"/>
            <ac:spMk id="3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9:54.543" v="742" actId="207"/>
          <ac:spMkLst>
            <pc:docMk/>
            <pc:sldMk cId="766537091" sldId="552"/>
            <ac:spMk id="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9:54.543" v="742" actId="207"/>
          <ac:spMkLst>
            <pc:docMk/>
            <pc:sldMk cId="766537091" sldId="552"/>
            <ac:spMk id="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0:08.858" v="745" actId="207"/>
          <ac:spMkLst>
            <pc:docMk/>
            <pc:sldMk cId="766537091" sldId="552"/>
            <ac:spMk id="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2:09.717" v="771" actId="207"/>
          <ac:spMkLst>
            <pc:docMk/>
            <pc:sldMk cId="766537091" sldId="552"/>
            <ac:spMk id="17" creationId="{00000000-0000-0000-0000-000000000000}"/>
          </ac:spMkLst>
        </pc:spChg>
        <pc:spChg chg="add del mod">
          <ac:chgData name="Бакытгуль Хусман" userId="4158525cfcc23070" providerId="LiveId" clId="{C02C4DCB-AD57-46D3-A81B-D535D3EC08CD}" dt="2024-02-07T17:52:06.025" v="770" actId="20577"/>
          <ac:spMkLst>
            <pc:docMk/>
            <pc:sldMk cId="766537091" sldId="552"/>
            <ac:spMk id="18" creationId="{00000000-0000-0000-0000-000000000000}"/>
          </ac:spMkLst>
        </pc:spChg>
        <pc:picChg chg="add del mod">
          <ac:chgData name="Бакытгуль Хусман" userId="4158525cfcc23070" providerId="LiveId" clId="{C02C4DCB-AD57-46D3-A81B-D535D3EC08CD}" dt="2024-02-06T07:08:47.202" v="680" actId="21"/>
          <ac:picMkLst>
            <pc:docMk/>
            <pc:sldMk cId="766537091" sldId="552"/>
            <ac:picMk id="2" creationId="{00000000-0000-0000-0000-000000000000}"/>
          </ac:picMkLst>
        </pc:picChg>
      </pc:sldChg>
      <pc:sldChg chg="addSp delSp modSp mod delAnim">
        <pc:chgData name="Бакытгуль Хусман" userId="4158525cfcc23070" providerId="LiveId" clId="{C02C4DCB-AD57-46D3-A81B-D535D3EC08CD}" dt="2024-02-07T17:56:36.666" v="855" actId="21"/>
        <pc:sldMkLst>
          <pc:docMk/>
          <pc:sldMk cId="1641956184" sldId="555"/>
        </pc:sldMkLst>
        <pc:spChg chg="add mod">
          <ac:chgData name="Бакытгуль Хусман" userId="4158525cfcc23070" providerId="LiveId" clId="{C02C4DCB-AD57-46D3-A81B-D535D3EC08CD}" dt="2024-02-07T17:55:15.417" v="834"/>
          <ac:spMkLst>
            <pc:docMk/>
            <pc:sldMk cId="1641956184" sldId="555"/>
            <ac:spMk id="3" creationId="{88736659-BA8B-3385-D4EB-DBF109078A9F}"/>
          </ac:spMkLst>
        </pc:spChg>
        <pc:spChg chg="add mod">
          <ac:chgData name="Бакытгуль Хусман" userId="4158525cfcc23070" providerId="LiveId" clId="{C02C4DCB-AD57-46D3-A81B-D535D3EC08CD}" dt="2024-02-07T17:56:30.856" v="853" actId="1076"/>
          <ac:spMkLst>
            <pc:docMk/>
            <pc:sldMk cId="1641956184" sldId="555"/>
            <ac:spMk id="4" creationId="{11004C75-2F54-A795-16EB-9F422DAE9A9D}"/>
          </ac:spMkLst>
        </pc:spChg>
        <pc:spChg chg="add mod">
          <ac:chgData name="Бакытгуль Хусман" userId="4158525cfcc23070" providerId="LiveId" clId="{C02C4DCB-AD57-46D3-A81B-D535D3EC08CD}" dt="2024-02-07T17:56:33.468" v="854" actId="1076"/>
          <ac:spMkLst>
            <pc:docMk/>
            <pc:sldMk cId="1641956184" sldId="555"/>
            <ac:spMk id="5" creationId="{387ABC58-C40D-E58D-FA6D-F195C812C822}"/>
          </ac:spMkLst>
        </pc:spChg>
        <pc:spChg chg="del mod">
          <ac:chgData name="Бакытгуль Хусман" userId="4158525cfcc23070" providerId="LiveId" clId="{C02C4DCB-AD57-46D3-A81B-D535D3EC08CD}" dt="2024-02-07T17:55:43.843" v="840" actId="21"/>
          <ac:spMkLst>
            <pc:docMk/>
            <pc:sldMk cId="1641956184" sldId="555"/>
            <ac:spMk id="15" creationId="{00000000-0000-0000-0000-000000000000}"/>
          </ac:spMkLst>
        </pc:spChg>
        <pc:spChg chg="del mod">
          <ac:chgData name="Бакытгуль Хусман" userId="4158525cfcc23070" providerId="LiveId" clId="{C02C4DCB-AD57-46D3-A81B-D535D3EC08CD}" dt="2024-02-07T17:55:42.038" v="839" actId="21"/>
          <ac:spMkLst>
            <pc:docMk/>
            <pc:sldMk cId="1641956184" sldId="555"/>
            <ac:spMk id="1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28.012" v="851" actId="1076"/>
          <ac:spMkLst>
            <pc:docMk/>
            <pc:sldMk cId="1641956184" sldId="555"/>
            <ac:spMk id="1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17.170" v="848" actId="1076"/>
          <ac:spMkLst>
            <pc:docMk/>
            <pc:sldMk cId="1641956184" sldId="555"/>
            <ac:spMk id="18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02.744" v="846" actId="207"/>
          <ac:spMkLst>
            <pc:docMk/>
            <pc:sldMk cId="1641956184" sldId="555"/>
            <ac:spMk id="19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02.744" v="846" actId="207"/>
          <ac:spMkLst>
            <pc:docMk/>
            <pc:sldMk cId="1641956184" sldId="555"/>
            <ac:spMk id="20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02.744" v="846" actId="207"/>
          <ac:spMkLst>
            <pc:docMk/>
            <pc:sldMk cId="1641956184" sldId="555"/>
            <ac:spMk id="21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56:02.744" v="846" actId="207"/>
          <ac:spMkLst>
            <pc:docMk/>
            <pc:sldMk cId="1641956184" sldId="555"/>
            <ac:spMk id="22" creationId="{00000000-0000-0000-0000-000000000000}"/>
          </ac:spMkLst>
        </pc:spChg>
        <pc:picChg chg="del mod">
          <ac:chgData name="Бакытгуль Хусман" userId="4158525cfcc23070" providerId="LiveId" clId="{C02C4DCB-AD57-46D3-A81B-D535D3EC08CD}" dt="2024-02-07T17:56:36.666" v="855" actId="21"/>
          <ac:picMkLst>
            <pc:docMk/>
            <pc:sldMk cId="1641956184" sldId="555"/>
            <ac:picMk id="2" creationId="{00000000-0000-0000-0000-000000000000}"/>
          </ac:picMkLst>
        </pc:picChg>
      </pc:sldChg>
      <pc:sldChg chg="modSp del mod">
        <pc:chgData name="Бакытгуль Хусман" userId="4158525cfcc23070" providerId="LiveId" clId="{C02C4DCB-AD57-46D3-A81B-D535D3EC08CD}" dt="2024-02-03T14:35:44.493" v="626" actId="2696"/>
        <pc:sldMkLst>
          <pc:docMk/>
          <pc:sldMk cId="3608273117" sldId="556"/>
        </pc:sldMkLst>
        <pc:spChg chg="mod">
          <ac:chgData name="Бакытгуль Хусман" userId="4158525cfcc23070" providerId="LiveId" clId="{C02C4DCB-AD57-46D3-A81B-D535D3EC08CD}" dt="2024-02-02T19:45:24.579" v="21" actId="2711"/>
          <ac:spMkLst>
            <pc:docMk/>
            <pc:sldMk cId="3608273117" sldId="556"/>
            <ac:spMk id="5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24.579" v="21" actId="2711"/>
          <ac:spMkLst>
            <pc:docMk/>
            <pc:sldMk cId="3608273117" sldId="556"/>
            <ac:spMk id="8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24.579" v="21" actId="2711"/>
          <ac:spMkLst>
            <pc:docMk/>
            <pc:sldMk cId="3608273117" sldId="556"/>
            <ac:spMk id="9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24.579" v="21" actId="2711"/>
          <ac:spMkLst>
            <pc:docMk/>
            <pc:sldMk cId="3608273117" sldId="556"/>
            <ac:spMk id="16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3T14:34:43.573" v="620" actId="1076"/>
          <ac:spMkLst>
            <pc:docMk/>
            <pc:sldMk cId="3608273117" sldId="556"/>
            <ac:spMk id="17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2T19:45:24.579" v="21" actId="2711"/>
          <ac:spMkLst>
            <pc:docMk/>
            <pc:sldMk cId="3608273117" sldId="556"/>
            <ac:spMk id="19" creationId="{00000000-0000-0000-0000-000000000000}"/>
          </ac:spMkLst>
        </pc:spChg>
        <pc:picChg chg="mod">
          <ac:chgData name="Бакытгуль Хусман" userId="4158525cfcc23070" providerId="LiveId" clId="{C02C4DCB-AD57-46D3-A81B-D535D3EC08CD}" dt="2024-02-02T19:45:24.579" v="21" actId="2711"/>
          <ac:picMkLst>
            <pc:docMk/>
            <pc:sldMk cId="3608273117" sldId="556"/>
            <ac:picMk id="2" creationId="{00000000-0000-0000-0000-000000000000}"/>
          </ac:picMkLst>
        </pc:picChg>
      </pc:sldChg>
      <pc:sldChg chg="modSp mod">
        <pc:chgData name="Бакытгуль Хусман" userId="4158525cfcc23070" providerId="LiveId" clId="{C02C4DCB-AD57-46D3-A81B-D535D3EC08CD}" dt="2024-02-07T17:58:17.291" v="867" actId="207"/>
        <pc:sldMkLst>
          <pc:docMk/>
          <pc:sldMk cId="1198318008" sldId="557"/>
        </pc:sldMkLst>
        <pc:spChg chg="mod">
          <ac:chgData name="Бакытгуль Хусман" userId="4158525cfcc23070" providerId="LiveId" clId="{C02C4DCB-AD57-46D3-A81B-D535D3EC08CD}" dt="2024-02-07T17:58:17.291" v="867" actId="207"/>
          <ac:spMkLst>
            <pc:docMk/>
            <pc:sldMk cId="1198318008" sldId="557"/>
            <ac:spMk id="4" creationId="{00000000-0000-0000-0000-000000000000}"/>
          </ac:spMkLst>
        </pc:spChg>
        <pc:spChg chg="mod">
          <ac:chgData name="Бакытгуль Хусман" userId="4158525cfcc23070" providerId="LiveId" clId="{C02C4DCB-AD57-46D3-A81B-D535D3EC08CD}" dt="2024-02-07T17:47:17.729" v="696" actId="14100"/>
          <ac:spMkLst>
            <pc:docMk/>
            <pc:sldMk cId="1198318008" sldId="557"/>
            <ac:spMk id="15" creationId="{00000000-0000-0000-0000-000000000000}"/>
          </ac:spMkLst>
        </pc:spChg>
        <pc:picChg chg="mod">
          <ac:chgData name="Бакытгуль Хусман" userId="4158525cfcc23070" providerId="LiveId" clId="{C02C4DCB-AD57-46D3-A81B-D535D3EC08CD}" dt="2024-02-07T17:47:14.250" v="695" actId="255"/>
          <ac:picMkLst>
            <pc:docMk/>
            <pc:sldMk cId="1198318008" sldId="557"/>
            <ac:picMk id="2" creationId="{00000000-0000-0000-0000-000000000000}"/>
          </ac:picMkLst>
        </pc:picChg>
      </pc:sldChg>
      <pc:sldChg chg="addSp delSp modSp del mod modClrScheme delAnim chgLayout">
        <pc:chgData name="Бакытгуль Хусман" userId="4158525cfcc23070" providerId="LiveId" clId="{C02C4DCB-AD57-46D3-A81B-D535D3EC08CD}" dt="2024-02-07T17:50:34.267" v="746" actId="2696"/>
        <pc:sldMkLst>
          <pc:docMk/>
          <pc:sldMk cId="1758772401" sldId="564"/>
        </pc:sldMkLst>
        <pc:spChg chg="del mod">
          <ac:chgData name="Бакытгуль Хусман" userId="4158525cfcc23070" providerId="LiveId" clId="{C02C4DCB-AD57-46D3-A81B-D535D3EC08CD}" dt="2024-02-02T19:45:57.863" v="24" actId="478"/>
          <ac:spMkLst>
            <pc:docMk/>
            <pc:sldMk cId="1758772401" sldId="564"/>
            <ac:spMk id="2" creationId="{00000000-0000-0000-0000-000000000000}"/>
          </ac:spMkLst>
        </pc:spChg>
        <pc:spChg chg="add mod ord">
          <ac:chgData name="Бакытгуль Хусман" userId="4158525cfcc23070" providerId="LiveId" clId="{C02C4DCB-AD57-46D3-A81B-D535D3EC08CD}" dt="2024-02-02T19:46:50.837" v="67" actId="3062"/>
          <ac:spMkLst>
            <pc:docMk/>
            <pc:sldMk cId="1758772401" sldId="564"/>
            <ac:spMk id="3" creationId="{A6CDF177-3590-F92B-E9B3-A3C2F094491F}"/>
          </ac:spMkLst>
        </pc:spChg>
        <pc:picChg chg="del">
          <ac:chgData name="Бакытгуль Хусман" userId="4158525cfcc23070" providerId="LiveId" clId="{C02C4DCB-AD57-46D3-A81B-D535D3EC08CD}" dt="2024-02-02T19:46:37.424" v="62" actId="478"/>
          <ac:picMkLst>
            <pc:docMk/>
            <pc:sldMk cId="1758772401" sldId="564"/>
            <ac:picMk id="4" creationId="{00000000-0000-0000-0000-000000000000}"/>
          </ac:picMkLst>
        </pc:picChg>
      </pc:sldChg>
      <pc:sldChg chg="addSp delSp modSp new mod">
        <pc:chgData name="Бакытгуль Хусман" userId="4158525cfcc23070" providerId="LiveId" clId="{C02C4DCB-AD57-46D3-A81B-D535D3EC08CD}" dt="2024-02-07T17:57:35.614" v="862" actId="1076"/>
        <pc:sldMkLst>
          <pc:docMk/>
          <pc:sldMk cId="2373090411" sldId="565"/>
        </pc:sldMkLst>
        <pc:spChg chg="mod">
          <ac:chgData name="Бакытгуль Хусман" userId="4158525cfcc23070" providerId="LiveId" clId="{C02C4DCB-AD57-46D3-A81B-D535D3EC08CD}" dt="2024-02-07T17:50:52.987" v="757" actId="122"/>
          <ac:spMkLst>
            <pc:docMk/>
            <pc:sldMk cId="2373090411" sldId="565"/>
            <ac:spMk id="2" creationId="{ABDB4755-C903-7CBE-4A24-7FC4F648839F}"/>
          </ac:spMkLst>
        </pc:spChg>
        <pc:spChg chg="del mod">
          <ac:chgData name="Бакытгуль Хусман" userId="4158525cfcc23070" providerId="LiveId" clId="{C02C4DCB-AD57-46D3-A81B-D535D3EC08CD}" dt="2024-02-07T17:51:03.601" v="760" actId="478"/>
          <ac:spMkLst>
            <pc:docMk/>
            <pc:sldMk cId="2373090411" sldId="565"/>
            <ac:spMk id="3" creationId="{F06A702C-AA78-53FB-6949-7A1EF1665A66}"/>
          </ac:spMkLst>
        </pc:spChg>
        <pc:spChg chg="add mod">
          <ac:chgData name="Бакытгуль Хусман" userId="4158525cfcc23070" providerId="LiveId" clId="{C02C4DCB-AD57-46D3-A81B-D535D3EC08CD}" dt="2024-02-07T17:51:13.887" v="765" actId="207"/>
          <ac:spMkLst>
            <pc:docMk/>
            <pc:sldMk cId="2373090411" sldId="565"/>
            <ac:spMk id="5" creationId="{3E94043B-8A6E-B025-02EA-EBBCBDC9F7DD}"/>
          </ac:spMkLst>
        </pc:spChg>
        <pc:picChg chg="add mod">
          <ac:chgData name="Бакытгуль Хусман" userId="4158525cfcc23070" providerId="LiveId" clId="{C02C4DCB-AD57-46D3-A81B-D535D3EC08CD}" dt="2024-02-07T17:57:35.614" v="862" actId="1076"/>
          <ac:picMkLst>
            <pc:docMk/>
            <pc:sldMk cId="2373090411" sldId="565"/>
            <ac:picMk id="4" creationId="{4A74C02C-4672-0D05-FA66-A3A7DAC2E8CD}"/>
          </ac:picMkLst>
        </pc:picChg>
      </pc:sldChg>
      <pc:sldChg chg="modSp new del mod">
        <pc:chgData name="Бакытгуль Хусман" userId="4158525cfcc23070" providerId="LiveId" clId="{C02C4DCB-AD57-46D3-A81B-D535D3EC08CD}" dt="2024-02-03T11:12:58.926" v="331" actId="47"/>
        <pc:sldMkLst>
          <pc:docMk/>
          <pc:sldMk cId="4189445159" sldId="565"/>
        </pc:sldMkLst>
        <pc:spChg chg="mod">
          <ac:chgData name="Бакытгуль Хусман" userId="4158525cfcc23070" providerId="LiveId" clId="{C02C4DCB-AD57-46D3-A81B-D535D3EC08CD}" dt="2024-02-03T06:50:29.912" v="188"/>
          <ac:spMkLst>
            <pc:docMk/>
            <pc:sldMk cId="4189445159" sldId="565"/>
            <ac:spMk id="2" creationId="{866FDD4E-BF1D-E739-4D16-D4F8A40204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B0E10-9402-475B-A2B0-52BDE041A32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AEAF-86FF-43CE-B997-1761F681F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CE39C-90AB-2B27-51D5-5112493DA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FDF373-2367-0174-F620-1D6B5776E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6ABB44-EAE0-6B66-FD8E-1AE91378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6C5AEE-F198-74C5-BEF1-4B08489F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DCF2D-6C7A-DE18-7790-B392BEEA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1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2151B-BC64-1362-E623-9A0111FA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0A6F72-9F0E-3641-985C-510EB0B36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CC5231-E977-C149-D603-7C383FB6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1CD04C-6C11-3F80-59F7-BD9AD57B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D346C7-9812-D6BD-8246-FF8E41AE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8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19DCA0F-D02F-D5D3-2337-9FE5B3F99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9941B7-172B-D6E3-57CE-640AE632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C72CDC-B95A-667E-89FC-D799C4E2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EEB57F-2C70-7D30-A231-7F367D0A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C64327-C4C9-16BC-9344-BE7F11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3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5786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5372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96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D462E2-9BAE-5594-8537-29EB8D4D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987184-B03F-4163-939F-05EDBB763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15A662-0085-4FE0-426F-1A34A2EA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3A54D0-6F65-61B3-61D5-AD683310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7D728E-859D-7651-044D-D71AAE7F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BFD60-9191-7F4F-ECFD-B9868DFB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6B3E64-6880-23B2-7C5C-27900FFF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95FAF-9EA8-B34C-E552-0A7DD98F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493777-D8A6-1E2F-9B8E-97393369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03BC98-4470-4332-C0E9-EB6B6A9E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4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EA838-F8C6-78C6-BA0B-DAB10CCC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BBBC53-005D-2B03-F0A8-4056A3233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651BEE-315C-5FAF-9DD7-3C1A60C49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D3CFA0-3638-88D4-D1B0-DCDBA4DC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51B005-C109-0BF9-4D9E-70807EAC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92F13C-632A-FC8B-CA9C-6DE4D0B8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5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500BB-05BB-3F53-5E22-C6A7DBA9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4F627D-3B59-901E-4038-5DE6AB8ED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7AF761-4BA3-34E5-2FE5-2FC2DA352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C9D2143-AD66-D69F-F28A-B938D10CA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18D69-C78A-089D-A3E1-83F6E203E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8668253-1371-17D8-20F6-F75E5B6E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3043D9-09E2-876A-7294-0F246CC5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719B9A-E9FD-4934-AC2E-6EED67CE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9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69586-510F-9387-0DAB-5417A18E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D5BADB-CD96-63B7-AAB1-BF8C6914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B6BFC9-E016-B8DF-C54B-97DD838E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3E5F2B-A6A6-8095-FE76-C77A1502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9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68A7AC-4250-BA8A-D8F3-E39711FA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C6D014-B76C-0516-7ED2-91BA341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F0E6D4-E375-57F2-2682-006E4303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EB0E1-7D72-67EA-187B-6DC9C559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D089F9-C191-1561-E402-36B325B1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75DAFD-E408-8026-80CF-A93D64C0B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0802ED-315E-BF87-D549-1524E7A6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A69F17-C41F-8265-82A1-EBC6E050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0F8BE6-393B-CC84-D696-97403BE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4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6831B-8B97-168C-6C0E-10B48A24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40ADF2-4E5A-27FA-A286-86E3C31AC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1D34F4-26BF-DADE-64F8-D26465A3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5D3CB-8BD7-5B48-2EA4-89DFE99A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023161-D2DD-4F85-A25F-55E03126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D19157-6F33-CEDD-4A92-5D32E2F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58A11-1534-E77C-260E-11329521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93ACAD-DC2A-2928-885C-ABEA74408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79F9AD-0CBE-4B16-3018-C26212C29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77D4-E649-45C8-A547-40AF8887E12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1A62F4-EF05-6558-4105-CFCAB5999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4E20C-6726-DF21-03D9-EEFDEE884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F270-3598-4CC2-90F7-E267D13FB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25561E-37A8-2BB9-01AE-32301078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63" y="2325972"/>
            <a:ext cx="10592971" cy="26165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Пәні</a:t>
            </a:r>
            <a:r>
              <a:rPr lang="ru-RU" sz="1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     </a:t>
            </a:r>
            <a:r>
              <a:rPr lang="ru-RU" sz="1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Алгебра </a:t>
            </a:r>
            <a:r>
              <a:rPr lang="ru-RU" sz="1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1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бастамалары</a:t>
            </a:r>
            <a:endParaRPr lang="ru-RU" sz="1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10</a:t>
            </a:r>
          </a:p>
          <a:p>
            <a:pPr algn="l"/>
            <a:r>
              <a:rPr lang="ru-RU" sz="1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kk-KZ" sz="1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қсан:            ⅠⅠⅠ</a:t>
            </a:r>
          </a:p>
          <a:p>
            <a:pPr algn="l"/>
            <a:endParaRPr lang="kk-KZ" sz="1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r>
              <a:rPr lang="ru-RU" sz="1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B4755-C903-7CBE-4A24-7FC4F648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94043B-8A6E-B025-02EA-EBBCBDC9F7DD}"/>
              </a:ext>
            </a:extLst>
          </p:cNvPr>
          <p:cNvSpPr txBox="1"/>
          <p:nvPr/>
        </p:nvSpPr>
        <p:spPr>
          <a:xfrm>
            <a:off x="543339" y="2090027"/>
            <a:ext cx="111715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үрделі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үғымымен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туындысын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формулаларымен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танысып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туындысын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үйрендіңіздер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74C02C-4672-0D05-FA66-A3A7DAC2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13" y="3773527"/>
            <a:ext cx="3044687" cy="30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33EAF-2C66-73D0-2F3D-ED6E4F30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қтың тақырыбы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kk-KZ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Күрделі </a:t>
            </a:r>
            <a:r>
              <a:rPr lang="kk-KZ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7E7B7-9810-09A6-9F5A-6F6E45CC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1897380"/>
            <a:ext cx="10515600" cy="3776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 marL="0" indent="0">
              <a:buNone/>
            </a:pPr>
            <a:r>
              <a:rPr lang="kk-KZ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10.4.1.22 - күрделі функцияның туындысын табу.</a:t>
            </a:r>
            <a:endParaRPr lang="kk-KZ" sz="32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күрделі функция ұғымымен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танысу</a:t>
            </a:r>
            <a:endParaRPr lang="kk-KZ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күрделі функцияны құрастыруды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үйрену</a:t>
            </a:r>
            <a:endParaRPr lang="kk-KZ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күрделі функцияның туындысын табу формуласымен танысу</a:t>
            </a:r>
            <a:r>
              <a:rPr lang="kk-KZ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BA60C5-2575-C5B5-ECB3-AB462EC2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728" y="5055202"/>
            <a:ext cx="1499616" cy="17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804" y="755248"/>
                <a:ext cx="11665000" cy="26179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функциясы берілсін. Анықталу облысы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функция мәндерінің жиыны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болсын. Ал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айнымалысы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өз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кезегінде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айнымалы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ке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тәуелді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болса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яғни</a:t>
                </a:r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онда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жиынында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анықталған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32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күрделі</a:t>
                </a:r>
                <a:r>
                  <a:rPr lang="ru-RU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</a:t>
                </a:r>
                <a:r>
                  <a:rPr 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аталады</a:t>
                </a:r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4" y="755248"/>
                <a:ext cx="11665000" cy="2617961"/>
              </a:xfrm>
              <a:prstGeom prst="rect">
                <a:avLst/>
              </a:prstGeom>
              <a:blipFill rotWithShape="1">
                <a:blip r:embed="rId3"/>
                <a:stretch>
                  <a:fillRect l="-1305" t="-3016" b="-64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88497" y="3795235"/>
                <a:ext cx="4606863" cy="71714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97" y="3795235"/>
                <a:ext cx="4606863" cy="71714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83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56"/>
    </mc:Choice>
    <mc:Fallback xmlns="">
      <p:transition spd="slow" advTm="65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569" y="799999"/>
                <a:ext cx="11401158" cy="44646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болса, онда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функцияларын құрастырыңыз.</a:t>
                </a:r>
              </a:p>
              <a:p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endParaRPr lang="kk-KZ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k-KZ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9" y="799999"/>
                <a:ext cx="11401158" cy="4464620"/>
              </a:xfrm>
              <a:prstGeom prst="rect">
                <a:avLst/>
              </a:prstGeom>
              <a:blipFill rotWithShape="1">
                <a:blip r:embed="rId3"/>
                <a:stretch>
                  <a:fillRect l="-1336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8055" y="3122896"/>
                <a:ext cx="472623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55" y="3122896"/>
                <a:ext cx="4726230" cy="555858"/>
              </a:xfrm>
              <a:prstGeom prst="rect">
                <a:avLst/>
              </a:prstGeom>
              <a:blipFill rotWithShape="1">
                <a:blip r:embed="rId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9495" y="4221522"/>
                <a:ext cx="428380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95" y="4221522"/>
                <a:ext cx="4283801" cy="555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50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026" y="1056031"/>
                <a:ext cx="11569147" cy="1253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болса, онда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функцияларын жазыңыз.</a:t>
                </a:r>
                <a:endParaRPr lang="ru-RU" sz="36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" y="1056031"/>
                <a:ext cx="11569147" cy="1253548"/>
              </a:xfrm>
              <a:prstGeom prst="rect">
                <a:avLst/>
              </a:prstGeom>
              <a:blipFill rotWithShape="1">
                <a:blip r:embed="rId3"/>
                <a:stretch>
                  <a:fillRect t="-2885" b="-163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04125" y="2314508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60608" y="3282696"/>
                <a:ext cx="1945854" cy="498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08" y="3282696"/>
                <a:ext cx="1945854" cy="4980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0585" y="4343032"/>
                <a:ext cx="30432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85" y="4343032"/>
                <a:ext cx="3043269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79460" y="2391078"/>
                <a:ext cx="21217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60" y="2391078"/>
                <a:ext cx="2121735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043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82"/>
    </mc:Choice>
    <mc:Fallback xmlns="">
      <p:transition spd="slow" advTm="37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04604" y="775628"/>
            <a:ext cx="103640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Күрделі функцияның туындысы</a:t>
            </a:r>
            <a:endParaRPr lang="ru-RU" sz="3600" b="1" i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8657" y="1788420"/>
                <a:ext cx="10379978" cy="4031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32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нүктесінде,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нүктесінде туындылары бар болса, онда күрделі функцияның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аргументі бойынша туындысы бар болып және ол туынды</a:t>
                </a:r>
              </a:p>
              <a:p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k-KZ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формуласымен анықталады.</a:t>
                </a:r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57" y="1788420"/>
                <a:ext cx="10379978" cy="4031873"/>
              </a:xfrm>
              <a:prstGeom prst="rect">
                <a:avLst/>
              </a:prstGeom>
              <a:blipFill rotWithShape="1">
                <a:blip r:embed="rId2"/>
                <a:stretch>
                  <a:fillRect t="-1958" b="-36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8"/>
    </mc:Choice>
    <mc:Fallback xmlns="">
      <p:transition spd="slow" advTm="606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02792" y="2576196"/>
                <a:ext cx="7814255" cy="892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2" y="2576196"/>
                <a:ext cx="7814255" cy="8921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06698" y="3785923"/>
                <a:ext cx="3900234" cy="595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e>
                        <m: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8" y="3785923"/>
                <a:ext cx="3900234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704515" y="3785923"/>
                <a:ext cx="2776529" cy="595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e>
                        <m: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15" y="3785923"/>
                <a:ext cx="2776529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05416" y="5363223"/>
                <a:ext cx="4423262" cy="595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k-KZ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Жауабы:</a:t>
                </a:r>
                <a14:m>
                  <m:oMath xmlns:m="http://schemas.openxmlformats.org/officeDocument/2006/math"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𝟏𝟕</m:t>
                            </m:r>
                          </m:e>
                        </m:d>
                      </m:e>
                      <m: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16" y="5363223"/>
                <a:ext cx="4423262" cy="595932"/>
              </a:xfrm>
              <a:prstGeom prst="rect">
                <a:avLst/>
              </a:prstGeom>
              <a:blipFill rotWithShape="1">
                <a:blip r:embed="rId6"/>
                <a:stretch>
                  <a:fillRect l="-3297" t="-11000" b="-3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398392" y="1929210"/>
                <a:ext cx="4004701" cy="6469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k-KZ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392" y="1929210"/>
                <a:ext cx="4004701" cy="64698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2792" y="532972"/>
                <a:ext cx="10379977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ru-RU" sz="36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−мысал.</m:t>
                    </m:r>
                    <m:r>
                      <a:rPr lang="kk-KZ" sz="36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d>
                      </m:e>
                      <m:sup>
                        <m: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2" y="532972"/>
                <a:ext cx="10379977" cy="1200329"/>
              </a:xfrm>
              <a:prstGeom prst="rect">
                <a:avLst/>
              </a:prstGeom>
              <a:blipFill rotWithShape="1">
                <a:blip r:embed="rId8"/>
                <a:stretch>
                  <a:fillRect t="-6533" b="-180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65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9127" y="442317"/>
                <a:ext cx="11394219" cy="135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kk-KZ" sz="3600" b="1" i="1" dirty="0" smtClean="0">
                        <a:ln w="0"/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2−мысал</m:t>
                    </m:r>
                    <m:r>
                      <m:rPr>
                        <m:nor/>
                      </m:rPr>
                      <a:rPr lang="kk-KZ" sz="36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kk-KZ" sz="3600" b="1" i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Tahoma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</a:t>
                </a:r>
                <a:r>
                  <a:rPr lang="kk-KZ" sz="36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endParaRPr lang="ru-RU" sz="36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" y="442317"/>
                <a:ext cx="11394219" cy="1354025"/>
              </a:xfrm>
              <a:prstGeom prst="rect">
                <a:avLst/>
              </a:prstGeom>
              <a:blipFill rotWithShape="1">
                <a:blip r:embed="rId3"/>
                <a:stretch>
                  <a:fillRect l="-1603" b="-151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934639" y="1831492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Шешуі:</a:t>
            </a:r>
            <a:r>
              <a:rPr lang="en-US" sz="36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2896627" y="1650808"/>
                <a:ext cx="4485203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k-KZ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Скругленный 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27" y="1650808"/>
                <a:ext cx="4485203" cy="71508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89057" y="3603251"/>
                <a:ext cx="7022051" cy="909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7" y="3603251"/>
                <a:ext cx="7022051" cy="9092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480293" y="5466625"/>
            <a:ext cx="183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Жауабы: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43820" y="2565949"/>
                <a:ext cx="3535006" cy="624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2565949"/>
                <a:ext cx="3535006" cy="6240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739187" y="2637698"/>
                <a:ext cx="2659574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87" y="2637698"/>
                <a:ext cx="2659574" cy="5109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7055255" y="3499247"/>
                <a:ext cx="4002313" cy="1224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255" y="3499247"/>
                <a:ext cx="4002313" cy="12243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58967" y="4686959"/>
                <a:ext cx="2379498" cy="1298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7" y="4686959"/>
                <a:ext cx="2379498" cy="1298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7381830" y="5035666"/>
                <a:ext cx="2379498" cy="1298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30" y="5035666"/>
                <a:ext cx="2379498" cy="12985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63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52"/>
    </mc:Choice>
    <mc:Fallback xmlns="">
      <p:transition spd="slow" advTm="85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/>
      <p:bldP spid="67" grpId="0"/>
      <p:bldP spid="75" grpId="0"/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048" y="441972"/>
                <a:ext cx="11592052" cy="20294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ru-RU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−мысал</m:t>
                    </m:r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𝒈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күрделі функциясын құрайтын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және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</m:oMath>
                </a14:m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функцияларын анықтаңыз:</a:t>
                </a:r>
              </a:p>
              <a:p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а</a:t>
                </a:r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ru-RU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             </a:t>
                </a:r>
                <a:r>
                  <a:rPr lang="kk-KZ" sz="36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ә)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ru-RU" sz="36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441972"/>
                <a:ext cx="11592052" cy="2029466"/>
              </a:xfrm>
              <a:prstGeom prst="rect">
                <a:avLst/>
              </a:prstGeom>
              <a:blipFill rotWithShape="1">
                <a:blip r:embed="rId5"/>
                <a:stretch>
                  <a:fillRect l="-525" t="-4491" r="-735" b="-32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97806" y="2692665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Шешуі: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21454" y="3648923"/>
                <a:ext cx="336681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32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4" y="3648923"/>
                <a:ext cx="3366819" cy="595932"/>
              </a:xfrm>
              <a:prstGeom prst="rect">
                <a:avLst/>
              </a:prstGeom>
              <a:blipFill rotWithShape="1">
                <a:blip r:embed="rId6"/>
                <a:stretch>
                  <a:fillRect l="-4529" t="-12371" r="-3623" b="-32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21510" y="3648922"/>
                <a:ext cx="214892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10" y="3648922"/>
                <a:ext cx="2148922" cy="5959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791453" y="3632046"/>
                <a:ext cx="28929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53" y="3632046"/>
                <a:ext cx="289290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7806" y="4577466"/>
                <a:ext cx="3566041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32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ә)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6" y="4577466"/>
                <a:ext cx="3566041" cy="829330"/>
              </a:xfrm>
              <a:prstGeom prst="rect">
                <a:avLst/>
              </a:prstGeom>
              <a:blipFill rotWithShape="1">
                <a:blip r:embed="rId9"/>
                <a:stretch>
                  <a:fillRect l="-4274" b="-8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577065" y="4739859"/>
                <a:ext cx="25775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65" y="4739859"/>
                <a:ext cx="25775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292988" y="4562469"/>
                <a:ext cx="2684516" cy="939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988" y="4562469"/>
                <a:ext cx="2684516" cy="9395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749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39"/>
    </mc:Choice>
    <mc:Fallback xmlns="">
      <p:transition spd="slow" advTm="77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24" grpId="0"/>
      <p:bldP spid="4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0.6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3.2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24.9|7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5|3.6|5.2|4.9|24.2|15.6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0.4|10|4.2|5.9|8.5|1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181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Сабақтың тақырыбы:                                                       Күрделі функция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 қаласы әкімдігінің «Әдістемелік орталығы»  </dc:title>
  <dc:creator>Бакытгуль Хусман</dc:creator>
  <cp:lastModifiedBy>Huawei</cp:lastModifiedBy>
  <cp:revision>18</cp:revision>
  <dcterms:created xsi:type="dcterms:W3CDTF">2024-02-02T19:32:44Z</dcterms:created>
  <dcterms:modified xsi:type="dcterms:W3CDTF">2024-09-18T16:34:53Z</dcterms:modified>
</cp:coreProperties>
</file>