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3" r:id="rId2"/>
    <p:sldId id="256" r:id="rId3"/>
    <p:sldId id="264" r:id="rId4"/>
    <p:sldId id="280" r:id="rId5"/>
    <p:sldId id="269" r:id="rId6"/>
    <p:sldId id="263" r:id="rId7"/>
    <p:sldId id="282" r:id="rId8"/>
    <p:sldId id="281" r:id="rId9"/>
    <p:sldId id="28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Бакытгуль Хусман" userId="4158525cfcc23070" providerId="LiveId" clId="{A87E604F-4D99-4B28-BF9B-E0F3BC8873E1}"/>
    <pc:docChg chg="undo custSel addSld modSld sldOrd">
      <pc:chgData name="Бакытгуль Хусман" userId="4158525cfcc23070" providerId="LiveId" clId="{A87E604F-4D99-4B28-BF9B-E0F3BC8873E1}" dt="2024-02-07T17:17:48.301" v="389" actId="20577"/>
      <pc:docMkLst>
        <pc:docMk/>
      </pc:docMkLst>
      <pc:sldChg chg="addSp modSp new mod">
        <pc:chgData name="Бакытгуль Хусман" userId="4158525cfcc23070" providerId="LiveId" clId="{A87E604F-4D99-4B28-BF9B-E0F3BC8873E1}" dt="2024-02-07T17:16:56.865" v="385" actId="1076"/>
        <pc:sldMkLst>
          <pc:docMk/>
          <pc:sldMk cId="3011509211" sldId="256"/>
        </pc:sldMkLst>
        <pc:spChg chg="mod">
          <ac:chgData name="Бакытгуль Хусман" userId="4158525cfcc23070" providerId="LiveId" clId="{A87E604F-4D99-4B28-BF9B-E0F3BC8873E1}" dt="2024-02-07T17:15:00.479" v="372" actId="255"/>
          <ac:spMkLst>
            <pc:docMk/>
            <pc:sldMk cId="3011509211" sldId="256"/>
            <ac:spMk id="2" creationId="{B82F5FAA-730F-2AA1-E08A-2126809D74F2}"/>
          </ac:spMkLst>
        </pc:spChg>
        <pc:spChg chg="mod">
          <ac:chgData name="Бакытгуль Хусман" userId="4158525cfcc23070" providerId="LiveId" clId="{A87E604F-4D99-4B28-BF9B-E0F3BC8873E1}" dt="2024-02-07T17:06:30.574" v="232" actId="207"/>
          <ac:spMkLst>
            <pc:docMk/>
            <pc:sldMk cId="3011509211" sldId="256"/>
            <ac:spMk id="3" creationId="{06FFF3BD-EBC7-2723-2BFA-80DC9F409BB1}"/>
          </ac:spMkLst>
        </pc:spChg>
        <pc:picChg chg="add mod">
          <ac:chgData name="Бакытгуль Хусман" userId="4158525cfcc23070" providerId="LiveId" clId="{A87E604F-4D99-4B28-BF9B-E0F3BC8873E1}" dt="2024-02-07T17:16:56.865" v="385" actId="1076"/>
          <ac:picMkLst>
            <pc:docMk/>
            <pc:sldMk cId="3011509211" sldId="256"/>
            <ac:picMk id="4" creationId="{C46606D1-176C-28F7-B74A-1480C5079F7F}"/>
          </ac:picMkLst>
        </pc:picChg>
      </pc:sldChg>
      <pc:sldChg chg="new ord">
        <pc:chgData name="Бакытгуль Хусман" userId="4158525cfcc23070" providerId="LiveId" clId="{A87E604F-4D99-4B28-BF9B-E0F3BC8873E1}" dt="2024-02-02T09:43:22.941" v="100"/>
        <pc:sldMkLst>
          <pc:docMk/>
          <pc:sldMk cId="1107627350" sldId="257"/>
        </pc:sldMkLst>
      </pc:sldChg>
      <pc:sldChg chg="addSp modSp new mod">
        <pc:chgData name="Бакытгуль Хусман" userId="4158525cfcc23070" providerId="LiveId" clId="{A87E604F-4D99-4B28-BF9B-E0F3BC8873E1}" dt="2024-02-07T17:07:09.196" v="242" actId="2711"/>
        <pc:sldMkLst>
          <pc:docMk/>
          <pc:sldMk cId="1192707482" sldId="258"/>
        </pc:sldMkLst>
        <pc:spChg chg="mod">
          <ac:chgData name="Бакытгуль Хусман" userId="4158525cfcc23070" providerId="LiveId" clId="{A87E604F-4D99-4B28-BF9B-E0F3BC8873E1}" dt="2024-02-07T17:07:09.196" v="242" actId="2711"/>
          <ac:spMkLst>
            <pc:docMk/>
            <pc:sldMk cId="1192707482" sldId="258"/>
            <ac:spMk id="2" creationId="{87D8C62F-FA7A-94E9-45D9-0CEB62F711CD}"/>
          </ac:spMkLst>
        </pc:spChg>
        <pc:spChg chg="add">
          <ac:chgData name="Бакытгуль Хусман" userId="4158525cfcc23070" providerId="LiveId" clId="{A87E604F-4D99-4B28-BF9B-E0F3BC8873E1}" dt="2024-02-03T17:51:43.281" v="118" actId="22"/>
          <ac:spMkLst>
            <pc:docMk/>
            <pc:sldMk cId="1192707482" sldId="258"/>
            <ac:spMk id="5" creationId="{519BAA40-48D3-40C1-F393-D6412CBCCAC7}"/>
          </ac:spMkLst>
        </pc:spChg>
      </pc:sldChg>
      <pc:sldChg chg="addSp modSp new mod">
        <pc:chgData name="Бакытгуль Хусман" userId="4158525cfcc23070" providerId="LiveId" clId="{A87E604F-4D99-4B28-BF9B-E0F3BC8873E1}" dt="2024-02-06T17:34:17.330" v="154" actId="22"/>
        <pc:sldMkLst>
          <pc:docMk/>
          <pc:sldMk cId="164830344" sldId="259"/>
        </pc:sldMkLst>
        <pc:spChg chg="mod">
          <ac:chgData name="Бакытгуль Хусман" userId="4158525cfcc23070" providerId="LiveId" clId="{A87E604F-4D99-4B28-BF9B-E0F3BC8873E1}" dt="2024-02-06T17:05:40.153" v="153" actId="20577"/>
          <ac:spMkLst>
            <pc:docMk/>
            <pc:sldMk cId="164830344" sldId="259"/>
            <ac:spMk id="3" creationId="{7D6B9EBE-BFC5-4C0E-EB64-5A9AC540AF3A}"/>
          </ac:spMkLst>
        </pc:spChg>
        <pc:spChg chg="add">
          <ac:chgData name="Бакытгуль Хусман" userId="4158525cfcc23070" providerId="LiveId" clId="{A87E604F-4D99-4B28-BF9B-E0F3BC8873E1}" dt="2024-02-03T17:54:19.282" v="120"/>
          <ac:spMkLst>
            <pc:docMk/>
            <pc:sldMk cId="164830344" sldId="259"/>
            <ac:spMk id="4" creationId="{89EEC13C-E1C2-87A7-2AB1-6F9F5A98EB79}"/>
          </ac:spMkLst>
        </pc:spChg>
        <pc:picChg chg="add">
          <ac:chgData name="Бакытгуль Хусман" userId="4158525cfcc23070" providerId="LiveId" clId="{A87E604F-4D99-4B28-BF9B-E0F3BC8873E1}" dt="2024-02-06T17:34:17.330" v="154" actId="22"/>
          <ac:picMkLst>
            <pc:docMk/>
            <pc:sldMk cId="164830344" sldId="259"/>
            <ac:picMk id="5" creationId="{8EDBEA64-C2BF-E422-ACF3-3D485A4EA000}"/>
          </ac:picMkLst>
        </pc:picChg>
      </pc:sldChg>
      <pc:sldChg chg="addSp modSp new mod">
        <pc:chgData name="Бакытгуль Хусман" userId="4158525cfcc23070" providerId="LiveId" clId="{A87E604F-4D99-4B28-BF9B-E0F3BC8873E1}" dt="2024-02-07T17:17:48.301" v="389" actId="20577"/>
        <pc:sldMkLst>
          <pc:docMk/>
          <pc:sldMk cId="1757815075" sldId="260"/>
        </pc:sldMkLst>
        <pc:spChg chg="mod">
          <ac:chgData name="Бакытгуль Хусман" userId="4158525cfcc23070" providerId="LiveId" clId="{A87E604F-4D99-4B28-BF9B-E0F3BC8873E1}" dt="2024-02-07T17:17:48.301" v="389" actId="20577"/>
          <ac:spMkLst>
            <pc:docMk/>
            <pc:sldMk cId="1757815075" sldId="260"/>
            <ac:spMk id="3" creationId="{66D05322-A343-C445-4003-DB6454BC385E}"/>
          </ac:spMkLst>
        </pc:spChg>
        <pc:spChg chg="mod">
          <ac:chgData name="Бакытгуль Хусман" userId="4158525cfcc23070" providerId="LiveId" clId="{A87E604F-4D99-4B28-BF9B-E0F3BC8873E1}" dt="2024-02-07T17:13:22.154" v="348" actId="207"/>
          <ac:spMkLst>
            <pc:docMk/>
            <pc:sldMk cId="1757815075" sldId="260"/>
            <ac:spMk id="7" creationId="{0486E715-B4D8-628A-37E4-F53D5111E5D8}"/>
          </ac:spMkLst>
        </pc:spChg>
        <pc:picChg chg="add mod">
          <ac:chgData name="Бакытгуль Хусман" userId="4158525cfcc23070" providerId="LiveId" clId="{A87E604F-4D99-4B28-BF9B-E0F3BC8873E1}" dt="2024-02-07T17:17:20.586" v="387" actId="1076"/>
          <ac:picMkLst>
            <pc:docMk/>
            <pc:sldMk cId="1757815075" sldId="260"/>
            <ac:picMk id="2" creationId="{E8896DDB-9F1C-9DF0-5545-D1746D898A1F}"/>
          </ac:picMkLst>
        </pc:picChg>
      </pc:sldChg>
      <pc:sldChg chg="modSp">
        <pc:chgData name="Бакытгуль Хусман" userId="4158525cfcc23070" providerId="LiveId" clId="{A87E604F-4D99-4B28-BF9B-E0F3BC8873E1}" dt="2024-02-05T18:10:44.727" v="149" actId="20577"/>
        <pc:sldMkLst>
          <pc:docMk/>
          <pc:sldMk cId="230668500" sldId="261"/>
        </pc:sldMkLst>
        <pc:spChg chg="mod">
          <ac:chgData name="Бакытгуль Хусман" userId="4158525cfcc23070" providerId="LiveId" clId="{A87E604F-4D99-4B28-BF9B-E0F3BC8873E1}" dt="2024-02-05T18:10:44.727" v="149" actId="20577"/>
          <ac:spMkLst>
            <pc:docMk/>
            <pc:sldMk cId="230668500" sldId="261"/>
            <ac:spMk id="3" creationId="{75457E0D-0CF0-51EA-2147-6E97C7CC8206}"/>
          </ac:spMkLst>
        </pc:spChg>
      </pc:sldChg>
      <pc:sldChg chg="modSp mod">
        <pc:chgData name="Бакытгуль Хусман" userId="4158525cfcc23070" providerId="LiveId" clId="{A87E604F-4D99-4B28-BF9B-E0F3BC8873E1}" dt="2024-02-07T17:14:05.622" v="361" actId="20577"/>
        <pc:sldMkLst>
          <pc:docMk/>
          <pc:sldMk cId="3299925009" sldId="262"/>
        </pc:sldMkLst>
        <pc:spChg chg="mod">
          <ac:chgData name="Бакытгуль Хусман" userId="4158525cfcc23070" providerId="LiveId" clId="{A87E604F-4D99-4B28-BF9B-E0F3BC8873E1}" dt="2024-02-07T17:14:05.622" v="361" actId="20577"/>
          <ac:spMkLst>
            <pc:docMk/>
            <pc:sldMk cId="3299925009" sldId="262"/>
            <ac:spMk id="2" creationId="{38E803E4-541B-F39F-5FD7-2147D98F9D72}"/>
          </ac:spMkLst>
        </pc:spChg>
        <pc:spChg chg="mod">
          <ac:chgData name="Бакытгуль Хусман" userId="4158525cfcc23070" providerId="LiveId" clId="{A87E604F-4D99-4B28-BF9B-E0F3BC8873E1}" dt="2024-02-07T17:12:05.892" v="318" actId="14100"/>
          <ac:spMkLst>
            <pc:docMk/>
            <pc:sldMk cId="3299925009" sldId="262"/>
            <ac:spMk id="3" creationId="{386BF450-E2E5-ACE9-1D96-79BA98878F9E}"/>
          </ac:spMkLst>
        </pc:spChg>
      </pc:sldChg>
      <pc:sldChg chg="modSp mod">
        <pc:chgData name="Бакытгуль Хусман" userId="4158525cfcc23070" providerId="LiveId" clId="{A87E604F-4D99-4B28-BF9B-E0F3BC8873E1}" dt="2024-02-07T17:14:48.678" v="370" actId="20577"/>
        <pc:sldMkLst>
          <pc:docMk/>
          <pc:sldMk cId="964263327" sldId="263"/>
        </pc:sldMkLst>
        <pc:spChg chg="mod">
          <ac:chgData name="Бакытгуль Хусман" userId="4158525cfcc23070" providerId="LiveId" clId="{A87E604F-4D99-4B28-BF9B-E0F3BC8873E1}" dt="2024-02-07T17:14:48.678" v="370" actId="20577"/>
          <ac:spMkLst>
            <pc:docMk/>
            <pc:sldMk cId="964263327" sldId="263"/>
            <ac:spMk id="2" creationId="{DFDE11DE-E7A7-6AEA-F3CD-F05E5BD681B6}"/>
          </ac:spMkLst>
        </pc:spChg>
      </pc:sldChg>
      <pc:sldChg chg="modSp mod">
        <pc:chgData name="Бакытгуль Хусман" userId="4158525cfcc23070" providerId="LiveId" clId="{A87E604F-4D99-4B28-BF9B-E0F3BC8873E1}" dt="2024-02-07T17:07:36.334" v="246" actId="1076"/>
        <pc:sldMkLst>
          <pc:docMk/>
          <pc:sldMk cId="3628839669" sldId="264"/>
        </pc:sldMkLst>
        <pc:spChg chg="mod">
          <ac:chgData name="Бакытгуль Хусман" userId="4158525cfcc23070" providerId="LiveId" clId="{A87E604F-4D99-4B28-BF9B-E0F3BC8873E1}" dt="2024-02-07T17:07:36.334" v="246" actId="1076"/>
          <ac:spMkLst>
            <pc:docMk/>
            <pc:sldMk cId="3628839669" sldId="264"/>
            <ac:spMk id="2" creationId="{0F81B225-D3BC-6CAB-9AC2-10357C292B0F}"/>
          </ac:spMkLst>
        </pc:spChg>
        <pc:spChg chg="mod">
          <ac:chgData name="Бакытгуль Хусман" userId="4158525cfcc23070" providerId="LiveId" clId="{A87E604F-4D99-4B28-BF9B-E0F3BC8873E1}" dt="2024-02-07T17:07:33.970" v="245" actId="14100"/>
          <ac:spMkLst>
            <pc:docMk/>
            <pc:sldMk cId="3628839669" sldId="264"/>
            <ac:spMk id="3" creationId="{6132A7AE-1093-0BCD-AF60-EEF10D6158B6}"/>
          </ac:spMkLst>
        </pc:spChg>
      </pc:sldChg>
      <pc:sldChg chg="addSp delSp modSp new mod">
        <pc:chgData name="Бакытгуль Хусман" userId="4158525cfcc23070" providerId="LiveId" clId="{A87E604F-4D99-4B28-BF9B-E0F3BC8873E1}" dt="2024-02-06T17:35:21.856" v="156" actId="22"/>
        <pc:sldMkLst>
          <pc:docMk/>
          <pc:sldMk cId="3743528603" sldId="266"/>
        </pc:sldMkLst>
        <pc:spChg chg="del">
          <ac:chgData name="Бакытгуль Хусман" userId="4158525cfcc23070" providerId="LiveId" clId="{A87E604F-4D99-4B28-BF9B-E0F3BC8873E1}" dt="2024-02-06T17:35:21.856" v="156" actId="22"/>
          <ac:spMkLst>
            <pc:docMk/>
            <pc:sldMk cId="3743528603" sldId="266"/>
            <ac:spMk id="3" creationId="{426F4BC5-13CB-4B31-4AF5-F6C0A3C12EF2}"/>
          </ac:spMkLst>
        </pc:spChg>
        <pc:picChg chg="add mod ord">
          <ac:chgData name="Бакытгуль Хусман" userId="4158525cfcc23070" providerId="LiveId" clId="{A87E604F-4D99-4B28-BF9B-E0F3BC8873E1}" dt="2024-02-06T17:35:21.856" v="156" actId="22"/>
          <ac:picMkLst>
            <pc:docMk/>
            <pc:sldMk cId="3743528603" sldId="266"/>
            <ac:picMk id="5" creationId="{00695C53-0661-C96C-0D3E-DEC1F4262BCE}"/>
          </ac:picMkLst>
        </pc:picChg>
      </pc:sldChg>
      <pc:sldChg chg="addSp delSp modSp new mod">
        <pc:chgData name="Бакытгуль Хусман" userId="4158525cfcc23070" providerId="LiveId" clId="{A87E604F-4D99-4B28-BF9B-E0F3BC8873E1}" dt="2024-02-06T17:36:20.440" v="158" actId="22"/>
        <pc:sldMkLst>
          <pc:docMk/>
          <pc:sldMk cId="413371914" sldId="267"/>
        </pc:sldMkLst>
        <pc:spChg chg="del">
          <ac:chgData name="Бакытгуль Хусман" userId="4158525cfcc23070" providerId="LiveId" clId="{A87E604F-4D99-4B28-BF9B-E0F3BC8873E1}" dt="2024-02-06T17:36:20.440" v="158" actId="22"/>
          <ac:spMkLst>
            <pc:docMk/>
            <pc:sldMk cId="413371914" sldId="267"/>
            <ac:spMk id="3" creationId="{FCD5D1CB-FE86-65F2-B631-3BC6CFC2BF5B}"/>
          </ac:spMkLst>
        </pc:spChg>
        <pc:picChg chg="add mod ord">
          <ac:chgData name="Бакытгуль Хусман" userId="4158525cfcc23070" providerId="LiveId" clId="{A87E604F-4D99-4B28-BF9B-E0F3BC8873E1}" dt="2024-02-06T17:36:20.440" v="158" actId="22"/>
          <ac:picMkLst>
            <pc:docMk/>
            <pc:sldMk cId="413371914" sldId="267"/>
            <ac:picMk id="5" creationId="{09436A7B-135A-1719-B09D-813D895BAA0E}"/>
          </ac:picMkLst>
        </pc:picChg>
      </pc:sldChg>
      <pc:sldChg chg="addSp modSp new mod">
        <pc:chgData name="Бакытгуль Хусман" userId="4158525cfcc23070" providerId="LiveId" clId="{A87E604F-4D99-4B28-BF9B-E0F3BC8873E1}" dt="2024-02-07T17:15:36.360" v="378" actId="20577"/>
        <pc:sldMkLst>
          <pc:docMk/>
          <pc:sldMk cId="951648455" sldId="268"/>
        </pc:sldMkLst>
        <pc:spChg chg="mod">
          <ac:chgData name="Бакытгуль Хусман" userId="4158525cfcc23070" providerId="LiveId" clId="{A87E604F-4D99-4B28-BF9B-E0F3BC8873E1}" dt="2024-02-07T17:15:36.360" v="378" actId="20577"/>
          <ac:spMkLst>
            <pc:docMk/>
            <pc:sldMk cId="951648455" sldId="268"/>
            <ac:spMk id="3" creationId="{F695A235-8A70-61F4-3DB3-0B12EFAE780D}"/>
          </ac:spMkLst>
        </pc:spChg>
        <pc:spChg chg="mod">
          <ac:chgData name="Бакытгуль Хусман" userId="4158525cfcc23070" providerId="LiveId" clId="{A87E604F-4D99-4B28-BF9B-E0F3BC8873E1}" dt="2024-02-07T17:15:31.050" v="376" actId="20577"/>
          <ac:spMkLst>
            <pc:docMk/>
            <pc:sldMk cId="951648455" sldId="268"/>
            <ac:spMk id="6" creationId="{E55FB850-C8CA-D9A5-26EE-43D215D2CF31}"/>
          </ac:spMkLst>
        </pc:spChg>
        <pc:picChg chg="add">
          <ac:chgData name="Бакытгуль Хусман" userId="4158525cfcc23070" providerId="LiveId" clId="{A87E604F-4D99-4B28-BF9B-E0F3BC8873E1}" dt="2024-02-06T17:36:57.663" v="160" actId="22"/>
          <ac:picMkLst>
            <pc:docMk/>
            <pc:sldMk cId="951648455" sldId="268"/>
            <ac:picMk id="5" creationId="{1AFC9792-4C6A-019C-3FC1-75A616BF8CF6}"/>
          </ac:picMkLst>
        </pc:picChg>
      </pc:sldChg>
      <pc:sldChg chg="addSp modSp new mod">
        <pc:chgData name="Бакытгуль Хусман" userId="4158525cfcc23070" providerId="LiveId" clId="{A87E604F-4D99-4B28-BF9B-E0F3BC8873E1}" dt="2024-02-07T17:13:04.675" v="338" actId="20577"/>
        <pc:sldMkLst>
          <pc:docMk/>
          <pc:sldMk cId="2159199951" sldId="269"/>
        </pc:sldMkLst>
        <pc:spChg chg="mod">
          <ac:chgData name="Бакытгуль Хусман" userId="4158525cfcc23070" providerId="LiveId" clId="{A87E604F-4D99-4B28-BF9B-E0F3BC8873E1}" dt="2024-02-07T17:12:51.557" v="331" actId="14100"/>
          <ac:spMkLst>
            <pc:docMk/>
            <pc:sldMk cId="2159199951" sldId="269"/>
            <ac:spMk id="3" creationId="{4CB1F825-2E24-1341-668B-35751824DEF6}"/>
          </ac:spMkLst>
        </pc:spChg>
        <pc:spChg chg="mod">
          <ac:chgData name="Бакытгуль Хусман" userId="4158525cfcc23070" providerId="LiveId" clId="{A87E604F-4D99-4B28-BF9B-E0F3BC8873E1}" dt="2024-02-07T17:13:04.675" v="338" actId="20577"/>
          <ac:spMkLst>
            <pc:docMk/>
            <pc:sldMk cId="2159199951" sldId="269"/>
            <ac:spMk id="6" creationId="{C7138EE6-79E7-6B1C-2BC8-A021BE761A25}"/>
          </ac:spMkLst>
        </pc:spChg>
        <pc:picChg chg="add">
          <ac:chgData name="Бакытгуль Хусман" userId="4158525cfcc23070" providerId="LiveId" clId="{A87E604F-4D99-4B28-BF9B-E0F3BC8873E1}" dt="2024-02-06T17:37:32.561" v="162" actId="22"/>
          <ac:picMkLst>
            <pc:docMk/>
            <pc:sldMk cId="2159199951" sldId="269"/>
            <ac:picMk id="5" creationId="{5D52C8D3-13A6-33D1-0DD4-7159EE4D2EB5}"/>
          </ac:picMkLst>
        </pc:picChg>
      </pc:sldChg>
      <pc:sldChg chg="addSp delSp modSp new mod">
        <pc:chgData name="Бакытгуль Хусман" userId="4158525cfcc23070" providerId="LiveId" clId="{A87E604F-4D99-4B28-BF9B-E0F3BC8873E1}" dt="2024-02-06T17:38:10.602" v="164" actId="22"/>
        <pc:sldMkLst>
          <pc:docMk/>
          <pc:sldMk cId="1183089746" sldId="270"/>
        </pc:sldMkLst>
        <pc:spChg chg="del">
          <ac:chgData name="Бакытгуль Хусман" userId="4158525cfcc23070" providerId="LiveId" clId="{A87E604F-4D99-4B28-BF9B-E0F3BC8873E1}" dt="2024-02-06T17:38:10.602" v="164" actId="22"/>
          <ac:spMkLst>
            <pc:docMk/>
            <pc:sldMk cId="1183089746" sldId="270"/>
            <ac:spMk id="3" creationId="{259C1A0B-2C32-23B4-5499-61F1CC8B87CB}"/>
          </ac:spMkLst>
        </pc:spChg>
        <pc:picChg chg="add mod ord">
          <ac:chgData name="Бакытгуль Хусман" userId="4158525cfcc23070" providerId="LiveId" clId="{A87E604F-4D99-4B28-BF9B-E0F3BC8873E1}" dt="2024-02-06T17:38:10.602" v="164" actId="22"/>
          <ac:picMkLst>
            <pc:docMk/>
            <pc:sldMk cId="1183089746" sldId="270"/>
            <ac:picMk id="5" creationId="{7227E76D-0609-2700-5148-25475FADAF11}"/>
          </ac:picMkLst>
        </pc:picChg>
      </pc:sldChg>
      <pc:sldChg chg="addSp new mod">
        <pc:chgData name="Бакытгуль Хусман" userId="4158525cfcc23070" providerId="LiveId" clId="{A87E604F-4D99-4B28-BF9B-E0F3BC8873E1}" dt="2024-02-06T17:39:19.037" v="166" actId="22"/>
        <pc:sldMkLst>
          <pc:docMk/>
          <pc:sldMk cId="1567963745" sldId="271"/>
        </pc:sldMkLst>
        <pc:picChg chg="add">
          <ac:chgData name="Бакытгуль Хусман" userId="4158525cfcc23070" providerId="LiveId" clId="{A87E604F-4D99-4B28-BF9B-E0F3BC8873E1}" dt="2024-02-06T17:39:19.037" v="166" actId="22"/>
          <ac:picMkLst>
            <pc:docMk/>
            <pc:sldMk cId="1567963745" sldId="271"/>
            <ac:picMk id="5" creationId="{12329E4B-16B9-E12E-C04C-091AC51C689D}"/>
          </ac:picMkLst>
        </pc:picChg>
      </pc:sldChg>
      <pc:sldChg chg="addSp new mod">
        <pc:chgData name="Бакытгуль Хусман" userId="4158525cfcc23070" providerId="LiveId" clId="{A87E604F-4D99-4B28-BF9B-E0F3BC8873E1}" dt="2024-02-06T17:39:56.709" v="168" actId="22"/>
        <pc:sldMkLst>
          <pc:docMk/>
          <pc:sldMk cId="3646922718" sldId="272"/>
        </pc:sldMkLst>
        <pc:picChg chg="add">
          <ac:chgData name="Бакытгуль Хусман" userId="4158525cfcc23070" providerId="LiveId" clId="{A87E604F-4D99-4B28-BF9B-E0F3BC8873E1}" dt="2024-02-06T17:39:56.709" v="168" actId="22"/>
          <ac:picMkLst>
            <pc:docMk/>
            <pc:sldMk cId="3646922718" sldId="272"/>
            <ac:picMk id="5" creationId="{34DF53C7-A660-6F52-F7A8-A3A09CF0D264}"/>
          </ac:picMkLst>
        </pc:picChg>
      </pc:sldChg>
      <pc:sldChg chg="addSp delSp modSp new mod">
        <pc:chgData name="Бакытгуль Хусман" userId="4158525cfcc23070" providerId="LiveId" clId="{A87E604F-4D99-4B28-BF9B-E0F3BC8873E1}" dt="2024-02-06T17:47:27.384" v="170" actId="22"/>
        <pc:sldMkLst>
          <pc:docMk/>
          <pc:sldMk cId="159729559" sldId="273"/>
        </pc:sldMkLst>
        <pc:spChg chg="del">
          <ac:chgData name="Бакытгуль Хусман" userId="4158525cfcc23070" providerId="LiveId" clId="{A87E604F-4D99-4B28-BF9B-E0F3BC8873E1}" dt="2024-02-06T17:47:27.384" v="170" actId="22"/>
          <ac:spMkLst>
            <pc:docMk/>
            <pc:sldMk cId="159729559" sldId="273"/>
            <ac:spMk id="3" creationId="{C3273963-0D70-6EC2-E3A1-073702D22BE8}"/>
          </ac:spMkLst>
        </pc:spChg>
        <pc:picChg chg="add mod ord">
          <ac:chgData name="Бакытгуль Хусман" userId="4158525cfcc23070" providerId="LiveId" clId="{A87E604F-4D99-4B28-BF9B-E0F3BC8873E1}" dt="2024-02-06T17:47:27.384" v="170" actId="22"/>
          <ac:picMkLst>
            <pc:docMk/>
            <pc:sldMk cId="159729559" sldId="273"/>
            <ac:picMk id="5" creationId="{A2DE2B7C-4F43-EA98-C05D-F20A8E3491B1}"/>
          </ac:picMkLst>
        </pc:picChg>
      </pc:sldChg>
      <pc:sldChg chg="addSp new mod">
        <pc:chgData name="Бакытгуль Хусман" userId="4158525cfcc23070" providerId="LiveId" clId="{A87E604F-4D99-4B28-BF9B-E0F3BC8873E1}" dt="2024-02-06T17:52:13.594" v="172" actId="22"/>
        <pc:sldMkLst>
          <pc:docMk/>
          <pc:sldMk cId="4281897546" sldId="274"/>
        </pc:sldMkLst>
        <pc:picChg chg="add">
          <ac:chgData name="Бакытгуль Хусман" userId="4158525cfcc23070" providerId="LiveId" clId="{A87E604F-4D99-4B28-BF9B-E0F3BC8873E1}" dt="2024-02-06T17:52:13.594" v="172" actId="22"/>
          <ac:picMkLst>
            <pc:docMk/>
            <pc:sldMk cId="4281897546" sldId="274"/>
            <ac:picMk id="5" creationId="{B7E74E29-0CCC-F5FF-81CB-2CA4B88A7209}"/>
          </ac:picMkLst>
        </pc:picChg>
      </pc:sldChg>
      <pc:sldChg chg="addSp new mod">
        <pc:chgData name="Бакытгуль Хусман" userId="4158525cfcc23070" providerId="LiveId" clId="{A87E604F-4D99-4B28-BF9B-E0F3BC8873E1}" dt="2024-02-06T17:54:34.040" v="174" actId="22"/>
        <pc:sldMkLst>
          <pc:docMk/>
          <pc:sldMk cId="2790892152" sldId="275"/>
        </pc:sldMkLst>
        <pc:picChg chg="add">
          <ac:chgData name="Бакытгуль Хусман" userId="4158525cfcc23070" providerId="LiveId" clId="{A87E604F-4D99-4B28-BF9B-E0F3BC8873E1}" dt="2024-02-06T17:54:34.040" v="174" actId="22"/>
          <ac:picMkLst>
            <pc:docMk/>
            <pc:sldMk cId="2790892152" sldId="275"/>
            <ac:picMk id="5" creationId="{F8351022-2C90-F5F1-9364-BCCDB8D4476E}"/>
          </ac:picMkLst>
        </pc:picChg>
      </pc:sldChg>
      <pc:sldChg chg="addSp new mod">
        <pc:chgData name="Бакытгуль Хусман" userId="4158525cfcc23070" providerId="LiveId" clId="{A87E604F-4D99-4B28-BF9B-E0F3BC8873E1}" dt="2024-02-06T17:55:29.766" v="176" actId="22"/>
        <pc:sldMkLst>
          <pc:docMk/>
          <pc:sldMk cId="1059129053" sldId="276"/>
        </pc:sldMkLst>
        <pc:picChg chg="add">
          <ac:chgData name="Бакытгуль Хусман" userId="4158525cfcc23070" providerId="LiveId" clId="{A87E604F-4D99-4B28-BF9B-E0F3BC8873E1}" dt="2024-02-06T17:55:29.766" v="176" actId="22"/>
          <ac:picMkLst>
            <pc:docMk/>
            <pc:sldMk cId="1059129053" sldId="276"/>
            <ac:picMk id="5" creationId="{C18F4F52-F9CD-3059-4DD0-D201DC57CAEF}"/>
          </ac:picMkLst>
        </pc:picChg>
      </pc:sldChg>
      <pc:sldChg chg="addSp new mod">
        <pc:chgData name="Бакытгуль Хусман" userId="4158525cfcc23070" providerId="LiveId" clId="{A87E604F-4D99-4B28-BF9B-E0F3BC8873E1}" dt="2024-02-06T17:56:14.177" v="178" actId="22"/>
        <pc:sldMkLst>
          <pc:docMk/>
          <pc:sldMk cId="2543766777" sldId="277"/>
        </pc:sldMkLst>
        <pc:picChg chg="add">
          <ac:chgData name="Бакытгуль Хусман" userId="4158525cfcc23070" providerId="LiveId" clId="{A87E604F-4D99-4B28-BF9B-E0F3BC8873E1}" dt="2024-02-06T17:56:14.177" v="178" actId="22"/>
          <ac:picMkLst>
            <pc:docMk/>
            <pc:sldMk cId="2543766777" sldId="277"/>
            <ac:picMk id="5" creationId="{96C5A7F6-1FF3-FD21-9C16-8704E3AC308B}"/>
          </ac:picMkLst>
        </pc:picChg>
      </pc:sldChg>
      <pc:sldChg chg="addSp new mod">
        <pc:chgData name="Бакытгуль Хусман" userId="4158525cfcc23070" providerId="LiveId" clId="{A87E604F-4D99-4B28-BF9B-E0F3BC8873E1}" dt="2024-02-06T17:58:46.825" v="180" actId="22"/>
        <pc:sldMkLst>
          <pc:docMk/>
          <pc:sldMk cId="4274355243" sldId="278"/>
        </pc:sldMkLst>
        <pc:picChg chg="add">
          <ac:chgData name="Бакытгуль Хусман" userId="4158525cfcc23070" providerId="LiveId" clId="{A87E604F-4D99-4B28-BF9B-E0F3BC8873E1}" dt="2024-02-06T17:58:46.825" v="180" actId="22"/>
          <ac:picMkLst>
            <pc:docMk/>
            <pc:sldMk cId="4274355243" sldId="278"/>
            <ac:picMk id="5" creationId="{E403287B-A219-232C-2FE4-6AB0AF12EBCD}"/>
          </ac:picMkLst>
        </pc:picChg>
      </pc:sldChg>
      <pc:sldChg chg="addSp new mod">
        <pc:chgData name="Бакытгуль Хусман" userId="4158525cfcc23070" providerId="LiveId" clId="{A87E604F-4D99-4B28-BF9B-E0F3BC8873E1}" dt="2024-02-06T18:01:10.225" v="182" actId="22"/>
        <pc:sldMkLst>
          <pc:docMk/>
          <pc:sldMk cId="2797193409" sldId="279"/>
        </pc:sldMkLst>
        <pc:picChg chg="add">
          <ac:chgData name="Бакытгуль Хусман" userId="4158525cfcc23070" providerId="LiveId" clId="{A87E604F-4D99-4B28-BF9B-E0F3BC8873E1}" dt="2024-02-06T18:01:10.225" v="182" actId="22"/>
          <ac:picMkLst>
            <pc:docMk/>
            <pc:sldMk cId="2797193409" sldId="279"/>
            <ac:picMk id="5" creationId="{D0E2C60E-5C6A-FC16-0CDF-134BD2C6F4E4}"/>
          </ac:picMkLst>
        </pc:picChg>
      </pc:sldChg>
      <pc:sldChg chg="modSp mod">
        <pc:chgData name="Бакытгуль Хусман" userId="4158525cfcc23070" providerId="LiveId" clId="{A87E604F-4D99-4B28-BF9B-E0F3BC8873E1}" dt="2024-02-07T17:15:25.510" v="375" actId="2711"/>
        <pc:sldMkLst>
          <pc:docMk/>
          <pc:sldMk cId="4048533952" sldId="280"/>
        </pc:sldMkLst>
        <pc:spChg chg="mod">
          <ac:chgData name="Бакытгуль Хусман" userId="4158525cfcc23070" providerId="LiveId" clId="{A87E604F-4D99-4B28-BF9B-E0F3BC8873E1}" dt="2024-02-07T17:07:47.217" v="247" actId="2711"/>
          <ac:spMkLst>
            <pc:docMk/>
            <pc:sldMk cId="4048533952" sldId="280"/>
            <ac:spMk id="2" creationId="{400192A6-CE2F-16D1-F49D-11D3974CB801}"/>
          </ac:spMkLst>
        </pc:spChg>
        <pc:spChg chg="mod">
          <ac:chgData name="Бакытгуль Хусман" userId="4158525cfcc23070" providerId="LiveId" clId="{A87E604F-4D99-4B28-BF9B-E0F3BC8873E1}" dt="2024-02-07T17:15:25.510" v="375" actId="2711"/>
          <ac:spMkLst>
            <pc:docMk/>
            <pc:sldMk cId="4048533952" sldId="280"/>
            <ac:spMk id="6" creationId="{D3C502CC-A4FB-5445-7DE7-776513EEE0C8}"/>
          </ac:spMkLst>
        </pc:spChg>
      </pc:sldChg>
      <pc:sldChg chg="modSp mod">
        <pc:chgData name="Бакытгуль Хусман" userId="4158525cfcc23070" providerId="LiveId" clId="{A87E604F-4D99-4B28-BF9B-E0F3BC8873E1}" dt="2024-02-07T17:13:59.161" v="356" actId="20577"/>
        <pc:sldMkLst>
          <pc:docMk/>
          <pc:sldMk cId="3976926026" sldId="281"/>
        </pc:sldMkLst>
        <pc:spChg chg="mod">
          <ac:chgData name="Бакытгуль Хусман" userId="4158525cfcc23070" providerId="LiveId" clId="{A87E604F-4D99-4B28-BF9B-E0F3BC8873E1}" dt="2024-02-07T17:13:59.161" v="356" actId="20577"/>
          <ac:spMkLst>
            <pc:docMk/>
            <pc:sldMk cId="3976926026" sldId="281"/>
            <ac:spMk id="2" creationId="{3D02C668-41A2-0C60-CDF9-143DF2674EA8}"/>
          </ac:spMkLst>
        </pc:spChg>
        <pc:spChg chg="mod">
          <ac:chgData name="Бакытгуль Хусман" userId="4158525cfcc23070" providerId="LiveId" clId="{A87E604F-4D99-4B28-BF9B-E0F3BC8873E1}" dt="2024-02-07T17:11:06.050" v="300" actId="20577"/>
          <ac:spMkLst>
            <pc:docMk/>
            <pc:sldMk cId="3976926026" sldId="281"/>
            <ac:spMk id="3" creationId="{5E3DB9B4-E2D4-CF4C-EDE1-DF32E3C216CE}"/>
          </ac:spMkLst>
        </pc:spChg>
        <pc:spChg chg="mod">
          <ac:chgData name="Бакытгуль Хусман" userId="4158525cfcc23070" providerId="LiveId" clId="{A87E604F-4D99-4B28-BF9B-E0F3BC8873E1}" dt="2024-02-07T17:11:13.804" v="302" actId="1076"/>
          <ac:spMkLst>
            <pc:docMk/>
            <pc:sldMk cId="3976926026" sldId="281"/>
            <ac:spMk id="5" creationId="{9F7AE151-1870-75BF-226F-99734465113D}"/>
          </ac:spMkLst>
        </pc:spChg>
      </pc:sldChg>
      <pc:sldChg chg="modSp mod">
        <pc:chgData name="Бакытгуль Хусман" userId="4158525cfcc23070" providerId="LiveId" clId="{A87E604F-4D99-4B28-BF9B-E0F3BC8873E1}" dt="2024-02-07T17:14:40.105" v="368" actId="2711"/>
        <pc:sldMkLst>
          <pc:docMk/>
          <pc:sldMk cId="3787476681" sldId="282"/>
        </pc:sldMkLst>
        <pc:spChg chg="mod">
          <ac:chgData name="Бакытгуль Хусман" userId="4158525cfcc23070" providerId="LiveId" clId="{A87E604F-4D99-4B28-BF9B-E0F3BC8873E1}" dt="2024-02-07T17:14:18.843" v="365" actId="14100"/>
          <ac:spMkLst>
            <pc:docMk/>
            <pc:sldMk cId="3787476681" sldId="282"/>
            <ac:spMk id="2" creationId="{4E6A5C83-966A-81CD-1D17-C6619734EDE4}"/>
          </ac:spMkLst>
        </pc:spChg>
        <pc:spChg chg="mod">
          <ac:chgData name="Бакытгуль Хусман" userId="4158525cfcc23070" providerId="LiveId" clId="{A87E604F-4D99-4B28-BF9B-E0F3BC8873E1}" dt="2024-02-07T17:14:40.105" v="368" actId="2711"/>
          <ac:spMkLst>
            <pc:docMk/>
            <pc:sldMk cId="3787476681" sldId="282"/>
            <ac:spMk id="3" creationId="{9CA017CB-22EF-BAAA-3B6C-7CF45C500A4D}"/>
          </ac:spMkLst>
        </pc:spChg>
        <pc:spChg chg="mod">
          <ac:chgData name="Бакытгуль Хусман" userId="4158525cfcc23070" providerId="LiveId" clId="{A87E604F-4D99-4B28-BF9B-E0F3BC8873E1}" dt="2024-02-07T17:14:12.762" v="363" actId="14100"/>
          <ac:spMkLst>
            <pc:docMk/>
            <pc:sldMk cId="3787476681" sldId="282"/>
            <ac:spMk id="7" creationId="{5C34027F-BCCC-A58F-0B31-C6C52A51D1D8}"/>
          </ac:spMkLst>
        </pc:spChg>
      </pc:sldChg>
      <pc:sldChg chg="modSp mod">
        <pc:chgData name="Бакытгуль Хусман" userId="4158525cfcc23070" providerId="LiveId" clId="{A87E604F-4D99-4B28-BF9B-E0F3BC8873E1}" dt="2024-02-07T17:16:03.173" v="382" actId="113"/>
        <pc:sldMkLst>
          <pc:docMk/>
          <pc:sldMk cId="4257296808" sldId="283"/>
        </pc:sldMkLst>
        <pc:spChg chg="mod">
          <ac:chgData name="Бакытгуль Хусман" userId="4158525cfcc23070" providerId="LiveId" clId="{A87E604F-4D99-4B28-BF9B-E0F3BC8873E1}" dt="2024-02-07T17:16:03.173" v="382" actId="113"/>
          <ac:spMkLst>
            <pc:docMk/>
            <pc:sldMk cId="4257296808" sldId="283"/>
            <ac:spMk id="3" creationId="{D425561E-37A8-2BB9-01AE-3230107870B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30E06-A8B1-4F29-865A-EBDDFAA8C795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6FAE9-FAD9-4414-ACA6-F9A7519031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786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6FAE9-FAD9-4414-ACA6-F9A7519031E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23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CD9595-CA6B-515B-2A53-B50EF22251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84FC181-B432-4F87-4950-1E584FDF2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7124E58-6D3E-BE93-C366-5262049B8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F6B2C00-DADE-D9B1-62A7-8D5AE8101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11CA494-427D-CB2C-9D02-3DFCB208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670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90C006B-B077-9ABE-5143-EE95A5798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68DCE33-1A74-E545-AA5A-213C7062A4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C5B9A31-5619-E887-0E0A-9829FBA05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94726FB-D4D4-F6CB-AE9E-FB74ECCFF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C8FAFAA-23DC-A952-9707-9AF0011CC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76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CE0B5CB-3920-649F-806E-D07A8AB27B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5684757-686C-BFA3-5B59-122AD6277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EED12B6-09AD-F0CC-E01D-59CDCC36D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F9CB1F2-14DF-7D81-D2F7-101B5735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63ECCC-A87F-93BC-3919-80933F5B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24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FEE3CE-E43F-16AF-C7D6-6216FF7B6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8C50CC-E1B3-35F9-B258-4C6BB0854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3D8FC30-0A4F-F626-DA80-1C74100B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1BC9011-72CD-6A3B-C125-33C26F711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91E57AA-12D5-17F3-DD12-96455AD85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7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64CF93-8553-6CBD-EB38-75BD663F3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7EAD04C-D6F6-19C2-C243-9DEBFE1CB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E635211-81A4-67E6-D6FC-BF5F7C20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9A82D04-F726-AE65-049B-C10BA52DE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2BEB118-C586-EFA7-3E19-200C7603B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89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1DC5A4-F0ED-011C-3F42-38527CCA4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D9CAE15-36D5-D2C9-0B2A-44C0AB10E8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EBEB205-0382-EADE-860D-24B8AFCFB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EDDF5F6-6C86-99A6-1F9A-2EE8DE29A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58F0FDC-D67D-A09E-E4BF-3DBAEF190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899A71C-3A41-D4DE-2861-B13E4B89F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389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E68B89-03C5-8F10-87F1-E64A44DAC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EC9879A-4F10-B95F-AACA-A305D6E19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EB2B44E-61A8-9917-D58A-1E62FE6DDF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DE7212F-0FE7-9651-EEBB-BFA4F6DAA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8FED3AC-34C0-AFF1-EA0F-F8DA3B508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197EB85-E737-0F7D-D6AD-F6574ACA2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E5497E8-E992-CC4A-0F54-4DC4A82F0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438E7D2-B2D0-0F14-034F-03D95DC60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38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A63855-AB1A-81CE-35AF-DBB7F5D5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7C9984B-04D7-C461-4498-58DBECEC2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8E2FB97-5531-C5AB-B06E-74B0EC4DD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C2872AC-CD79-463D-4C53-83A4AF45E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783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A07352A-BD5F-03D7-FC55-3FB60182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BFD6141-AE7D-691C-7DFA-023D5764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94F25C6-BA7E-15BF-CF0D-4FF66AF04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59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4E2211-F192-8DE6-2A3A-8E981FFE4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0ABF9C-5B43-004F-2BD5-CA8C72FA2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AF5CB5E-014C-F4E7-6C26-DD315DDB80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5B1186C-259F-FCB0-367D-9257D729D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C7A8E23-34D8-A2B1-E92B-FDA7FC5F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FBE6D47-5F00-E7B2-B24D-7994326C6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58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B3CECC-F437-4A88-7490-766E4DE91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3848058-2EE7-4C98-A288-493B16AC5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6822832-9866-895B-9B6B-4886977AE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0D8A6F3-1FA1-E621-1556-9812F563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53004CE-189E-4DE4-2839-CFB649F5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3AC7B68-9175-2214-D3AA-69B982788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5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F86FA2-E5C5-A7CD-F989-DEC2E8D00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3D6F94C-1995-581C-FFA3-2712246BB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902A0D5-23C7-FE46-7890-971AC254F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5EDE4-8658-4C68-AD77-5D3DA6691D84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9A446E9-19D9-8857-4354-4BCEFF40E5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7EC9C26-247E-D66C-CEEC-8BB1507B7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48E5B-0FEF-4EE5-A4C2-FC55596B95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16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425561E-37A8-2BB9-01AE-323010787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145" y="2452339"/>
            <a:ext cx="10592971" cy="261659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Пәні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     Алгебра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анализ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бастамалары</a:t>
            </a:r>
            <a:endParaRPr lang="ru-RU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Сынып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          10</a:t>
            </a:r>
          </a:p>
          <a:p>
            <a:pPr algn="l"/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То</a:t>
            </a:r>
            <a:r>
              <a:rPr lang="kk-KZ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қсан:            ⅠⅠⅠ</a:t>
            </a:r>
          </a:p>
          <a:p>
            <a:pPr algn="l"/>
            <a:endParaRPr lang="kk-KZ" sz="1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Құрастырушы</a:t>
            </a:r>
            <a:r>
              <a:rPr lang="ru-RU" sz="1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аты-жөні</a:t>
            </a:r>
            <a:r>
              <a:rPr lang="ru-RU" sz="128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98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296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2F5FAA-730F-2AA1-E08A-2126809D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183" y="672197"/>
            <a:ext cx="10006818" cy="1395754"/>
          </a:xfrm>
        </p:spPr>
        <p:txBody>
          <a:bodyPr>
            <a:noAutofit/>
          </a:bodyPr>
          <a:lstStyle/>
          <a:p>
            <a:pPr algn="l"/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Функция дифференциалы ұғымы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6FFF3BD-EBC7-2723-2BFA-80DC9F409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353" y="2067951"/>
            <a:ext cx="11394831" cy="2391507"/>
          </a:xfrm>
        </p:spPr>
        <p:txBody>
          <a:bodyPr>
            <a:noAutofit/>
          </a:bodyPr>
          <a:lstStyle/>
          <a:p>
            <a:pPr marL="457200" algn="l">
              <a:lnSpc>
                <a:spcPct val="107000"/>
              </a:lnSpc>
              <a:spcAft>
                <a:spcPts val="800"/>
              </a:spcAft>
              <a:tabLst>
                <a:tab pos="5671185" algn="l"/>
                <a:tab pos="5850890" algn="l"/>
              </a:tabLst>
            </a:pPr>
            <a:r>
              <a:rPr lang="kk-KZ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 мақсаты:</a:t>
            </a:r>
          </a:p>
          <a:p>
            <a:pPr marL="457200" algn="l">
              <a:lnSpc>
                <a:spcPct val="107000"/>
              </a:lnSpc>
              <a:spcAft>
                <a:spcPts val="800"/>
              </a:spcAft>
              <a:tabLst>
                <a:tab pos="5671185" algn="l"/>
                <a:tab pos="5850890" algn="l"/>
              </a:tabLst>
            </a:pP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10.4.1.19 - функция дифференциалы анықтамасын және дифференциалының геометриялық мағынасын білу;    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10.4.1.20 - функция дифференциалын табу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46606D1-176C-28F7-B74A-1480C5079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7421" y="4081888"/>
            <a:ext cx="2934579" cy="2776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509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81B225-D3BC-6CAB-9AC2-10357C29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66" y="664456"/>
            <a:ext cx="11650133" cy="1325563"/>
          </a:xfrm>
        </p:spPr>
        <p:txBody>
          <a:bodyPr>
            <a:normAutofit/>
          </a:bodyPr>
          <a:lstStyle/>
          <a:p>
            <a:pPr algn="ctr"/>
            <a:r>
              <a:rPr lang="kk-KZ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 туындысын табу амалын функцияны </a:t>
            </a:r>
            <a:r>
              <a:rPr lang="kk-KZ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дифференциалдау</a:t>
            </a:r>
            <a:r>
              <a:rPr lang="kk-KZ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деп атайды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6132A7AE-1093-0BCD-AF60-EEF10D6158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8366" y="2589627"/>
                <a:ext cx="11235267" cy="315055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 нүктесінде функцияның туындысы бар болса, онда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(х) функциясын осы нүктеде 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дифференциаланатын функция деп атайды. 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3200" b="1" dirty="0">
                  <a:solidFill>
                    <a:schemeClr val="accent1">
                      <a:lumMod val="50000"/>
                    </a:schemeClr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</a:t>
                </a:r>
                <a14:m>
                  <m:oMath xmlns:m="http://schemas.openxmlformats.org/officeDocument/2006/math"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(х) функциясының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нүктесінде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туындысы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бар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болса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онда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осы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нүктеде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функция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үзіліссіз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болады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132A7AE-1093-0BCD-AF60-EEF10D6158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8366" y="2589627"/>
                <a:ext cx="11235267" cy="3150553"/>
              </a:xfrm>
              <a:blipFill>
                <a:blip r:embed="rId2"/>
                <a:stretch>
                  <a:fillRect l="-108" t="-4255" r="-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8839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0192A6-CE2F-16D1-F49D-11D3974CB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183" y="354563"/>
            <a:ext cx="10515600" cy="85841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Алгоритм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xmlns="" id="{D3C502CC-A4FB-5445-7DE7-776513EEE0C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80533" y="1334278"/>
                <a:ext cx="10989733" cy="5029200"/>
              </a:xfrm>
            </p:spPr>
            <p:txBody>
              <a:bodyPr>
                <a:noAutofit/>
              </a:bodyPr>
              <a:lstStyle/>
              <a:p>
                <a:pPr marL="514350" indent="-514350">
                  <a:buAutoNum type="arabicPeriod"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Аргументке </a:t>
                </a:r>
                <a14:m>
                  <m:oMath xmlns:m="http://schemas.openxmlformats.org/officeDocument/2006/math"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өсімшесін беру;          </a:t>
                </a:r>
                <a14:m>
                  <m:oMath xmlns:m="http://schemas.openxmlformats.org/officeDocument/2006/math">
                    <m:r>
                      <a:rPr lang="ru-RU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2.   </a:t>
                </a:r>
                <a14:m>
                  <m:oMath xmlns:m="http://schemas.openxmlformats.org/officeDocument/2006/math">
                    <m:r>
                      <a:rPr lang="kk-KZ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өсімшеге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сәйкес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функция </a:t>
                </a:r>
              </a:p>
              <a:p>
                <a:pPr marL="0" indent="0">
                  <a:buNone/>
                </a:pP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өсімшесін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анықтау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;                       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3.  Функция өсімшесінің аргумент </a:t>
                </a: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өсімшесіне қатынасын табу;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num>
                      <m:den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+∆</m:t>
                            </m:r>
                            <m: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ru-RU" sz="3200" b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eriod" startAt="4"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Аргумент өсімшесі </a:t>
                </a:r>
                <a14:m>
                  <m:oMath xmlns:m="http://schemas.openxmlformats.org/officeDocument/2006/math">
                    <m:r>
                      <a:rPr lang="kk-KZ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нөлге </a:t>
                </a: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   ұмтылғандағы шегін табу.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lang="en-US" sz="3200" b="1" i="0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𝐥𝐢𝐦</m:t>
                            </m:r>
                          </m:e>
                          <m:lim>
                            <m: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num>
                          <m:den>
                            <m:r>
                              <a:rPr lang="ru-RU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e>
                    </m:func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endParaRPr>
              </a:p>
              <a:p>
                <a:endParaRPr lang="ru-RU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3C502CC-A4FB-5445-7DE7-776513EEE0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0533" y="1334278"/>
                <a:ext cx="10989733" cy="5029200"/>
              </a:xfrm>
              <a:blipFill rotWithShape="1">
                <a:blip r:embed="rId2"/>
                <a:stretch>
                  <a:fillRect l="-1387" t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853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4CB1F825-2E24-1341-668B-35751824DEF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7341" y="2893516"/>
                <a:ext cx="10757827" cy="339721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  </a:t>
                </a:r>
              </a:p>
              <a:p>
                <a:pPr marL="0" indent="0">
                  <a:buNone/>
                </a:pP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0,205</a:t>
                </a: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                                            Жауабы: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0,205</a:t>
                </a: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CB1F825-2E24-1341-668B-35751824DE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7341" y="2893516"/>
                <a:ext cx="10757827" cy="3397218"/>
              </a:xfrm>
              <a:blipFill>
                <a:blip r:embed="rId2"/>
                <a:stretch>
                  <a:fillRect l="-1416" t="-39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C7138EE6-79E7-6B1C-2BC8-A021BE761A25}"/>
                  </a:ext>
                </a:extLst>
              </p:cNvPr>
              <p:cNvSpPr txBox="1"/>
              <p:nvPr/>
            </p:nvSpPr>
            <p:spPr>
              <a:xfrm>
                <a:off x="707341" y="805712"/>
                <a:ext cx="10757828" cy="18598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ru-RU" sz="3200" b="1" noProof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kk-KZ" sz="3200" b="1" noProof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(х) функциясының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kk-KZ" sz="3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kk-KZ" sz="3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kumimoji="0" lang="ru-RU" sz="3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нүктесіндегі өсімшесін табындар:</a:t>
                </a:r>
                <a:b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f(x)=</a:t>
                </a:r>
                <a:r>
                  <a:rPr kumimoji="0" lang="ru-RU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32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0" lang="kk-KZ" sz="32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     </m:t>
                        </m:r>
                        <m:r>
                          <a:rPr kumimoji="0" lang="en-US" sz="32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kumimoji="0" lang="en-US" sz="32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ru-RU" sz="3200" b="1" noProof="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      </a:t>
                </a:r>
                <a14:m>
                  <m:oMath xmlns:m="http://schemas.openxmlformats.org/officeDocument/2006/math"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endParaRPr kumimoji="0" lang="ru-RU" sz="32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7138EE6-79E7-6B1C-2BC8-A021BE761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41" y="805712"/>
                <a:ext cx="10757828" cy="1859868"/>
              </a:xfrm>
              <a:prstGeom prst="rect">
                <a:avLst/>
              </a:prstGeom>
              <a:blipFill>
                <a:blip r:embed="rId3"/>
                <a:stretch>
                  <a:fillRect l="-1416" t="-4590" b="-3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9199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DFDE11DE-E7A7-6AEA-F3CD-F05E5BD681B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52399" y="500062"/>
                <a:ext cx="11870267" cy="1325563"/>
              </a:xfrm>
            </p:spPr>
            <p:txBody>
              <a:bodyPr>
                <a:noAutofit/>
              </a:bodyPr>
              <a:lstStyle/>
              <a:p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мысал: 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Абсциссасы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kk-KZ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болатын нүктедегі </m:t>
                    </m:r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∆х пен 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және </m:t>
                    </m:r>
                    <m:f>
                      <m:fPr>
                        <m:ctrlP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</m:num>
                      <m:den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∆х</m:t>
                        </m:r>
                      </m:den>
                    </m:f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қатынасын табайық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</a:rPr>
                  <a:t>.</a:t>
                </a: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DFDE11DE-E7A7-6AEA-F3CD-F05E5BD681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2399" y="500062"/>
                <a:ext cx="11870267" cy="1325563"/>
              </a:xfrm>
              <a:blipFill rotWithShape="1">
                <a:blip r:embed="rId2"/>
                <a:stretch>
                  <a:fillRect l="-1284" b="-10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40370CA3-F716-8941-0824-7CA0F5DB76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4799" y="1825625"/>
                <a:ext cx="11751734" cy="4351338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(x)=3x+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b>
                    </m:sSub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                   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14350" indent="-514350">
                  <a:buAutoNum type="arabicParenR"/>
                </a:pPr>
                <a:endParaRPr lang="en-US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𝒐</m:t>
                        </m:r>
                      </m:sub>
                    </m:sSub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kk-KZ" sz="3200" b="1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200" b="1" i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(x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+∆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+(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kk-KZ" sz="3200" b="1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kk-KZ" sz="32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200" b="1" i="1" smtClean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+2x·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+(∆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kk-KZ" sz="3200" b="1" i="1" smtClean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3x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kk-KZ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+2x·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+(∆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sSup>
                      <m:sSup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kk-KZ" sz="3200" b="1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0370CA3-F716-8941-0824-7CA0F5DB76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799" y="1825625"/>
                <a:ext cx="11751734" cy="4351338"/>
              </a:xfrm>
              <a:blipFill rotWithShape="1">
                <a:blip r:embed="rId3"/>
                <a:stretch>
                  <a:fillRect l="-1297" t="-28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4263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4E6A5C83-966A-81CD-1D17-C6619734EDE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86267" y="3958436"/>
                <a:ext cx="11184466" cy="2300068"/>
              </a:xfrm>
            </p:spPr>
            <p:txBody>
              <a:bodyPr>
                <a:noAutofit/>
              </a:bodyPr>
              <a:lstStyle/>
              <a:p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𝟎𝟏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𝟎𝟏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</a:b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𝟎𝟏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5,01+1-(3·5+1)=15,03-15=0,03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   </a:t>
                </a: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0,03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E6A5C83-966A-81CD-1D17-C6619734ED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86267" y="3958436"/>
                <a:ext cx="11184466" cy="2300068"/>
              </a:xfrm>
              <a:blipFill rotWithShape="1">
                <a:blip r:embed="rId2"/>
                <a:stretch>
                  <a:fillRect l="-1418" t="-33862" b="-177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9CA017CB-22EF-BAAA-3B6C-7CF45C500A4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55134" y="517526"/>
                <a:ext cx="10343074" cy="142980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sSup>
                      <m:sSup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kk-KZ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0,3+0,86+0,01=1,17</a:t>
                </a: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den>
                    </m:f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,7                                     </a:t>
                </a:r>
                <a:r>
                  <a:rPr lang="ru-RU" sz="32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ru-RU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𝟏𝟏</m:t>
                    </m:r>
                  </m:oMath>
                </a14:m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,7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CA017CB-22EF-BAAA-3B6C-7CF45C500A4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5134" y="517526"/>
                <a:ext cx="10343074" cy="1429808"/>
              </a:xfrm>
              <a:blipFill rotWithShape="1">
                <a:blip r:embed="rId3"/>
                <a:stretch>
                  <a:fillRect l="-1473" t="-8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5C34027F-BCCC-A58F-0B31-C6C52A51D1D8}"/>
                  </a:ext>
                </a:extLst>
              </p:cNvPr>
              <p:cNvSpPr txBox="1"/>
              <p:nvPr/>
            </p:nvSpPr>
            <p:spPr>
              <a:xfrm>
                <a:off x="118533" y="2135033"/>
                <a:ext cx="11827934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3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-</a:t>
                </a:r>
                <a: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мысал: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 </a:t>
                </a:r>
                <a: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f</a:t>
                </a:r>
                <a: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(х) функциясының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kk-KZ" sz="3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kumimoji="0" lang="kk-KZ" sz="3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kumimoji="0" lang="ru-RU" sz="32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kumimoji="0" lang="kk-KZ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нүктесіндегі өсімшесін табындар: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     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f(x)=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 3x+1;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32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</m:ctrlPr>
                      </m:sSubPr>
                      <m:e>
                        <m:r>
                          <a:rPr kumimoji="0" lang="en-US" sz="32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𝒙</m:t>
                        </m:r>
                      </m:e>
                      <m:sub>
                        <m:r>
                          <a:rPr kumimoji="0" lang="en-US" sz="32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accent1">
                                <a:lumMod val="50000"/>
                              </a:schemeClr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j-ea"/>
                            <a:cs typeface="+mj-cs"/>
                          </a:rPr>
                          <m:t>𝟎</m:t>
                        </m:r>
                      </m:sub>
                    </m:sSub>
                  </m:oMath>
                </a14:m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= </a:t>
                </a:r>
                <a:r>
                  <a:rPr lang="ru-RU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5</a:t>
                </a: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rPr>
                  <a:t>;            </a:t>
                </a:r>
                <a14:m>
                  <m:oMath xmlns:m="http://schemas.openxmlformats.org/officeDocument/2006/math"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∆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𝒙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=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𝟎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,</m:t>
                    </m:r>
                    <m:r>
                      <a:rPr kumimoji="0" lang="en-US" sz="3200" b="1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𝟎𝟏</m:t>
                    </m:r>
                  </m:oMath>
                </a14:m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C34027F-BCCC-A58F-0B31-C6C52A51D1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33" y="2135033"/>
                <a:ext cx="11827934" cy="1077218"/>
              </a:xfrm>
              <a:prstGeom prst="rect">
                <a:avLst/>
              </a:prstGeom>
              <a:blipFill rotWithShape="1">
                <a:blip r:embed="rId4"/>
                <a:stretch>
                  <a:fillRect l="-1288" t="-7910" b="-16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7476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xmlns="" id="{3D02C668-41A2-0C60-CDF9-143DF2674EA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85800" y="477270"/>
                <a:ext cx="10820399" cy="1111983"/>
              </a:xfrm>
            </p:spPr>
            <p:txBody>
              <a:bodyPr>
                <a:noAutofit/>
              </a:bodyPr>
              <a:lstStyle/>
              <a:p>
                <a:r>
                  <a:rPr lang="ru-RU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мысал: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(х) функциясының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kk-KZ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х</m:t>
                        </m:r>
                      </m:e>
                      <m:sub>
                        <m:r>
                          <a:rPr lang="ru-RU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нүктесіндегі өсімшесін табыңдар:    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f(x)=2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2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        </m:t>
                        </m:r>
                        <m:r>
                          <a:rPr lang="en-US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dirty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3;           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3D02C668-41A2-0C60-CDF9-143DF2674E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85800" y="477270"/>
                <a:ext cx="10820399" cy="1111983"/>
              </a:xfrm>
              <a:blipFill>
                <a:blip r:embed="rId3"/>
                <a:stretch>
                  <a:fillRect l="-1466" t="-256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9F7AE151-1870-75BF-226F-99734465113D}"/>
                  </a:ext>
                </a:extLst>
              </p:cNvPr>
              <p:cNvSpPr txBox="1"/>
              <p:nvPr/>
            </p:nvSpPr>
            <p:spPr>
              <a:xfrm>
                <a:off x="476867" y="1589253"/>
                <a:ext cx="11494737" cy="52852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</m:t>
                    </m:r>
                    <m:r>
                      <a:rPr lang="kk-KZ" sz="3200" b="1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/>
                        <a:ea typeface="Cambria Math" panose="02040503050406030204" pitchFamily="18" charset="0"/>
                      </a:rPr>
                      <m:t>          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e>
                    </m:d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</m:d>
                  </m:oMath>
                </a14:m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f=2·2,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(2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·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3)=2·2,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2·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endParaRPr lang="ru-RU" sz="3200" b="1" i="0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ru-RU" sz="3200" b="1" i="0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·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(2,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32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)=2·(2,8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3)·(2,8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3)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2·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0,2)·5,8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=</a:t>
                </a:r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ru-RU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0,4·5,8=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2,32</a:t>
                </a: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                                                  Жауабы:</a:t>
                </a:r>
                <a:r>
                  <a:rPr lang="kk-KZ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 </m:t>
                    </m:r>
                  </m:oMath>
                </a14:m>
                <a:r>
                  <a:rPr lang="en-US" sz="32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2,32</a:t>
                </a:r>
                <a:endParaRPr lang="kk-KZ" sz="32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kk-KZ" sz="2400" b="0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endParaRPr lang="en-US" sz="2400" b="0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F7AE151-1870-75BF-226F-9973446511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867" y="1589253"/>
                <a:ext cx="11494737" cy="5285293"/>
              </a:xfrm>
              <a:prstGeom prst="rect">
                <a:avLst/>
              </a:prstGeom>
              <a:blipFill>
                <a:blip r:embed="rId4"/>
                <a:stretch>
                  <a:fillRect l="-1326" t="-1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6926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AEE4A0-DDD8-E070-6B57-69993C3F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kk-KZ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Қорытынды: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2CDB1B9-3CF3-EA6A-D3B9-DCF83402F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дифференциалы анықтамасын және дифференциалдың геометриялық мағынасын меңгердік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51E3777-9125-251C-330F-84422B9D5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9231" y="3727937"/>
            <a:ext cx="2471854" cy="276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5857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1825</TotalTime>
  <Words>169</Words>
  <Application>Microsoft Office PowerPoint</Application>
  <PresentationFormat>Широкоэкранный</PresentationFormat>
  <Paragraphs>50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Times New Roman</vt:lpstr>
      <vt:lpstr>Тема Office</vt:lpstr>
      <vt:lpstr>Презентация PowerPoint</vt:lpstr>
      <vt:lpstr>Сабақтың тақырыбы:                                  Функция дифференциалы ұғымы </vt:lpstr>
      <vt:lpstr>Функцияның туындысын табу амалын функцияны дифференциалдау деп атайды</vt:lpstr>
      <vt:lpstr>Алгоритм:</vt:lpstr>
      <vt:lpstr>Презентация PowerPoint</vt:lpstr>
      <vt:lpstr>2-мысал: Абсциссасы x_(o ) болатын нүктедегі ∆х пен ∆f және  ∆f/∆х қатынасын табайық.</vt:lpstr>
      <vt:lpstr>Шешуі:  X=x_0+∆x=5+0,01=5,01  f∆=f(5,01)-f(5)=3·5,01+1-(3·5+1)=15,03-15=0,03                                                                              Жауабы: 0,03 </vt:lpstr>
      <vt:lpstr>4-мысал: f(х) функциясының х_0 нүктесіндегі өсімшесін табыңдар:     f(x)=2x^2-3 〖         x〗_0= 3;            ∆x=-0,2 </vt:lpstr>
      <vt:lpstr>Қорытынды: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Бакытгуль Хусман</dc:creator>
  <cp:lastModifiedBy>Huawei</cp:lastModifiedBy>
  <cp:revision>21</cp:revision>
  <dcterms:created xsi:type="dcterms:W3CDTF">2024-02-02T09:38:29Z</dcterms:created>
  <dcterms:modified xsi:type="dcterms:W3CDTF">2024-09-18T16:33:58Z</dcterms:modified>
</cp:coreProperties>
</file>