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804" r:id="rId12"/>
  </p:sldMasterIdLst>
  <p:sldIdLst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кытгуль Хусман" userId="4158525cfcc23070" providerId="LiveId" clId="{D847A788-BA45-4BCB-80B0-47AFB5EAD2C0}"/>
    <pc:docChg chg="undo redo custSel addSld delSld modSld sldOrd">
      <pc:chgData name="Бакытгуль Хусман" userId="4158525cfcc23070" providerId="LiveId" clId="{D847A788-BA45-4BCB-80B0-47AFB5EAD2C0}" dt="2024-02-07T17:31:37.134" v="1933" actId="255"/>
      <pc:docMkLst>
        <pc:docMk/>
      </pc:docMkLst>
      <pc:sldChg chg="new del">
        <pc:chgData name="Бакытгуль Хусман" userId="4158525cfcc23070" providerId="LiveId" clId="{D847A788-BA45-4BCB-80B0-47AFB5EAD2C0}" dt="2024-02-07T17:18:30.146" v="1701" actId="2696"/>
        <pc:sldMkLst>
          <pc:docMk/>
          <pc:sldMk cId="2503404412" sldId="256"/>
        </pc:sldMkLst>
      </pc:sldChg>
      <pc:sldChg chg="addSp delSp modSp new mod">
        <pc:chgData name="Бакытгуль Хусман" userId="4158525cfcc23070" providerId="LiveId" clId="{D847A788-BA45-4BCB-80B0-47AFB5EAD2C0}" dt="2024-02-07T17:29:36.252" v="1915" actId="1076"/>
        <pc:sldMkLst>
          <pc:docMk/>
          <pc:sldMk cId="772544075" sldId="257"/>
        </pc:sldMkLst>
        <pc:spChg chg="mod">
          <ac:chgData name="Бакытгуль Хусман" userId="4158525cfcc23070" providerId="LiveId" clId="{D847A788-BA45-4BCB-80B0-47AFB5EAD2C0}" dt="2024-02-07T17:29:25.926" v="1911" actId="27636"/>
          <ac:spMkLst>
            <pc:docMk/>
            <pc:sldMk cId="772544075" sldId="257"/>
            <ac:spMk id="2" creationId="{F353B4CC-322C-0A23-EF3F-88A94019AACB}"/>
          </ac:spMkLst>
        </pc:spChg>
        <pc:spChg chg="mod">
          <ac:chgData name="Бакытгуль Хусман" userId="4158525cfcc23070" providerId="LiveId" clId="{D847A788-BA45-4BCB-80B0-47AFB5EAD2C0}" dt="2024-02-07T17:29:23.129" v="1909" actId="1076"/>
          <ac:spMkLst>
            <pc:docMk/>
            <pc:sldMk cId="772544075" sldId="257"/>
            <ac:spMk id="3" creationId="{3766457C-FB3F-50C9-BD02-D2E47CDEA399}"/>
          </ac:spMkLst>
        </pc:spChg>
        <pc:graphicFrameChg chg="add del mod modGraphic">
          <ac:chgData name="Бакытгуль Хусман" userId="4158525cfcc23070" providerId="LiveId" clId="{D847A788-BA45-4BCB-80B0-47AFB5EAD2C0}" dt="2024-02-02T17:38:31.063" v="216" actId="478"/>
          <ac:graphicFrameMkLst>
            <pc:docMk/>
            <pc:sldMk cId="772544075" sldId="257"/>
            <ac:graphicFrameMk id="4" creationId="{183BC25B-48BE-8B07-061B-93BA4B4A4A33}"/>
          </ac:graphicFrameMkLst>
        </pc:graphicFrameChg>
        <pc:picChg chg="add mod">
          <ac:chgData name="Бакытгуль Хусман" userId="4158525cfcc23070" providerId="LiveId" clId="{D847A788-BA45-4BCB-80B0-47AFB5EAD2C0}" dt="2024-02-07T17:29:36.252" v="1915" actId="1076"/>
          <ac:picMkLst>
            <pc:docMk/>
            <pc:sldMk cId="772544075" sldId="257"/>
            <ac:picMk id="4" creationId="{6C2888E4-70DC-F2EC-214E-4C71059BB9EE}"/>
          </ac:picMkLst>
        </pc:picChg>
      </pc:sldChg>
      <pc:sldChg chg="modSp new mod">
        <pc:chgData name="Бакытгуль Хусман" userId="4158525cfcc23070" providerId="LiveId" clId="{D847A788-BA45-4BCB-80B0-47AFB5EAD2C0}" dt="2024-02-07T17:20:31.900" v="1770" actId="113"/>
        <pc:sldMkLst>
          <pc:docMk/>
          <pc:sldMk cId="1788156807" sldId="258"/>
        </pc:sldMkLst>
        <pc:spChg chg="mod">
          <ac:chgData name="Бакытгуль Хусман" userId="4158525cfcc23070" providerId="LiveId" clId="{D847A788-BA45-4BCB-80B0-47AFB5EAD2C0}" dt="2024-02-07T17:19:56.823" v="1757" actId="255"/>
          <ac:spMkLst>
            <pc:docMk/>
            <pc:sldMk cId="1788156807" sldId="258"/>
            <ac:spMk id="2" creationId="{8017336E-A2F8-5A99-B34C-B54120436824}"/>
          </ac:spMkLst>
        </pc:spChg>
        <pc:spChg chg="mod">
          <ac:chgData name="Бакытгуль Хусман" userId="4158525cfcc23070" providerId="LiveId" clId="{D847A788-BA45-4BCB-80B0-47AFB5EAD2C0}" dt="2024-02-07T17:20:31.900" v="1770" actId="113"/>
          <ac:spMkLst>
            <pc:docMk/>
            <pc:sldMk cId="1788156807" sldId="258"/>
            <ac:spMk id="3" creationId="{1C3B9F12-A0D4-FC7F-9A2A-099171367E31}"/>
          </ac:spMkLst>
        </pc:spChg>
      </pc:sldChg>
      <pc:sldChg chg="modSp new mod">
        <pc:chgData name="Бакытгуль Хусман" userId="4158525cfcc23070" providerId="LiveId" clId="{D847A788-BA45-4BCB-80B0-47AFB5EAD2C0}" dt="2024-02-07T17:21:15.093" v="1783" actId="20577"/>
        <pc:sldMkLst>
          <pc:docMk/>
          <pc:sldMk cId="225275809" sldId="259"/>
        </pc:sldMkLst>
        <pc:spChg chg="mod">
          <ac:chgData name="Бакытгуль Хусман" userId="4158525cfcc23070" providerId="LiveId" clId="{D847A788-BA45-4BCB-80B0-47AFB5EAD2C0}" dt="2024-02-07T17:20:55.067" v="1776" actId="207"/>
          <ac:spMkLst>
            <pc:docMk/>
            <pc:sldMk cId="225275809" sldId="259"/>
            <ac:spMk id="2" creationId="{C00AE74B-38FE-02E3-660C-C5F7B594F6A8}"/>
          </ac:spMkLst>
        </pc:spChg>
        <pc:spChg chg="mod">
          <ac:chgData name="Бакытгуль Хусман" userId="4158525cfcc23070" providerId="LiveId" clId="{D847A788-BA45-4BCB-80B0-47AFB5EAD2C0}" dt="2024-02-07T17:21:15.093" v="1783" actId="20577"/>
          <ac:spMkLst>
            <pc:docMk/>
            <pc:sldMk cId="225275809" sldId="259"/>
            <ac:spMk id="3" creationId="{B59AC1D7-09A3-F969-A159-A6067F8F24AF}"/>
          </ac:spMkLst>
        </pc:spChg>
      </pc:sldChg>
      <pc:sldChg chg="modSp new mod ord">
        <pc:chgData name="Бакытгуль Хусман" userId="4158525cfcc23070" providerId="LiveId" clId="{D847A788-BA45-4BCB-80B0-47AFB5EAD2C0}" dt="2024-02-07T17:22:11.486" v="1803" actId="20577"/>
        <pc:sldMkLst>
          <pc:docMk/>
          <pc:sldMk cId="1052514149" sldId="260"/>
        </pc:sldMkLst>
        <pc:spChg chg="mod">
          <ac:chgData name="Бакытгуль Хусман" userId="4158525cfcc23070" providerId="LiveId" clId="{D847A788-BA45-4BCB-80B0-47AFB5EAD2C0}" dt="2024-02-07T17:22:11.486" v="1803" actId="20577"/>
          <ac:spMkLst>
            <pc:docMk/>
            <pc:sldMk cId="1052514149" sldId="260"/>
            <ac:spMk id="2" creationId="{84AD2FA6-826F-BAE7-29B9-BF367CCE98F4}"/>
          </ac:spMkLst>
        </pc:spChg>
        <pc:spChg chg="mod">
          <ac:chgData name="Бакытгуль Хусман" userId="4158525cfcc23070" providerId="LiveId" clId="{D847A788-BA45-4BCB-80B0-47AFB5EAD2C0}" dt="2024-02-07T17:21:59.995" v="1797" actId="14100"/>
          <ac:spMkLst>
            <pc:docMk/>
            <pc:sldMk cId="1052514149" sldId="260"/>
            <ac:spMk id="3" creationId="{0A1614E5-8E15-1630-CF0A-80FA741718C9}"/>
          </ac:spMkLst>
        </pc:spChg>
      </pc:sldChg>
      <pc:sldChg chg="addSp modSp new mod ord">
        <pc:chgData name="Бакытгуль Хусман" userId="4158525cfcc23070" providerId="LiveId" clId="{D847A788-BA45-4BCB-80B0-47AFB5EAD2C0}" dt="2024-02-07T17:23:52.853" v="1822"/>
        <pc:sldMkLst>
          <pc:docMk/>
          <pc:sldMk cId="1048578264" sldId="261"/>
        </pc:sldMkLst>
        <pc:spChg chg="mod">
          <ac:chgData name="Бакытгуль Хусман" userId="4158525cfcc23070" providerId="LiveId" clId="{D847A788-BA45-4BCB-80B0-47AFB5EAD2C0}" dt="2024-02-07T17:22:29.988" v="1808" actId="207"/>
          <ac:spMkLst>
            <pc:docMk/>
            <pc:sldMk cId="1048578264" sldId="261"/>
            <ac:spMk id="2" creationId="{CB7E8BAD-27F0-81D7-A95A-0E9C54B00740}"/>
          </ac:spMkLst>
        </pc:spChg>
        <pc:spChg chg="mod">
          <ac:chgData name="Бакытгуль Хусман" userId="4158525cfcc23070" providerId="LiveId" clId="{D847A788-BA45-4BCB-80B0-47AFB5EAD2C0}" dt="2024-02-07T17:22:55.653" v="1817" actId="20577"/>
          <ac:spMkLst>
            <pc:docMk/>
            <pc:sldMk cId="1048578264" sldId="261"/>
            <ac:spMk id="3" creationId="{84796D53-91A2-EAE5-EA44-AA1DA3E4E7BF}"/>
          </ac:spMkLst>
        </pc:spChg>
        <pc:picChg chg="add mod">
          <ac:chgData name="Бакытгуль Хусман" userId="4158525cfcc23070" providerId="LiveId" clId="{D847A788-BA45-4BCB-80B0-47AFB5EAD2C0}" dt="2024-02-07T17:23:52.853" v="1822"/>
          <ac:picMkLst>
            <pc:docMk/>
            <pc:sldMk cId="1048578264" sldId="261"/>
            <ac:picMk id="4" creationId="{BE925451-CC7B-E685-BD0A-976849ADED66}"/>
          </ac:picMkLst>
        </pc:picChg>
      </pc:sldChg>
      <pc:sldChg chg="modSp new mod ord">
        <pc:chgData name="Бакытгуль Хусман" userId="4158525cfcc23070" providerId="LiveId" clId="{D847A788-BA45-4BCB-80B0-47AFB5EAD2C0}" dt="2024-02-07T17:24:45.079" v="1833" actId="20577"/>
        <pc:sldMkLst>
          <pc:docMk/>
          <pc:sldMk cId="4124123656" sldId="262"/>
        </pc:sldMkLst>
        <pc:spChg chg="mod">
          <ac:chgData name="Бакытгуль Хусман" userId="4158525cfcc23070" providerId="LiveId" clId="{D847A788-BA45-4BCB-80B0-47AFB5EAD2C0}" dt="2024-02-07T17:24:25.198" v="1827" actId="207"/>
          <ac:spMkLst>
            <pc:docMk/>
            <pc:sldMk cId="4124123656" sldId="262"/>
            <ac:spMk id="2" creationId="{397CF612-0864-469B-30B0-B00D971FA8CA}"/>
          </ac:spMkLst>
        </pc:spChg>
        <pc:spChg chg="mod">
          <ac:chgData name="Бакытгуль Хусман" userId="4158525cfcc23070" providerId="LiveId" clId="{D847A788-BA45-4BCB-80B0-47AFB5EAD2C0}" dt="2024-02-07T17:24:45.079" v="1833" actId="20577"/>
          <ac:spMkLst>
            <pc:docMk/>
            <pc:sldMk cId="4124123656" sldId="262"/>
            <ac:spMk id="3" creationId="{02640B17-5104-0A53-A416-5E0BF7D0AF07}"/>
          </ac:spMkLst>
        </pc:spChg>
      </pc:sldChg>
      <pc:sldChg chg="modSp new mod">
        <pc:chgData name="Бакытгуль Хусман" userId="4158525cfcc23070" providerId="LiveId" clId="{D847A788-BA45-4BCB-80B0-47AFB5EAD2C0}" dt="2024-02-07T17:25:41.265" v="1853" actId="207"/>
        <pc:sldMkLst>
          <pc:docMk/>
          <pc:sldMk cId="3460583714" sldId="263"/>
        </pc:sldMkLst>
        <pc:spChg chg="mod">
          <ac:chgData name="Бакытгуль Хусман" userId="4158525cfcc23070" providerId="LiveId" clId="{D847A788-BA45-4BCB-80B0-47AFB5EAD2C0}" dt="2024-02-07T17:25:41.265" v="1853" actId="207"/>
          <ac:spMkLst>
            <pc:docMk/>
            <pc:sldMk cId="3460583714" sldId="263"/>
            <ac:spMk id="2" creationId="{0771D48C-3662-A5C9-B2D7-498C45C95A81}"/>
          </ac:spMkLst>
        </pc:spChg>
        <pc:spChg chg="mod">
          <ac:chgData name="Бакытгуль Хусман" userId="4158525cfcc23070" providerId="LiveId" clId="{D847A788-BA45-4BCB-80B0-47AFB5EAD2C0}" dt="2024-02-07T17:25:36.397" v="1852" actId="20577"/>
          <ac:spMkLst>
            <pc:docMk/>
            <pc:sldMk cId="3460583714" sldId="263"/>
            <ac:spMk id="3" creationId="{4EB2D0B4-FC51-9321-2836-43E9299D4049}"/>
          </ac:spMkLst>
        </pc:spChg>
      </pc:sldChg>
      <pc:sldChg chg="addSp delSp modSp new mod modAnim">
        <pc:chgData name="Бакытгуль Хусман" userId="4158525cfcc23070" providerId="LiveId" clId="{D847A788-BA45-4BCB-80B0-47AFB5EAD2C0}" dt="2024-02-07T17:26:21.059" v="1860" actId="1076"/>
        <pc:sldMkLst>
          <pc:docMk/>
          <pc:sldMk cId="1344377976" sldId="264"/>
        </pc:sldMkLst>
        <pc:spChg chg="mod">
          <ac:chgData name="Бакытгуль Хусман" userId="4158525cfcc23070" providerId="LiveId" clId="{D847A788-BA45-4BCB-80B0-47AFB5EAD2C0}" dt="2024-02-07T17:25:56.215" v="1856" actId="122"/>
          <ac:spMkLst>
            <pc:docMk/>
            <pc:sldMk cId="1344377976" sldId="264"/>
            <ac:spMk id="2" creationId="{D5E33BCD-80E6-53D5-7EF9-0714207DACA1}"/>
          </ac:spMkLst>
        </pc:spChg>
        <pc:spChg chg="del mod">
          <ac:chgData name="Бакытгуль Хусман" userId="4158525cfcc23070" providerId="LiveId" clId="{D847A788-BA45-4BCB-80B0-47AFB5EAD2C0}" dt="2024-02-05T17:58:25.150" v="1308" actId="21"/>
          <ac:spMkLst>
            <pc:docMk/>
            <pc:sldMk cId="1344377976" sldId="264"/>
            <ac:spMk id="3" creationId="{CDD05FAB-1565-7137-2951-E51C0C2F8436}"/>
          </ac:spMkLst>
        </pc:spChg>
        <pc:spChg chg="add del">
          <ac:chgData name="Бакытгуль Хусман" userId="4158525cfcc23070" providerId="LiveId" clId="{D847A788-BA45-4BCB-80B0-47AFB5EAD2C0}" dt="2024-02-05T17:59:44.519" v="1310" actId="22"/>
          <ac:spMkLst>
            <pc:docMk/>
            <pc:sldMk cId="1344377976" sldId="264"/>
            <ac:spMk id="5" creationId="{3BBB3D46-C851-A710-2961-FC2390CA196C}"/>
          </ac:spMkLst>
        </pc:spChg>
        <pc:spChg chg="add mod">
          <ac:chgData name="Бакытгуль Хусман" userId="4158525cfcc23070" providerId="LiveId" clId="{D847A788-BA45-4BCB-80B0-47AFB5EAD2C0}" dt="2024-02-07T17:26:18.147" v="1859" actId="1076"/>
          <ac:spMkLst>
            <pc:docMk/>
            <pc:sldMk cId="1344377976" sldId="264"/>
            <ac:spMk id="7" creationId="{5BD3E1B6-1EE1-B6AB-1CB7-AF765850A4A8}"/>
          </ac:spMkLst>
        </pc:spChg>
        <pc:spChg chg="add mod">
          <ac:chgData name="Бакытгуль Хусман" userId="4158525cfcc23070" providerId="LiveId" clId="{D847A788-BA45-4BCB-80B0-47AFB5EAD2C0}" dt="2024-02-07T17:26:21.059" v="1860" actId="1076"/>
          <ac:spMkLst>
            <pc:docMk/>
            <pc:sldMk cId="1344377976" sldId="264"/>
            <ac:spMk id="8" creationId="{F82834B0-5D2E-86D1-7611-562B42146AEA}"/>
          </ac:spMkLst>
        </pc:spChg>
        <pc:spChg chg="add del mod">
          <ac:chgData name="Бакытгуль Хусман" userId="4158525cfcc23070" providerId="LiveId" clId="{D847A788-BA45-4BCB-80B0-47AFB5EAD2C0}" dt="2024-02-05T18:01:24.069" v="1318" actId="22"/>
          <ac:spMkLst>
            <pc:docMk/>
            <pc:sldMk cId="1344377976" sldId="264"/>
            <ac:spMk id="10" creationId="{373C3A99-ED9E-C4F4-73A9-FC85873980B4}"/>
          </ac:spMkLst>
        </pc:spChg>
      </pc:sldChg>
      <pc:sldChg chg="modSp new mod">
        <pc:chgData name="Бакытгуль Хусман" userId="4158525cfcc23070" providerId="LiveId" clId="{D847A788-BA45-4BCB-80B0-47AFB5EAD2C0}" dt="2024-02-07T17:27:03.026" v="1871" actId="20577"/>
        <pc:sldMkLst>
          <pc:docMk/>
          <pc:sldMk cId="908188038" sldId="265"/>
        </pc:sldMkLst>
        <pc:spChg chg="mod">
          <ac:chgData name="Бакытгуль Хусман" userId="4158525cfcc23070" providerId="LiveId" clId="{D847A788-BA45-4BCB-80B0-47AFB5EAD2C0}" dt="2024-02-07T17:26:52.708" v="1870" actId="207"/>
          <ac:spMkLst>
            <pc:docMk/>
            <pc:sldMk cId="908188038" sldId="265"/>
            <ac:spMk id="2" creationId="{450050E1-5CF1-3B0E-CDE8-BFDC550DCDEC}"/>
          </ac:spMkLst>
        </pc:spChg>
        <pc:spChg chg="mod">
          <ac:chgData name="Бакытгуль Хусман" userId="4158525cfcc23070" providerId="LiveId" clId="{D847A788-BA45-4BCB-80B0-47AFB5EAD2C0}" dt="2024-02-07T17:27:03.026" v="1871" actId="20577"/>
          <ac:spMkLst>
            <pc:docMk/>
            <pc:sldMk cId="908188038" sldId="265"/>
            <ac:spMk id="3" creationId="{EC5AC08D-75B2-6A8C-52F3-DF6E2C64831B}"/>
          </ac:spMkLst>
        </pc:spChg>
      </pc:sldChg>
      <pc:sldChg chg="addSp modSp new del">
        <pc:chgData name="Бакытгуль Хусман" userId="4158525cfcc23070" providerId="LiveId" clId="{D847A788-BA45-4BCB-80B0-47AFB5EAD2C0}" dt="2024-02-05T18:03:56.304" v="1322" actId="2696"/>
        <pc:sldMkLst>
          <pc:docMk/>
          <pc:sldMk cId="3542896910" sldId="265"/>
        </pc:sldMkLst>
        <pc:spChg chg="add mod">
          <ac:chgData name="Бакытгуль Хусман" userId="4158525cfcc23070" providerId="LiveId" clId="{D847A788-BA45-4BCB-80B0-47AFB5EAD2C0}" dt="2024-02-05T18:02:30.619" v="1320"/>
          <ac:spMkLst>
            <pc:docMk/>
            <pc:sldMk cId="3542896910" sldId="265"/>
            <ac:spMk id="4" creationId="{E3A6AA69-ECE4-5A95-DB21-91DB10F52515}"/>
          </ac:spMkLst>
        </pc:spChg>
        <pc:spChg chg="add mod">
          <ac:chgData name="Бакытгуль Хусман" userId="4158525cfcc23070" providerId="LiveId" clId="{D847A788-BA45-4BCB-80B0-47AFB5EAD2C0}" dt="2024-02-05T18:02:56.779" v="1321"/>
          <ac:spMkLst>
            <pc:docMk/>
            <pc:sldMk cId="3542896910" sldId="265"/>
            <ac:spMk id="5" creationId="{EA5BB9CB-9241-09D8-899D-D4B388FA4D1B}"/>
          </ac:spMkLst>
        </pc:spChg>
      </pc:sldChg>
      <pc:sldChg chg="modSp new del mod">
        <pc:chgData name="Бакытгуль Хусман" userId="4158525cfcc23070" providerId="LiveId" clId="{D847A788-BA45-4BCB-80B0-47AFB5EAD2C0}" dt="2024-02-05T18:11:40.637" v="1338" actId="680"/>
        <pc:sldMkLst>
          <pc:docMk/>
          <pc:sldMk cId="3573566976" sldId="265"/>
        </pc:sldMkLst>
        <pc:spChg chg="mod">
          <ac:chgData name="Бакытгуль Хусман" userId="4158525cfcc23070" providerId="LiveId" clId="{D847A788-BA45-4BCB-80B0-47AFB5EAD2C0}" dt="2024-02-05T18:11:40.177" v="1336"/>
          <ac:spMkLst>
            <pc:docMk/>
            <pc:sldMk cId="3573566976" sldId="265"/>
            <ac:spMk id="2" creationId="{860F397A-8649-AA4F-FDAC-04661616C18C}"/>
          </ac:spMkLst>
        </pc:spChg>
        <pc:spChg chg="mod">
          <ac:chgData name="Бакытгуль Хусман" userId="4158525cfcc23070" providerId="LiveId" clId="{D847A788-BA45-4BCB-80B0-47AFB5EAD2C0}" dt="2024-02-05T18:11:40.441" v="1337"/>
          <ac:spMkLst>
            <pc:docMk/>
            <pc:sldMk cId="3573566976" sldId="265"/>
            <ac:spMk id="3" creationId="{FB2A6934-56EF-BFB9-5AE9-8D296151B222}"/>
          </ac:spMkLst>
        </pc:spChg>
      </pc:sldChg>
      <pc:sldChg chg="addSp modSp new mod">
        <pc:chgData name="Бакытгуль Хусман" userId="4158525cfcc23070" providerId="LiveId" clId="{D847A788-BA45-4BCB-80B0-47AFB5EAD2C0}" dt="2024-02-07T17:28:11.901" v="1888" actId="1076"/>
        <pc:sldMkLst>
          <pc:docMk/>
          <pc:sldMk cId="2573051178" sldId="266"/>
        </pc:sldMkLst>
        <pc:spChg chg="mod">
          <ac:chgData name="Бакытгуль Хусман" userId="4158525cfcc23070" providerId="LiveId" clId="{D847A788-BA45-4BCB-80B0-47AFB5EAD2C0}" dt="2024-02-07T17:27:34.970" v="1878" actId="1076"/>
          <ac:spMkLst>
            <pc:docMk/>
            <pc:sldMk cId="2573051178" sldId="266"/>
            <ac:spMk id="2" creationId="{AF2F6408-D180-0ADD-8748-747EF72A427F}"/>
          </ac:spMkLst>
        </pc:spChg>
        <pc:spChg chg="mod">
          <ac:chgData name="Бакытгуль Хусман" userId="4158525cfcc23070" providerId="LiveId" clId="{D847A788-BA45-4BCB-80B0-47AFB5EAD2C0}" dt="2024-02-07T17:28:11.901" v="1888" actId="1076"/>
          <ac:spMkLst>
            <pc:docMk/>
            <pc:sldMk cId="2573051178" sldId="266"/>
            <ac:spMk id="3" creationId="{D26267E0-48DF-1348-36C5-C0B022E3B556}"/>
          </ac:spMkLst>
        </pc:spChg>
        <pc:spChg chg="add mod">
          <ac:chgData name="Бакытгуль Хусман" userId="4158525cfcc23070" providerId="LiveId" clId="{D847A788-BA45-4BCB-80B0-47AFB5EAD2C0}" dt="2024-02-07T17:27:56.923" v="1883" actId="255"/>
          <ac:spMkLst>
            <pc:docMk/>
            <pc:sldMk cId="2573051178" sldId="266"/>
            <ac:spMk id="5" creationId="{4752FDA4-6042-5D4A-DF41-1DD26A70B5C1}"/>
          </ac:spMkLst>
        </pc:spChg>
      </pc:sldChg>
      <pc:sldChg chg="addSp delSp modSp new mod">
        <pc:chgData name="Бакытгуль Хусман" userId="4158525cfcc23070" providerId="LiveId" clId="{D847A788-BA45-4BCB-80B0-47AFB5EAD2C0}" dt="2024-02-07T17:31:37.134" v="1933" actId="255"/>
        <pc:sldMkLst>
          <pc:docMk/>
          <pc:sldMk cId="2366941016" sldId="267"/>
        </pc:sldMkLst>
        <pc:spChg chg="mod">
          <ac:chgData name="Бакытгуль Хусман" userId="4158525cfcc23070" providerId="LiveId" clId="{D847A788-BA45-4BCB-80B0-47AFB5EAD2C0}" dt="2024-02-07T17:31:33.662" v="1932" actId="255"/>
          <ac:spMkLst>
            <pc:docMk/>
            <pc:sldMk cId="2366941016" sldId="267"/>
            <ac:spMk id="2" creationId="{8DED4BA3-A7AB-55C0-9DCD-80BD042290AA}"/>
          </ac:spMkLst>
        </pc:spChg>
        <pc:spChg chg="mod">
          <ac:chgData name="Бакытгуль Хусман" userId="4158525cfcc23070" providerId="LiveId" clId="{D847A788-BA45-4BCB-80B0-47AFB5EAD2C0}" dt="2024-02-07T17:31:37.134" v="1933" actId="255"/>
          <ac:spMkLst>
            <pc:docMk/>
            <pc:sldMk cId="2366941016" sldId="267"/>
            <ac:spMk id="3" creationId="{44FDFB1C-85E0-49A2-0393-6A106DC89F45}"/>
          </ac:spMkLst>
        </pc:spChg>
        <pc:picChg chg="add del mod">
          <ac:chgData name="Бакытгуль Хусман" userId="4158525cfcc23070" providerId="LiveId" clId="{D847A788-BA45-4BCB-80B0-47AFB5EAD2C0}" dt="2024-02-07T17:30:45.266" v="1926" actId="21"/>
          <ac:picMkLst>
            <pc:docMk/>
            <pc:sldMk cId="2366941016" sldId="267"/>
            <ac:picMk id="4" creationId="{DF9056F2-7647-C3D5-98C5-14E6EF65E3B3}"/>
          </ac:picMkLst>
        </pc:picChg>
        <pc:picChg chg="add mod">
          <ac:chgData name="Бакытгуль Хусман" userId="4158525cfcc23070" providerId="LiveId" clId="{D847A788-BA45-4BCB-80B0-47AFB5EAD2C0}" dt="2024-02-07T17:31:21.915" v="1931" actId="14100"/>
          <ac:picMkLst>
            <pc:docMk/>
            <pc:sldMk cId="2366941016" sldId="267"/>
            <ac:picMk id="5" creationId="{4A88C232-4AD9-4B5A-3F8F-715D9DCEABF4}"/>
          </ac:picMkLst>
        </pc:picChg>
      </pc:sldChg>
      <pc:sldChg chg="add">
        <pc:chgData name="Бакытгуль Хусман" userId="4158525cfcc23070" providerId="LiveId" clId="{D847A788-BA45-4BCB-80B0-47AFB5EAD2C0}" dt="2024-02-07T17:18:28.133" v="1700"/>
        <pc:sldMkLst>
          <pc:docMk/>
          <pc:sldMk cId="4257296808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E44BB-27B0-FF0D-4738-1F95FBCB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741417-015D-75A0-31A9-11A47EEE8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06494E-8601-EE91-4537-EDE254CF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E5F47-5239-FDB2-5EFF-3BF40114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C4D9E-A15A-12ED-6CF2-A8E26CB7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1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1D499-88E3-3B6D-D6AB-0B1AABDD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70CBC9-83AD-3C87-711C-91C55B91D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7AB7FD-F355-AF7A-5783-EC9566D4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B3E07C-E711-6320-4869-CBF1DAF5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59D8F5-0B36-3A1B-5F2E-36827407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46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57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20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81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3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64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5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538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67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9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AAFAE15-0189-9C79-06B6-6474B61E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C27FC3-2AB7-A6D8-07EB-16CDDDBDE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64D24C-C9F9-F167-446A-A6664B9A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64FA92-5842-BE85-463C-19B9B845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9BC1B8-E340-3C0F-222E-692D123F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99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709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16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009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256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68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25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889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34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83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0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57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72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92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42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234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823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350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6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54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68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8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400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66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528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7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3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95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F7BA4-49E2-125F-13CC-283CB629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0523B6-5735-DED3-F4A4-5AE6CA2E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C268E8-B79E-7927-4857-74BB621A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37DCF0-0E27-DEF8-B422-ECC859E4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4A37B5-BAA9-1644-46B5-062C21A5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6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1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1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8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2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53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8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7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59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06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78CB8-60C0-F97D-BEB9-BB09839C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012E97-75FE-C630-BED0-1A04B911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1DD79A-45A5-C4E7-2EE1-9ABF8903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48A833-3DEB-510A-95D5-6BEC3851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AEE4AD-726B-1A61-87DA-BD32B363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5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2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2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9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9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63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9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22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6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4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453D4-DAD5-229B-3810-6A9F8890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7D1993-C910-786B-D7FB-3CDE5F8CF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F0C20E-8B59-0401-14B6-D97201AB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697CF3-3F34-AF7D-FB4B-436019C5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4BDCE4-34BF-AB1E-F1B7-A049E228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B9C314-65B9-98A6-FC38-B4D1A0C9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1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6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22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0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0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0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8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60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4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8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1C6C4-26F6-E62B-FED1-5F708F7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C4A58F-6876-8641-72EC-3EA2595D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038973-8353-3809-E068-CEC5D80B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B8BE98B-C01F-88B2-AD3A-8679FCABA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5B6001A-A47F-18AD-35CF-FA2A2AE7E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E32CA7B-227E-C3DC-DFF6-E292035E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3AA0F0-9AEE-1F83-946A-E789189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1319D3D-B9AC-3E75-B04D-B82D80E9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3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41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24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8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7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2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9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9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1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91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52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7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76AE65-2257-575E-BFFB-46EEFEFA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F04C57-ADDA-95F9-5972-0B3F04D0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7E52F8-8B23-886A-21EE-CD2FB1E8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D8BECA-EC3D-22A0-972D-D0B95F5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9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51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97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95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5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28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36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8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8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93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9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9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0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9374998-1AC2-3301-2ACC-89A614E4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2882E63-3E6C-13E2-4CA3-9CB8FC20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549CFB-669D-CA59-B853-59F3708B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0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6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42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5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53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1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29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61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82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2EF41-DC6D-E046-8E2A-27D20975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9CB458-2C06-1E53-268D-40C8B7CC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5F2A23-CADC-3BE2-CCFD-39B2EE1A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4AB100-31B0-E340-A1F5-1956BFAD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A98301-5593-8CB8-B25B-A6D05937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5C7E3D-83D6-3BA7-47CE-08394EE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65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4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5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69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2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6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3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90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9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55213-548D-6CCC-5D74-E6B4B897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38EE8B7-0F92-AADA-CA81-B38C38CF5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660A75-4238-AFDC-1272-F3E2AA7E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FD8C2A-73E7-F92C-B1BD-8FEFD9AD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67A889-2396-2763-A581-88079A7B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EA87F1-120E-38EF-C29D-58F9191B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2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8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92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8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6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6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5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0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59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D7AF2-6B65-A30A-6361-6A708095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7A3490-B51B-F3A5-7D70-D162D61D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24B10A-72D6-6D8D-255C-D11DC5063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632E10-BC54-EEB3-DC51-28651B6A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53963-DE6D-2D31-8277-6572DC34A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1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425561E-37A8-2BB9-01AE-32301078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048" y="2407587"/>
            <a:ext cx="10592971" cy="26165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Пәні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     Алгебра </a:t>
            </a:r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бастамалары</a:t>
            </a:r>
            <a:endParaRPr lang="ru-RU" sz="1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10</a:t>
            </a:r>
          </a:p>
          <a:p>
            <a:pPr algn="l"/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kk-KZ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қсан:            ⅠⅠⅠ</a:t>
            </a:r>
          </a:p>
          <a:p>
            <a:pPr algn="l"/>
            <a:endParaRPr lang="kk-KZ" sz="1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FC829-40FF-EF86-D09B-0EA17826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45" y="-77054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Алгоритм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88E8DBEF-D6D8-39F6-5AE9-106F3B7B2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305" y="1165609"/>
                <a:ext cx="11656088" cy="5536642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kk-KZ" sz="5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Аргументке </a:t>
                </a:r>
                <a14:m>
                  <m:oMath xmlns:m="http://schemas.openxmlformats.org/officeDocument/2006/math">
                    <m:r>
                      <a:rPr lang="kk-KZ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өсімшесін беру;          </a:t>
                </a:r>
                <a14:m>
                  <m:oMath xmlns:m="http://schemas.openxmlformats.org/officeDocument/2006/math">
                    <m:r>
                      <a:rPr lang="ru-RU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5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sz="5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endParaRPr lang="ru-RU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r>
                      <a:rPr lang="kk-KZ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5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өсімшеге</a:t>
                </a:r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5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сәйкес</a:t>
                </a:r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функция </a:t>
                </a:r>
              </a:p>
              <a:p>
                <a:pPr marL="0" indent="0">
                  <a:buNone/>
                </a:pPr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ru-RU" sz="5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өсімшесін</a:t>
                </a:r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5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анықтау</a:t>
                </a:r>
                <a:r>
                  <a:rPr lang="ru-RU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                         </a:t>
                </a:r>
                <a14:m>
                  <m:oMath xmlns:m="http://schemas.openxmlformats.org/officeDocument/2006/math"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3.   Функция өсімшесінің аргументі </a:t>
                </a:r>
              </a:p>
              <a:p>
                <a:pPr marL="0" indent="0">
                  <a:buNone/>
                </a:pP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өсімшесіне қатынасын табу;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ru-RU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6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6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65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6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65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6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kk-KZ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5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 startAt="4"/>
                </a:pP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Аргумент өсімшесі </a:t>
                </a:r>
                <a14:m>
                  <m:oMath xmlns:m="http://schemas.openxmlformats.org/officeDocument/2006/math">
                    <m:r>
                      <a:rPr lang="kk-KZ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нөлге </a:t>
                </a:r>
              </a:p>
              <a:p>
                <a:pPr marL="0" indent="0">
                  <a:buNone/>
                </a:pP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ұмтылғандағы шегін </a:t>
                </a:r>
                <a:r>
                  <a:rPr lang="kk-KZ" sz="5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табу</a:t>
                </a:r>
                <a:r>
                  <a:rPr lang="kk-KZ" sz="5800" b="1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kk-KZ" sz="5800" b="1" dirty="0" smtClean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58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5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5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5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58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58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58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ru-RU" sz="58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58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ru-RU" sz="58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E8DBEF-D6D8-39F6-5AE9-106F3B7B2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305" y="1165609"/>
                <a:ext cx="11656088" cy="5536642"/>
              </a:xfrm>
              <a:blipFill rotWithShape="1">
                <a:blip r:embed="rId2"/>
                <a:stretch>
                  <a:fillRect l="-1360" t="-3304" b="-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32AED4B9-C81F-1397-4E1F-9CEA590C5A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0565" y="103816"/>
                <a:ext cx="11917345" cy="850777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</a:t>
                </a:r>
                <a:r>
                  <a:rPr lang="kk-K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мысал:</a:t>
                </a:r>
                <a:r>
                  <a:rPr lang="en-US" sz="36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функциясының туындысын табайық.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AED4B9-C81F-1397-4E1F-9CEA590C5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565" y="103816"/>
                <a:ext cx="11917345" cy="850777"/>
              </a:xfrm>
              <a:blipFill rotWithShape="1">
                <a:blip r:embed="rId2"/>
                <a:stretch>
                  <a:fillRect l="-1535" b="-1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3AE1DAA6-0365-7C55-7333-587FFD370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710" y="995608"/>
                <a:ext cx="11529537" cy="5618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Алгоритм бойынша</a:t>
                </a:r>
              </a:p>
              <a:p>
                <a:pPr marL="514350" indent="-514350">
                  <a:buAutoNum type="arabicPeriod"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kk-KZ" b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a:rPr lang="kk-KZ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ru-RU" b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х∙</m:t>
                    </m:r>
                  </m:oMath>
                </a14:m>
                <a:endParaRPr lang="ru-RU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ru-RU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х∙∆</m:t>
                      </m:r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ru-RU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k-KZ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х∙∆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ru-RU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kk-KZ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6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ru-RU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 +∆</m:t>
                            </m:r>
                            <m: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ru-RU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ru-RU" sz="3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 +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kk-KZ" b="1" dirty="0" smtClean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4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.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(х)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  <m:r>
                          <a:rPr lang="kk-K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lim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ru-RU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ru-RU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 +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)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 +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</m:t>
                    </m:r>
                  </m:oMath>
                </a14:m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1" i="1">
                        <a:solidFill>
                          <a:srgbClr val="4F81BD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4F81BD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  <m:r>
                      <a:rPr lang="kk-KZ" b="1">
                        <a:solidFill>
                          <a:srgbClr val="4F81BD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(х)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                   </m:t>
                    </m:r>
                  </m:oMath>
                </a14:m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kk-KZ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Жауабы</a:t>
                </a:r>
                <a:r>
                  <a:rPr lang="kk-KZ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 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</m:t>
                    </m:r>
                  </m:oMath>
                </a14:m>
                <a:endParaRPr lang="kk-KZ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E1DAA6-0365-7C55-7333-587FFD370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710" y="995608"/>
                <a:ext cx="11529537" cy="561887"/>
              </a:xfrm>
              <a:blipFill rotWithShape="1">
                <a:blip r:embed="rId3"/>
                <a:stretch>
                  <a:fillRect l="-1321" t="-15217" b="-80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2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C321E-AE97-8417-F173-3989D698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10298A-8296-FF52-11EE-0E07A19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1600203"/>
            <a:ext cx="113412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тақырыпты оқу барысында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аргумент өсімшесі мен функция өсімшесінің анықтамаларын,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 бойынша  функцияның туындысын табуды менгердіңіздер;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DBB6D-0420-C98D-00B4-084829B3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8" y="3191226"/>
            <a:ext cx="3007106" cy="32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49" y="332658"/>
            <a:ext cx="11617291" cy="122413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Туындының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49" y="1556792"/>
            <a:ext cx="11521280" cy="3456384"/>
          </a:xfrm>
        </p:spPr>
        <p:txBody>
          <a:bodyPr>
            <a:noAutofit/>
          </a:bodyPr>
          <a:lstStyle/>
          <a:p>
            <a:pPr marL="457200" algn="l">
              <a:lnSpc>
                <a:spcPct val="107000"/>
              </a:lnSpc>
              <a:spcAft>
                <a:spcPts val="800"/>
              </a:spcAft>
              <a:tabLst>
                <a:tab pos="5671185" algn="l"/>
                <a:tab pos="5850890" algn="l"/>
              </a:tabLst>
            </a:pPr>
            <a:r>
              <a:rPr lang="kk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</a:t>
            </a: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</a:t>
            </a:r>
            <a:endParaRPr lang="kk-KZ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  <a:spcAft>
                <a:spcPts val="800"/>
              </a:spcAft>
              <a:tabLst>
                <a:tab pos="5671185" algn="l"/>
                <a:tab pos="5850890" algn="l"/>
              </a:tabLst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10.4.1.16 аргумент өсімшесі мен функция өсімшесінің анықтамаларын білу;  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  <a:tabLst>
                <a:tab pos="5671185" algn="l"/>
                <a:tab pos="5850890" algn="l"/>
              </a:tabLst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10.4.1.17 - функция туындысының анықтамасын білу және анықтама бойынша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функцияның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туындысын табу;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9F94DC-5FB2-7674-2596-104B0100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56" y="4696615"/>
            <a:ext cx="2766053" cy="207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3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39BB00-69C4-4A98-A6C5-C81DFFBF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D5C20-1FBD-6E11-0601-5DCA6AC3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600370"/>
            <a:ext cx="11635991" cy="2338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өсімшесі, </a:t>
            </a:r>
            <a:r>
              <a:rPr lang="kk-KZ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kk-KZ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туындысының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ұғымымен таңысасыздар;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Туындының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 шығаруды үйренсіздер.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9F94DC-5FB2-7674-2596-104B0100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00" y="3818374"/>
            <a:ext cx="2766053" cy="240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7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8E1A8-C250-4817-1EE1-95BAD1CC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Аргументтің өсімшесі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5C97FB8-EDFD-10BF-159B-783CE6ED1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988" y="1209685"/>
                <a:ext cx="11343051" cy="422947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sz="3200" b="0" dirty="0">
                    <a:solidFill>
                      <a:schemeClr val="tx1">
                        <a:lumMod val="50000"/>
                      </a:schemeClr>
                    </a:solidFill>
                  </a:rPr>
                  <a:t>                                         </a:t>
                </a:r>
                <a:r>
                  <a:rPr lang="ru-RU" sz="3200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                       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аргументтің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нүктесіндегі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                     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               </a:t>
                </a:r>
                <a:r>
                  <a:rPr lang="ru-RU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өсімшесі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аталады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ru-RU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Өсімше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таңбасымен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ru-RU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белгіленеді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ru-RU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Оқылуы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 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дельта икс»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C97FB8-EDFD-10BF-159B-783CE6ED1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988" y="1209685"/>
                <a:ext cx="11343051" cy="42294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72B7E59-8474-6F1C-834A-698DC38CD057}"/>
              </a:ext>
            </a:extLst>
          </p:cNvPr>
          <p:cNvGrpSpPr/>
          <p:nvPr/>
        </p:nvGrpSpPr>
        <p:grpSpPr>
          <a:xfrm>
            <a:off x="271331" y="925124"/>
            <a:ext cx="6635017" cy="4315224"/>
            <a:chOff x="941790" y="1337836"/>
            <a:chExt cx="5393190" cy="4315224"/>
          </a:xfrm>
        </p:grpSpPr>
        <p:sp>
          <p:nvSpPr>
            <p:cNvPr id="6" name="Line 9">
              <a:extLst>
                <a:ext uri="{FF2B5EF4-FFF2-40B4-BE49-F238E27FC236}">
                  <a16:creationId xmlns:a16="http://schemas.microsoft.com/office/drawing/2014/main" xmlns="" id="{D0AC9D12-9DC9-3D7A-9216-70F2280F2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790" y="4755655"/>
              <a:ext cx="4672465" cy="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xmlns="" id="{26035CD7-25CC-6562-AB5E-CD7788EB1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7268" y="1522502"/>
              <a:ext cx="1588" cy="3763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AD99642D-7A2C-3E31-4C59-FDA1BE755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07" y="1954303"/>
              <a:ext cx="4103687" cy="2160587"/>
            </a:xfrm>
            <a:custGeom>
              <a:avLst/>
              <a:gdLst>
                <a:gd name="T0" fmla="*/ 0 w 2586"/>
                <a:gd name="T1" fmla="*/ 1044 h 1354"/>
                <a:gd name="T2" fmla="*/ 1134 w 2586"/>
                <a:gd name="T3" fmla="*/ 1180 h 1354"/>
                <a:gd name="T4" fmla="*/ 2586 w 2586"/>
                <a:gd name="T5" fmla="*/ 0 h 1354"/>
                <a:gd name="T6" fmla="*/ 0 60000 65536"/>
                <a:gd name="T7" fmla="*/ 0 60000 65536"/>
                <a:gd name="T8" fmla="*/ 0 60000 65536"/>
                <a:gd name="T9" fmla="*/ 0 w 2586"/>
                <a:gd name="T10" fmla="*/ 0 h 1354"/>
                <a:gd name="T11" fmla="*/ 2586 w 2586"/>
                <a:gd name="T12" fmla="*/ 1354 h 1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6" h="1354">
                  <a:moveTo>
                    <a:pt x="0" y="1044"/>
                  </a:moveTo>
                  <a:cubicBezTo>
                    <a:pt x="351" y="1199"/>
                    <a:pt x="703" y="1354"/>
                    <a:pt x="1134" y="1180"/>
                  </a:cubicBezTo>
                  <a:cubicBezTo>
                    <a:pt x="1565" y="1006"/>
                    <a:pt x="2075" y="503"/>
                    <a:pt x="2586" y="0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xmlns="" id="{0A40E6E4-008B-5078-C0D0-06D16DC3D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530" y="1393797"/>
              <a:ext cx="1441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baseline="-25000" dirty="0"/>
                <a:t>y=f(x)</a:t>
              </a:r>
              <a:endParaRPr lang="ru-RU" sz="3600" b="1" baseline="-25000" dirty="0"/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xmlns="" id="{7B402532-777C-1500-5FCB-3A84C647B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921" y="4641461"/>
              <a:ext cx="14414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x</a:t>
              </a:r>
              <a:r>
                <a:rPr lang="en-US" sz="1400" b="1" dirty="0"/>
                <a:t>0</a:t>
              </a:r>
              <a:endParaRPr lang="ru-RU" sz="3200" b="1" dirty="0"/>
            </a:p>
          </p:txBody>
        </p:sp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xmlns="" id="{A2DAD717-2671-E9AC-AF42-4E4556ED4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999" y="4402227"/>
              <a:ext cx="7191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/>
                <a:t>x</a:t>
              </a:r>
              <a:endParaRPr lang="ru-RU" sz="2000" b="1" i="1" dirty="0"/>
            </a:p>
          </p:txBody>
        </p:sp>
        <p:sp>
          <p:nvSpPr>
            <p:cNvPr id="12" name="Text Box 28">
              <a:extLst>
                <a:ext uri="{FF2B5EF4-FFF2-40B4-BE49-F238E27FC236}">
                  <a16:creationId xmlns:a16="http://schemas.microsoft.com/office/drawing/2014/main" xmlns="" id="{6DA5D64F-C59F-3E4D-ED8B-E4D8EF3C5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907" y="1337836"/>
              <a:ext cx="720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y</a:t>
              </a:r>
              <a:endParaRPr lang="ru-RU" b="1" i="1" dirty="0"/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xmlns="" id="{F96DCDBD-27D7-DC69-F8A1-ECED99B56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693" y="4668175"/>
              <a:ext cx="1140874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x</a:t>
              </a:r>
              <a:r>
                <a:rPr lang="en-US" b="1" dirty="0"/>
                <a:t>=</a:t>
              </a:r>
              <a:r>
                <a:rPr lang="en-US" sz="2800" b="1" dirty="0"/>
                <a:t>x</a:t>
              </a:r>
              <a:r>
                <a:rPr lang="en-US" sz="1200" b="1" dirty="0"/>
                <a:t>0</a:t>
              </a:r>
              <a:endParaRPr lang="ru-RU" sz="2800" b="1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ru-RU" sz="2000" b="1" i="1" dirty="0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xmlns="" id="{E04C0A05-88AC-F7F8-CC0D-339AB4763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893" y="2530564"/>
              <a:ext cx="1588" cy="224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566636F-F846-FFB4-E88A-7790AA4796B1}"/>
              </a:ext>
            </a:extLst>
          </p:cNvPr>
          <p:cNvCxnSpPr>
            <a:cxnSpLocks/>
          </p:cNvCxnSpPr>
          <p:nvPr/>
        </p:nvCxnSpPr>
        <p:spPr>
          <a:xfrm flipV="1">
            <a:off x="1359216" y="3429000"/>
            <a:ext cx="0" cy="91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C0D947BB-76C6-7BD1-95F4-05AC527033A4}"/>
              </a:ext>
            </a:extLst>
          </p:cNvPr>
          <p:cNvCxnSpPr>
            <a:stCxn id="15" idx="1"/>
            <a:endCxn id="15" idx="0"/>
          </p:cNvCxnSpPr>
          <p:nvPr/>
        </p:nvCxnSpPr>
        <p:spPr>
          <a:xfrm flipH="1" flipV="1">
            <a:off x="4787709" y="2117852"/>
            <a:ext cx="1955" cy="224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авая фигурная скобка 3"/>
          <p:cNvSpPr/>
          <p:nvPr/>
        </p:nvSpPr>
        <p:spPr>
          <a:xfrm rot="5400000">
            <a:off x="2543568" y="3205274"/>
            <a:ext cx="1066951" cy="34356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680205" y="5548218"/>
                <a:ext cx="7601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05" y="5548218"/>
                <a:ext cx="76014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212189" y="4332781"/>
                <a:ext cx="9444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89" y="4332781"/>
                <a:ext cx="94443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8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8FA34-26E9-17BA-7F52-127FE8D2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795"/>
            <a:ext cx="10972800" cy="778099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Аргументінің өсімшесі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60A8DC9F-9998-E39E-D170-5E3FFB692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6"/>
                <a:ext cx="10972800" cy="4680519"/>
              </a:xfrm>
            </p:spPr>
            <p:txBody>
              <a:bodyPr>
                <a:normAutofit/>
              </a:bodyPr>
              <a:lstStyle/>
              <a:p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Функцияның анықталу облысынан алынған екі аргументтің айырымының мәні функция </a:t>
                </a: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аргументінің өсімшесі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деп аталады.</a:t>
                </a: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kk-KZ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A8DC9F-9998-E39E-D170-5E3FFB692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6"/>
                <a:ext cx="10972800" cy="4680519"/>
              </a:xfrm>
              <a:blipFill rotWithShape="1"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0FA110-DAE6-7C6A-F8D5-BAEF2EB7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6" y="1175659"/>
            <a:ext cx="9985109" cy="16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6F56B-F26E-75E9-192F-7F35067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өсімшесі</a:t>
            </a:r>
            <a:endParaRPr lang="ru-RU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600F029B-ED69-54F5-8543-294765087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Мәндер жиынынан алынған функцияның екі мәнінің айырымы </a:t>
                </a: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өсімшесі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 аталады.</a:t>
                </a:r>
              </a:p>
              <a:p>
                <a:pPr marL="0" indent="0">
                  <a:buNone/>
                </a:pPr>
                <a:endPara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Белгіленуі: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∆у</m:t>
                    </m:r>
                    <m:r>
                      <m:rPr>
                        <m:nor/>
                      </m:rPr>
                      <a:rPr lang="kk-KZ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</m:t>
                    </m:r>
                    <m:r>
                      <m:rPr>
                        <m:nor/>
                      </m:rPr>
                      <a:rPr lang="kk-KZ" b="1" dirty="0">
                        <a:solidFill>
                          <a:srgbClr val="4F81BD">
                            <a:lumMod val="5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Жазылуы:</m:t>
                    </m:r>
                    <m:r>
                      <a:rPr lang="kk-KZ" b="1" i="1" dirty="0" smtClean="0">
                        <a:solidFill>
                          <a:srgbClr val="4F81BD">
                            <a:lumMod val="50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∆у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өсімшесі былай табылады.</a:t>
                </a:r>
              </a:p>
              <a:p>
                <a:pPr marL="0" indent="0">
                  <a:buNone/>
                </a:pPr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∆у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(х</m:t>
                    </m:r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kk-K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kk-K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(х</m:t>
                    </m:r>
                  </m:oMath>
                </a14:m>
                <a:r>
                  <a:rPr lang="kk-K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0F029B-ED69-54F5-8543-294765087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89" t="-2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9F94DC-5FB2-7674-2596-104B0100A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932" y="4270549"/>
            <a:ext cx="2766053" cy="240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DCA30679-2052-16EE-A1DE-C5D032BBC5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0905" y="626331"/>
                <a:ext cx="11826911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мысал: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Аргументтің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1-ден 1,5-ке дейін өзгерткенде,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-2х+4 функциясы аргументінің өсімшесі мен функцияның өсімшесі   қандай болады?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A30679-2052-16EE-A1DE-C5D032BBC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0905" y="626331"/>
                <a:ext cx="11826911" cy="1143000"/>
              </a:xfrm>
              <a:blipFill rotWithShape="1">
                <a:blip r:embed="rId2"/>
                <a:stretch>
                  <a:fillRect l="-1289" t="-25134" b="-35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D7B8B89-7D0C-4376-7E39-FF7E0B8AA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67" y="2156453"/>
                <a:ext cx="11796765" cy="428133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</a:t>
                </a:r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Аргументтің өсімшесін табамыз: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kk-KZ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∆х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0,5.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у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 −</m:t>
                    </m:r>
                    <m:r>
                      <a:rPr lang="en-US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𝐟</m:t>
                    </m:r>
                    <m:r>
                      <a:rPr lang="en-US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болғандықтан,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kk-K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мәндерін есептейміз:</a:t>
                </a: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:r>
                  <a:rPr lang="en-US" b="1" dirty="0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,5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 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kk-K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∙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2,25-3+4= 9- 3+4 = 10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)=</m:t>
                    </m:r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ru-RU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Жауабы: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және 4.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7B8B89-7D0C-4376-7E39-FF7E0B8AA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67" y="2156453"/>
                <a:ext cx="11796765" cy="4281339"/>
              </a:xfrm>
              <a:blipFill rotWithShape="1">
                <a:blip r:embed="rId3"/>
                <a:stretch>
                  <a:fillRect l="-1344" t="-3276" r="-1292"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6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6F3A3F67-7B4E-34DE-822B-F4D922FF8A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1115" y="274638"/>
                <a:ext cx="11806812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</a:t>
                </a:r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мысал: </a:t>
                </a:r>
                <a:r>
                  <a:rPr lang="kk-KZ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және 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∆х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болғанда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 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функцияның өсімшесін табыңыздар: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3A3F67-7B4E-34DE-822B-F4D922FF8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115" y="274638"/>
                <a:ext cx="11806812" cy="1143000"/>
              </a:xfrm>
              <a:blipFill rotWithShape="1">
                <a:blip r:embed="rId2"/>
                <a:stretch>
                  <a:fillRect l="-1342" t="-3723"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D396169D-0F73-0425-5042-291D837F7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201" y="1600206"/>
                <a:ext cx="11140273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kk-KZ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r>
                  <a:rPr lang="kk-KZ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∆у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(х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kk-KZ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(х</m:t>
                    </m:r>
                  </m:oMath>
                </a14:m>
                <a:r>
                  <a:rPr lang="kk-KZ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∆у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−(х</m:t>
                        </m:r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kk-KZ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kk-KZ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(х</m:t>
                    </m:r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kk-KZ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-2х+4 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-2х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∆х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х 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sSup>
                      <m:sSupPr>
                        <m:ctrlP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kk-K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-2х+4 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2х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ru-RU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∙ ∆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kk-KZ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kk-KZ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𝟕𝟓</m:t>
                    </m:r>
                  </m:oMath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ru-RU" sz="3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3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kk-KZ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𝟕𝟓</m:t>
                    </m:r>
                  </m:oMath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6169D-0F73-0425-5042-291D837F7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201" y="1600206"/>
                <a:ext cx="11140273" cy="4525963"/>
              </a:xfrm>
              <a:blipFill rotWithShape="1">
                <a:blip r:embed="rId3"/>
                <a:stretch>
                  <a:fillRect l="-1314" t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AAEFA-CA98-EAAA-0DEA-C75C0CAF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123914"/>
            <a:ext cx="10972800" cy="1143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туындысы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A03B895E-D876-6DFC-203E-C9EF2AC54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934" y="1218367"/>
                <a:ext cx="11441723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өсімшесінің аргумент өсімшесіне қатынасының аргумент өсімшесінің нөлге ұмтылғандағы шегі бар болса, 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 </a:t>
                </a:r>
                <a:r>
                  <a:rPr lang="kk-KZ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функцияның туындсы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 аталады.</a:t>
                </a:r>
              </a:p>
              <a:p>
                <a:pPr marL="0" indent="0">
                  <a:buNone/>
                </a:pP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Туындының белгіленуі: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Оқылуы:  «х-тен эф штрих»</a:t>
                </a:r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(x)=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kk-K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kk-KZ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Анықтама:</a:t>
                </a:r>
                <a:r>
                  <a:rPr lang="kk-KZ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kk-KZ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туындысын табу амалын </a:t>
                </a:r>
                <a:r>
                  <a:rPr lang="kk-KZ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дифференциалдау</a:t>
                </a:r>
                <a:r>
                  <a:rPr lang="kk-KZ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деп аталады.</a:t>
                </a: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3B895E-D876-6DFC-203E-C9EF2AC54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934" y="1218367"/>
                <a:ext cx="11441723" cy="4525963"/>
              </a:xfrm>
              <a:blipFill rotWithShape="1">
                <a:blip r:embed="rId2"/>
                <a:stretch>
                  <a:fillRect l="-1385" t="-1887" r="-320" b="-8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7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282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Tahoma</vt:lpstr>
      <vt:lpstr>Times New Roman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13_Тема Office</vt:lpstr>
      <vt:lpstr>Презентация PowerPoint</vt:lpstr>
      <vt:lpstr>    Сабақтың тақырыбы:                                           Туындының анықтамасы</vt:lpstr>
      <vt:lpstr>Бүгінгі сабақта:</vt:lpstr>
      <vt:lpstr>Аргументтің өсімшесі </vt:lpstr>
      <vt:lpstr>Аргументінің өсімшесі</vt:lpstr>
      <vt:lpstr>Функция өсімшесі</vt:lpstr>
      <vt:lpstr>1-мысал: Аргументтің 1-ден 1,5-ке дейін өзгерткенде, f(x)=4х^2-2х+4 функциясы аргументінің өсімшесі мен функцияның өсімшесі   қандай болады?</vt:lpstr>
      <vt:lpstr>2 – мысал: х=-2 және  ∆х= 0,5 болғанда f(x)= - х^2+2х - 4 функцияның өсімшесін табыңыздар:</vt:lpstr>
      <vt:lpstr>Функцияның туындысы</vt:lpstr>
      <vt:lpstr>Алгоритм:</vt:lpstr>
      <vt:lpstr>3- мысал: f(x)" "=х^(2 )функциясының туындысын табайық.</vt:lpstr>
      <vt:lpstr>Қорытынды: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Бакытгуль Хусман</dc:creator>
  <cp:lastModifiedBy>Huawei</cp:lastModifiedBy>
  <cp:revision>26</cp:revision>
  <dcterms:created xsi:type="dcterms:W3CDTF">2024-02-02T16:17:40Z</dcterms:created>
  <dcterms:modified xsi:type="dcterms:W3CDTF">2024-09-18T16:33:04Z</dcterms:modified>
</cp:coreProperties>
</file>