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6" r:id="rId3"/>
    <p:sldId id="256" r:id="rId4"/>
    <p:sldId id="257" r:id="rId5"/>
    <p:sldId id="258" r:id="rId6"/>
    <p:sldId id="265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Бакытгуль Хусман" userId="4158525cfcc23070" providerId="LiveId" clId="{A0A9F308-2750-4479-9B9E-8F8E59613608}"/>
    <pc:docChg chg="undo custSel addSld modSld">
      <pc:chgData name="Бакытгуль Хусман" userId="4158525cfcc23070" providerId="LiveId" clId="{A0A9F308-2750-4479-9B9E-8F8E59613608}" dt="2024-02-09T14:16:53.838" v="1424" actId="20577"/>
      <pc:docMkLst>
        <pc:docMk/>
      </pc:docMkLst>
      <pc:sldChg chg="addSp delSp modSp new mod">
        <pc:chgData name="Бакытгуль Хусман" userId="4158525cfcc23070" providerId="LiveId" clId="{A0A9F308-2750-4479-9B9E-8F8E59613608}" dt="2024-02-09T14:16:53.838" v="1424" actId="20577"/>
        <pc:sldMkLst>
          <pc:docMk/>
          <pc:sldMk cId="3800541413" sldId="256"/>
        </pc:sldMkLst>
        <pc:spChg chg="mod">
          <ac:chgData name="Бакытгуль Хусман" userId="4158525cfcc23070" providerId="LiveId" clId="{A0A9F308-2750-4479-9B9E-8F8E59613608}" dt="2024-02-09T14:16:53.838" v="1424" actId="20577"/>
          <ac:spMkLst>
            <pc:docMk/>
            <pc:sldMk cId="3800541413" sldId="256"/>
            <ac:spMk id="2" creationId="{7F5BBC14-6FFC-5551-5B3A-612195C4E2FA}"/>
          </ac:spMkLst>
        </pc:spChg>
        <pc:spChg chg="mod">
          <ac:chgData name="Бакытгуль Хусман" userId="4158525cfcc23070" providerId="LiveId" clId="{A0A9F308-2750-4479-9B9E-8F8E59613608}" dt="2024-02-09T13:57:01.440" v="1044" actId="20577"/>
          <ac:spMkLst>
            <pc:docMk/>
            <pc:sldMk cId="3800541413" sldId="256"/>
            <ac:spMk id="3" creationId="{E02EEDBD-014A-A519-B532-0FEC71345F6D}"/>
          </ac:spMkLst>
        </pc:spChg>
        <pc:spChg chg="add">
          <ac:chgData name="Бакытгуль Хусман" userId="4158525cfcc23070" providerId="LiveId" clId="{A0A9F308-2750-4479-9B9E-8F8E59613608}" dt="2024-02-09T06:45:58.465" v="54"/>
          <ac:spMkLst>
            <pc:docMk/>
            <pc:sldMk cId="3800541413" sldId="256"/>
            <ac:spMk id="5" creationId="{272A4890-DFE1-1054-867D-DEFD029C1845}"/>
          </ac:spMkLst>
        </pc:spChg>
        <pc:spChg chg="add">
          <ac:chgData name="Бакытгуль Хусман" userId="4158525cfcc23070" providerId="LiveId" clId="{A0A9F308-2750-4479-9B9E-8F8E59613608}" dt="2024-02-09T06:45:58.465" v="54"/>
          <ac:spMkLst>
            <pc:docMk/>
            <pc:sldMk cId="3800541413" sldId="256"/>
            <ac:spMk id="6" creationId="{97442F10-4BB2-03CA-9F3F-B1951669840B}"/>
          </ac:spMkLst>
        </pc:spChg>
        <pc:spChg chg="add">
          <ac:chgData name="Бакытгуль Хусман" userId="4158525cfcc23070" providerId="LiveId" clId="{A0A9F308-2750-4479-9B9E-8F8E59613608}" dt="2024-02-09T06:45:58.465" v="54"/>
          <ac:spMkLst>
            <pc:docMk/>
            <pc:sldMk cId="3800541413" sldId="256"/>
            <ac:spMk id="7" creationId="{BB32EB1B-78F6-896E-58B6-9D1BE37D205A}"/>
          </ac:spMkLst>
        </pc:spChg>
        <pc:spChg chg="add mod">
          <ac:chgData name="Бакытгуль Хусман" userId="4158525cfcc23070" providerId="LiveId" clId="{A0A9F308-2750-4479-9B9E-8F8E59613608}" dt="2024-02-09T06:46:45.687" v="58" actId="27636"/>
          <ac:spMkLst>
            <pc:docMk/>
            <pc:sldMk cId="3800541413" sldId="256"/>
            <ac:spMk id="8" creationId="{B9F63CFA-687B-DFD5-FC6D-5CC73FFE568B}"/>
          </ac:spMkLst>
        </pc:spChg>
        <pc:spChg chg="add mod">
          <ac:chgData name="Бакытгуль Хусман" userId="4158525cfcc23070" providerId="LiveId" clId="{A0A9F308-2750-4479-9B9E-8F8E59613608}" dt="2024-02-09T06:46:45.687" v="58" actId="27636"/>
          <ac:spMkLst>
            <pc:docMk/>
            <pc:sldMk cId="3800541413" sldId="256"/>
            <ac:spMk id="9" creationId="{AB0D2B66-DEA5-A39C-FA9A-090B7AE43B3A}"/>
          </ac:spMkLst>
        </pc:spChg>
        <pc:spChg chg="add mod">
          <ac:chgData name="Бакытгуль Хусман" userId="4158525cfcc23070" providerId="LiveId" clId="{A0A9F308-2750-4479-9B9E-8F8E59613608}" dt="2024-02-09T06:46:45.687" v="58" actId="27636"/>
          <ac:spMkLst>
            <pc:docMk/>
            <pc:sldMk cId="3800541413" sldId="256"/>
            <ac:spMk id="10" creationId="{F7AB94CC-8AF9-CC20-FB9B-F5009AB1AAD9}"/>
          </ac:spMkLst>
        </pc:spChg>
        <pc:spChg chg="add">
          <ac:chgData name="Бакытгуль Хусман" userId="4158525cfcc23070" providerId="LiveId" clId="{A0A9F308-2750-4479-9B9E-8F8E59613608}" dt="2024-02-09T06:48:02.512" v="64"/>
          <ac:spMkLst>
            <pc:docMk/>
            <pc:sldMk cId="3800541413" sldId="256"/>
            <ac:spMk id="11" creationId="{5D043AC4-5A53-9619-404E-13B8E6FCF0E8}"/>
          </ac:spMkLst>
        </pc:spChg>
        <pc:spChg chg="add">
          <ac:chgData name="Бакытгуль Хусман" userId="4158525cfcc23070" providerId="LiveId" clId="{A0A9F308-2750-4479-9B9E-8F8E59613608}" dt="2024-02-09T06:48:02.512" v="64"/>
          <ac:spMkLst>
            <pc:docMk/>
            <pc:sldMk cId="3800541413" sldId="256"/>
            <ac:spMk id="12" creationId="{0466303B-C688-F383-6E3C-EC4E85244896}"/>
          </ac:spMkLst>
        </pc:spChg>
        <pc:spChg chg="add">
          <ac:chgData name="Бакытгуль Хусман" userId="4158525cfcc23070" providerId="LiveId" clId="{A0A9F308-2750-4479-9B9E-8F8E59613608}" dt="2024-02-09T06:48:02.512" v="64"/>
          <ac:spMkLst>
            <pc:docMk/>
            <pc:sldMk cId="3800541413" sldId="256"/>
            <ac:spMk id="13" creationId="{C135ADE5-F612-C211-025F-BFEB0265F29C}"/>
          </ac:spMkLst>
        </pc:spChg>
        <pc:spChg chg="add">
          <ac:chgData name="Бакытгуль Хусман" userId="4158525cfcc23070" providerId="LiveId" clId="{A0A9F308-2750-4479-9B9E-8F8E59613608}" dt="2024-02-09T06:48:28.189" v="65"/>
          <ac:spMkLst>
            <pc:docMk/>
            <pc:sldMk cId="3800541413" sldId="256"/>
            <ac:spMk id="14" creationId="{DE5FB71D-AA0D-AEEB-E3ED-7733F898371C}"/>
          </ac:spMkLst>
        </pc:spChg>
        <pc:spChg chg="add">
          <ac:chgData name="Бакытгуль Хусман" userId="4158525cfcc23070" providerId="LiveId" clId="{A0A9F308-2750-4479-9B9E-8F8E59613608}" dt="2024-02-09T06:48:28.189" v="65"/>
          <ac:spMkLst>
            <pc:docMk/>
            <pc:sldMk cId="3800541413" sldId="256"/>
            <ac:spMk id="15" creationId="{F39ED7E9-E8CC-73EE-341D-014014684279}"/>
          </ac:spMkLst>
        </pc:spChg>
        <pc:spChg chg="add">
          <ac:chgData name="Бакытгуль Хусман" userId="4158525cfcc23070" providerId="LiveId" clId="{A0A9F308-2750-4479-9B9E-8F8E59613608}" dt="2024-02-09T06:48:28.189" v="65"/>
          <ac:spMkLst>
            <pc:docMk/>
            <pc:sldMk cId="3800541413" sldId="256"/>
            <ac:spMk id="16" creationId="{A4CBDA75-3D48-AF49-9309-CDB1D677FFA1}"/>
          </ac:spMkLst>
        </pc:spChg>
        <pc:graphicFrameChg chg="add mod">
          <ac:chgData name="Бакытгуль Хусман" userId="4158525cfcc23070" providerId="LiveId" clId="{A0A9F308-2750-4479-9B9E-8F8E59613608}" dt="2024-02-09T06:45:30.700" v="51"/>
          <ac:graphicFrameMkLst>
            <pc:docMk/>
            <pc:sldMk cId="3800541413" sldId="256"/>
            <ac:graphicFrameMk id="4" creationId="{EF77CBFA-BBBE-326B-60A3-F4D9D1E2C276}"/>
          </ac:graphicFrameMkLst>
        </pc:graphicFrameChg>
        <pc:graphicFrameChg chg="add del mod modGraphic">
          <ac:chgData name="Бакытгуль Хусман" userId="4158525cfcc23070" providerId="LiveId" clId="{A0A9F308-2750-4479-9B9E-8F8E59613608}" dt="2024-02-09T06:54:38.966" v="192" actId="21"/>
          <ac:graphicFrameMkLst>
            <pc:docMk/>
            <pc:sldMk cId="3800541413" sldId="256"/>
            <ac:graphicFrameMk id="17" creationId="{87BE1030-F8D3-FE56-C67F-9230F2FCDE44}"/>
          </ac:graphicFrameMkLst>
        </pc:graphicFrameChg>
        <pc:graphicFrameChg chg="add mod">
          <ac:chgData name="Бакытгуль Хусман" userId="4158525cfcc23070" providerId="LiveId" clId="{A0A9F308-2750-4479-9B9E-8F8E59613608}" dt="2024-02-09T13:55:17.599" v="994"/>
          <ac:graphicFrameMkLst>
            <pc:docMk/>
            <pc:sldMk cId="3800541413" sldId="256"/>
            <ac:graphicFrameMk id="18" creationId="{063B2226-F6CE-6663-9DBD-A0351116EC32}"/>
          </ac:graphicFrameMkLst>
        </pc:graphicFrameChg>
        <pc:picChg chg="add mod">
          <ac:chgData name="Бакытгуль Хусман" userId="4158525cfcc23070" providerId="LiveId" clId="{A0A9F308-2750-4479-9B9E-8F8E59613608}" dt="2024-02-09T06:45:34.597" v="52"/>
          <ac:picMkLst>
            <pc:docMk/>
            <pc:sldMk cId="3800541413" sldId="256"/>
            <ac:picMk id="1025" creationId="{2F94C647-6CC0-9795-E903-81E7F820A0F6}"/>
          </ac:picMkLst>
        </pc:picChg>
        <pc:picChg chg="add mod">
          <ac:chgData name="Бакытгуль Хусман" userId="4158525cfcc23070" providerId="LiveId" clId="{A0A9F308-2750-4479-9B9E-8F8E59613608}" dt="2024-02-09T06:45:34.597" v="52"/>
          <ac:picMkLst>
            <pc:docMk/>
            <pc:sldMk cId="3800541413" sldId="256"/>
            <ac:picMk id="1026" creationId="{F2695B1C-A548-3DED-092D-91F0B379CB05}"/>
          </ac:picMkLst>
        </pc:picChg>
        <pc:picChg chg="add">
          <ac:chgData name="Бакытгуль Хусман" userId="4158525cfcc23070" providerId="LiveId" clId="{A0A9F308-2750-4479-9B9E-8F8E59613608}" dt="2024-02-09T06:45:58.465" v="54"/>
          <ac:picMkLst>
            <pc:docMk/>
            <pc:sldMk cId="3800541413" sldId="256"/>
            <ac:picMk id="1027" creationId="{E05F24E1-D3D0-3D02-F7A2-AAB536848C71}"/>
          </ac:picMkLst>
        </pc:picChg>
        <pc:picChg chg="add">
          <ac:chgData name="Бакытгуль Хусман" userId="4158525cfcc23070" providerId="LiveId" clId="{A0A9F308-2750-4479-9B9E-8F8E59613608}" dt="2024-02-09T06:45:58.465" v="54"/>
          <ac:picMkLst>
            <pc:docMk/>
            <pc:sldMk cId="3800541413" sldId="256"/>
            <ac:picMk id="1028" creationId="{925E3495-967F-8BD0-1371-ED1903FCEAE0}"/>
          </ac:picMkLst>
        </pc:picChg>
        <pc:picChg chg="add mod">
          <ac:chgData name="Бакытгуль Хусман" userId="4158525cfcc23070" providerId="LiveId" clId="{A0A9F308-2750-4479-9B9E-8F8E59613608}" dt="2024-02-09T06:46:47.666" v="59" actId="14100"/>
          <ac:picMkLst>
            <pc:docMk/>
            <pc:sldMk cId="3800541413" sldId="256"/>
            <ac:picMk id="1032" creationId="{C0152F52-916F-681A-4E52-519ED5D591C0}"/>
          </ac:picMkLst>
        </pc:picChg>
        <pc:picChg chg="add mod">
          <ac:chgData name="Бакытгуль Хусман" userId="4158525cfcc23070" providerId="LiveId" clId="{A0A9F308-2750-4479-9B9E-8F8E59613608}" dt="2024-02-09T06:46:47.666" v="59" actId="14100"/>
          <ac:picMkLst>
            <pc:docMk/>
            <pc:sldMk cId="3800541413" sldId="256"/>
            <ac:picMk id="1033" creationId="{9F33CA7D-F42C-CD06-836D-8416D7DED5A4}"/>
          </ac:picMkLst>
        </pc:picChg>
        <pc:picChg chg="add">
          <ac:chgData name="Бакытгуль Хусман" userId="4158525cfcc23070" providerId="LiveId" clId="{A0A9F308-2750-4479-9B9E-8F8E59613608}" dt="2024-02-09T06:48:02.512" v="64"/>
          <ac:picMkLst>
            <pc:docMk/>
            <pc:sldMk cId="3800541413" sldId="256"/>
            <ac:picMk id="1037" creationId="{371591E8-5BF9-77D7-B334-2AC38F9B3792}"/>
          </ac:picMkLst>
        </pc:picChg>
        <pc:picChg chg="add">
          <ac:chgData name="Бакытгуль Хусман" userId="4158525cfcc23070" providerId="LiveId" clId="{A0A9F308-2750-4479-9B9E-8F8E59613608}" dt="2024-02-09T06:48:02.512" v="64"/>
          <ac:picMkLst>
            <pc:docMk/>
            <pc:sldMk cId="3800541413" sldId="256"/>
            <ac:picMk id="1038" creationId="{3B14F8A9-4C8E-3C99-B11E-167FA40F8385}"/>
          </ac:picMkLst>
        </pc:picChg>
        <pc:picChg chg="add">
          <ac:chgData name="Бакытгуль Хусман" userId="4158525cfcc23070" providerId="LiveId" clId="{A0A9F308-2750-4479-9B9E-8F8E59613608}" dt="2024-02-09T06:48:28.189" v="65"/>
          <ac:picMkLst>
            <pc:docMk/>
            <pc:sldMk cId="3800541413" sldId="256"/>
            <ac:picMk id="1042" creationId="{BA1C52D6-07B8-6472-8165-C8A72D6E7CC9}"/>
          </ac:picMkLst>
        </pc:picChg>
        <pc:picChg chg="add">
          <ac:chgData name="Бакытгуль Хусман" userId="4158525cfcc23070" providerId="LiveId" clId="{A0A9F308-2750-4479-9B9E-8F8E59613608}" dt="2024-02-09T06:48:28.189" v="65"/>
          <ac:picMkLst>
            <pc:docMk/>
            <pc:sldMk cId="3800541413" sldId="256"/>
            <ac:picMk id="1043" creationId="{C066B134-ABD9-BF5F-D474-F5AABA9EE83F}"/>
          </ac:picMkLst>
        </pc:picChg>
      </pc:sldChg>
      <pc:sldChg chg="addSp delSp modSp new mod">
        <pc:chgData name="Бакытгуль Хусман" userId="4158525cfcc23070" providerId="LiveId" clId="{A0A9F308-2750-4479-9B9E-8F8E59613608}" dt="2024-02-09T13:58:20.381" v="1131" actId="20577"/>
        <pc:sldMkLst>
          <pc:docMk/>
          <pc:sldMk cId="326369379" sldId="257"/>
        </pc:sldMkLst>
        <pc:spChg chg="mod">
          <ac:chgData name="Бакытгуль Хусман" userId="4158525cfcc23070" providerId="LiveId" clId="{A0A9F308-2750-4479-9B9E-8F8E59613608}" dt="2024-02-09T07:12:56.684" v="224" actId="20577"/>
          <ac:spMkLst>
            <pc:docMk/>
            <pc:sldMk cId="326369379" sldId="257"/>
            <ac:spMk id="2" creationId="{E037CCAD-C8AB-4779-5FD4-B1C58772E703}"/>
          </ac:spMkLst>
        </pc:spChg>
        <pc:spChg chg="mod">
          <ac:chgData name="Бакытгуль Хусман" userId="4158525cfcc23070" providerId="LiveId" clId="{A0A9F308-2750-4479-9B9E-8F8E59613608}" dt="2024-02-09T13:58:20.381" v="1131" actId="20577"/>
          <ac:spMkLst>
            <pc:docMk/>
            <pc:sldMk cId="326369379" sldId="257"/>
            <ac:spMk id="3" creationId="{A3A2FB45-9CF6-62A6-475D-E0933AA8758C}"/>
          </ac:spMkLst>
        </pc:spChg>
        <pc:picChg chg="add del mod">
          <ac:chgData name="Бакытгуль Хусман" userId="4158525cfcc23070" providerId="LiveId" clId="{A0A9F308-2750-4479-9B9E-8F8E59613608}" dt="2024-02-09T13:57:10.375" v="1045" actId="21"/>
          <ac:picMkLst>
            <pc:docMk/>
            <pc:sldMk cId="326369379" sldId="257"/>
            <ac:picMk id="4" creationId="{8BB759CB-D5A7-28F6-FC32-DB390CA872CF}"/>
          </ac:picMkLst>
        </pc:picChg>
      </pc:sldChg>
      <pc:sldChg chg="addSp delSp modSp new mod">
        <pc:chgData name="Бакытгуль Хусман" userId="4158525cfcc23070" providerId="LiveId" clId="{A0A9F308-2750-4479-9B9E-8F8E59613608}" dt="2024-02-09T13:58:48.466" v="1132" actId="207"/>
        <pc:sldMkLst>
          <pc:docMk/>
          <pc:sldMk cId="660564768" sldId="258"/>
        </pc:sldMkLst>
        <pc:spChg chg="mod">
          <ac:chgData name="Бакытгуль Хусман" userId="4158525cfcc23070" providerId="LiveId" clId="{A0A9F308-2750-4479-9B9E-8F8E59613608}" dt="2024-02-09T13:58:48.466" v="1132" actId="207"/>
          <ac:spMkLst>
            <pc:docMk/>
            <pc:sldMk cId="660564768" sldId="258"/>
            <ac:spMk id="2" creationId="{E51D04D5-D5E9-9B02-D886-1AF2ACEAB175}"/>
          </ac:spMkLst>
        </pc:spChg>
        <pc:spChg chg="del">
          <ac:chgData name="Бакытгуль Хусман" userId="4158525cfcc23070" providerId="LiveId" clId="{A0A9F308-2750-4479-9B9E-8F8E59613608}" dt="2024-02-09T08:57:23.801" v="252" actId="22"/>
          <ac:spMkLst>
            <pc:docMk/>
            <pc:sldMk cId="660564768" sldId="258"/>
            <ac:spMk id="3" creationId="{11500BEF-74BD-A5F1-F069-CA7C0186EBD2}"/>
          </ac:spMkLst>
        </pc:spChg>
        <pc:spChg chg="add mod">
          <ac:chgData name="Бакытгуль Хусман" userId="4158525cfcc23070" providerId="LiveId" clId="{A0A9F308-2750-4479-9B9E-8F8E59613608}" dt="2024-02-09T09:38:00.218" v="415"/>
          <ac:spMkLst>
            <pc:docMk/>
            <pc:sldMk cId="660564768" sldId="258"/>
            <ac:spMk id="7" creationId="{B634772D-48EC-B4DD-8540-C9B2FBDE0845}"/>
          </ac:spMkLst>
        </pc:spChg>
        <pc:picChg chg="add del mod ord">
          <ac:chgData name="Бакытгуль Хусман" userId="4158525cfcc23070" providerId="LiveId" clId="{A0A9F308-2750-4479-9B9E-8F8E59613608}" dt="2024-02-09T09:25:49.537" v="293" actId="21"/>
          <ac:picMkLst>
            <pc:docMk/>
            <pc:sldMk cId="660564768" sldId="258"/>
            <ac:picMk id="5" creationId="{3877D53E-4F51-57DC-D50B-A1EAB8EF6A16}"/>
          </ac:picMkLst>
        </pc:picChg>
      </pc:sldChg>
      <pc:sldChg chg="modSp new mod">
        <pc:chgData name="Бакытгуль Хусман" userId="4158525cfcc23070" providerId="LiveId" clId="{A0A9F308-2750-4479-9B9E-8F8E59613608}" dt="2024-02-09T13:59:20.174" v="1138" actId="20577"/>
        <pc:sldMkLst>
          <pc:docMk/>
          <pc:sldMk cId="1774413432" sldId="259"/>
        </pc:sldMkLst>
        <pc:spChg chg="mod">
          <ac:chgData name="Бакытгуль Хусман" userId="4158525cfcc23070" providerId="LiveId" clId="{A0A9F308-2750-4479-9B9E-8F8E59613608}" dt="2024-02-09T09:42:12.337" v="419"/>
          <ac:spMkLst>
            <pc:docMk/>
            <pc:sldMk cId="1774413432" sldId="259"/>
            <ac:spMk id="2" creationId="{2993A3E0-8CD9-C8BD-B70C-B50F6DC26D03}"/>
          </ac:spMkLst>
        </pc:spChg>
        <pc:spChg chg="mod">
          <ac:chgData name="Бакытгуль Хусман" userId="4158525cfcc23070" providerId="LiveId" clId="{A0A9F308-2750-4479-9B9E-8F8E59613608}" dt="2024-02-09T13:59:20.174" v="1138" actId="20577"/>
          <ac:spMkLst>
            <pc:docMk/>
            <pc:sldMk cId="1774413432" sldId="259"/>
            <ac:spMk id="3" creationId="{846AD7F2-ABD1-ACB2-C92F-D9924CB96215}"/>
          </ac:spMkLst>
        </pc:spChg>
      </pc:sldChg>
      <pc:sldChg chg="modSp new mod">
        <pc:chgData name="Бакытгуль Хусман" userId="4158525cfcc23070" providerId="LiveId" clId="{A0A9F308-2750-4479-9B9E-8F8E59613608}" dt="2024-02-09T09:49:10.539" v="429" actId="20577"/>
        <pc:sldMkLst>
          <pc:docMk/>
          <pc:sldMk cId="2935782850" sldId="260"/>
        </pc:sldMkLst>
        <pc:spChg chg="mod">
          <ac:chgData name="Бакытгуль Хусман" userId="4158525cfcc23070" providerId="LiveId" clId="{A0A9F308-2750-4479-9B9E-8F8E59613608}" dt="2024-02-09T09:47:47.409" v="425"/>
          <ac:spMkLst>
            <pc:docMk/>
            <pc:sldMk cId="2935782850" sldId="260"/>
            <ac:spMk id="2" creationId="{796CE88D-6E52-3432-3076-6C8716969EAA}"/>
          </ac:spMkLst>
        </pc:spChg>
        <pc:spChg chg="mod">
          <ac:chgData name="Бакытгуль Хусман" userId="4158525cfcc23070" providerId="LiveId" clId="{A0A9F308-2750-4479-9B9E-8F8E59613608}" dt="2024-02-09T09:49:10.539" v="429" actId="20577"/>
          <ac:spMkLst>
            <pc:docMk/>
            <pc:sldMk cId="2935782850" sldId="260"/>
            <ac:spMk id="3" creationId="{BCE49A08-2C07-9002-ABD6-6AAE51A28D6F}"/>
          </ac:spMkLst>
        </pc:spChg>
      </pc:sldChg>
      <pc:sldChg chg="modSp new mod">
        <pc:chgData name="Бакытгуль Хусман" userId="4158525cfcc23070" providerId="LiveId" clId="{A0A9F308-2750-4479-9B9E-8F8E59613608}" dt="2024-02-09T10:24:45.596" v="444" actId="2711"/>
        <pc:sldMkLst>
          <pc:docMk/>
          <pc:sldMk cId="2071476718" sldId="261"/>
        </pc:sldMkLst>
        <pc:spChg chg="mod">
          <ac:chgData name="Бакытгуль Хусман" userId="4158525cfcc23070" providerId="LiveId" clId="{A0A9F308-2750-4479-9B9E-8F8E59613608}" dt="2024-02-09T10:24:45.596" v="444" actId="2711"/>
          <ac:spMkLst>
            <pc:docMk/>
            <pc:sldMk cId="2071476718" sldId="261"/>
            <ac:spMk id="2" creationId="{18067B1B-95C1-409B-A462-3FAB9BA72C2B}"/>
          </ac:spMkLst>
        </pc:spChg>
        <pc:spChg chg="mod">
          <ac:chgData name="Бакытгуль Хусман" userId="4158525cfcc23070" providerId="LiveId" clId="{A0A9F308-2750-4479-9B9E-8F8E59613608}" dt="2024-02-09T09:50:17.533" v="442" actId="255"/>
          <ac:spMkLst>
            <pc:docMk/>
            <pc:sldMk cId="2071476718" sldId="261"/>
            <ac:spMk id="3" creationId="{A73C3A75-1F1C-4C4F-FFF2-B2BD51F96555}"/>
          </ac:spMkLst>
        </pc:spChg>
      </pc:sldChg>
      <pc:sldChg chg="addSp delSp modSp new mod">
        <pc:chgData name="Бакытгуль Хусман" userId="4158525cfcc23070" providerId="LiveId" clId="{A0A9F308-2750-4479-9B9E-8F8E59613608}" dt="2024-02-09T13:59:39.471" v="1141" actId="21"/>
        <pc:sldMkLst>
          <pc:docMk/>
          <pc:sldMk cId="2084527049" sldId="262"/>
        </pc:sldMkLst>
        <pc:spChg chg="mod">
          <ac:chgData name="Бакытгуль Хусман" userId="4158525cfcc23070" providerId="LiveId" clId="{A0A9F308-2750-4479-9B9E-8F8E59613608}" dt="2024-02-09T13:59:32.418" v="1140" actId="20577"/>
          <ac:spMkLst>
            <pc:docMk/>
            <pc:sldMk cId="2084527049" sldId="262"/>
            <ac:spMk id="2" creationId="{0DC64C31-B78D-EB40-519A-5540B3F8FBE4}"/>
          </ac:spMkLst>
        </pc:spChg>
        <pc:spChg chg="mod">
          <ac:chgData name="Бакытгуль Хусман" userId="4158525cfcc23070" providerId="LiveId" clId="{A0A9F308-2750-4479-9B9E-8F8E59613608}" dt="2024-02-09T10:38:45.720" v="615" actId="12"/>
          <ac:spMkLst>
            <pc:docMk/>
            <pc:sldMk cId="2084527049" sldId="262"/>
            <ac:spMk id="3" creationId="{214A2C87-5D94-72F8-2CAF-52F8DF9F55E2}"/>
          </ac:spMkLst>
        </pc:spChg>
        <pc:picChg chg="add del">
          <ac:chgData name="Бакытгуль Хусман" userId="4158525cfcc23070" providerId="LiveId" clId="{A0A9F308-2750-4479-9B9E-8F8E59613608}" dt="2024-02-09T13:59:39.471" v="1141" actId="21"/>
          <ac:picMkLst>
            <pc:docMk/>
            <pc:sldMk cId="2084527049" sldId="262"/>
            <ac:picMk id="5" creationId="{0AFDC43D-ECDF-37C7-2C63-5D0B3F028AC4}"/>
          </ac:picMkLst>
        </pc:picChg>
      </pc:sldChg>
      <pc:sldChg chg="addSp delSp modSp new mod">
        <pc:chgData name="Бакытгуль Хусман" userId="4158525cfcc23070" providerId="LiveId" clId="{A0A9F308-2750-4479-9B9E-8F8E59613608}" dt="2024-02-09T14:00:12.437" v="1144" actId="20577"/>
        <pc:sldMkLst>
          <pc:docMk/>
          <pc:sldMk cId="1185703094" sldId="263"/>
        </pc:sldMkLst>
        <pc:spChg chg="mod">
          <ac:chgData name="Бакытгуль Хусман" userId="4158525cfcc23070" providerId="LiveId" clId="{A0A9F308-2750-4479-9B9E-8F8E59613608}" dt="2024-02-09T14:00:12.437" v="1144" actId="20577"/>
          <ac:spMkLst>
            <pc:docMk/>
            <pc:sldMk cId="1185703094" sldId="263"/>
            <ac:spMk id="2" creationId="{CA97373E-A64F-F4EF-8101-4AEA39F1B41B}"/>
          </ac:spMkLst>
        </pc:spChg>
        <pc:spChg chg="del">
          <ac:chgData name="Бакытгуль Хусман" userId="4158525cfcc23070" providerId="LiveId" clId="{A0A9F308-2750-4479-9B9E-8F8E59613608}" dt="2024-02-09T11:12:02.101" v="617" actId="22"/>
          <ac:spMkLst>
            <pc:docMk/>
            <pc:sldMk cId="1185703094" sldId="263"/>
            <ac:spMk id="3" creationId="{A44D5C8D-EB25-2669-582A-C11229E224A1}"/>
          </ac:spMkLst>
        </pc:spChg>
        <pc:spChg chg="add mod">
          <ac:chgData name="Бакытгуль Хусман" userId="4158525cfcc23070" providerId="LiveId" clId="{A0A9F308-2750-4479-9B9E-8F8E59613608}" dt="2024-02-09T13:37:55.436" v="980" actId="20577"/>
          <ac:spMkLst>
            <pc:docMk/>
            <pc:sldMk cId="1185703094" sldId="263"/>
            <ac:spMk id="7" creationId="{AEF30484-FCA0-2EA1-D3B4-6D0EB1551AA3}"/>
          </ac:spMkLst>
        </pc:spChg>
        <pc:spChg chg="add del">
          <ac:chgData name="Бакытгуль Хусман" userId="4158525cfcc23070" providerId="LiveId" clId="{A0A9F308-2750-4479-9B9E-8F8E59613608}" dt="2024-02-09T13:24:34.834" v="821" actId="22"/>
          <ac:spMkLst>
            <pc:docMk/>
            <pc:sldMk cId="1185703094" sldId="263"/>
            <ac:spMk id="9" creationId="{8EF4A9E6-C355-B435-D2A8-FCC6DCD1CDB1}"/>
          </ac:spMkLst>
        </pc:spChg>
        <pc:picChg chg="add del mod ord">
          <ac:chgData name="Бакытгуль Хусман" userId="4158525cfcc23070" providerId="LiveId" clId="{A0A9F308-2750-4479-9B9E-8F8E59613608}" dt="2024-02-09T12:44:02.822" v="681" actId="21"/>
          <ac:picMkLst>
            <pc:docMk/>
            <pc:sldMk cId="1185703094" sldId="263"/>
            <ac:picMk id="5" creationId="{605D81B8-73F6-DC10-D484-29796FA81405}"/>
          </ac:picMkLst>
        </pc:picChg>
        <pc:picChg chg="add del">
          <ac:chgData name="Бакытгуль Хусман" userId="4158525cfcc23070" providerId="LiveId" clId="{A0A9F308-2750-4479-9B9E-8F8E59613608}" dt="2024-02-09T13:31:35.865" v="909" actId="21"/>
          <ac:picMkLst>
            <pc:docMk/>
            <pc:sldMk cId="1185703094" sldId="263"/>
            <ac:picMk id="11" creationId="{C56072DE-7781-BA0E-6F77-977897A5723B}"/>
          </ac:picMkLst>
        </pc:picChg>
        <pc:picChg chg="add del mod">
          <ac:chgData name="Бакытгуль Хусман" userId="4158525cfcc23070" providerId="LiveId" clId="{A0A9F308-2750-4479-9B9E-8F8E59613608}" dt="2024-02-09T13:38:01.894" v="981" actId="21"/>
          <ac:picMkLst>
            <pc:docMk/>
            <pc:sldMk cId="1185703094" sldId="263"/>
            <ac:picMk id="12" creationId="{C56072DE-7781-BA0E-6F77-977897A5723B}"/>
          </ac:picMkLst>
        </pc:picChg>
      </pc:sldChg>
      <pc:sldChg chg="addSp delSp modSp new mod">
        <pc:chgData name="Бакытгуль Хусман" userId="4158525cfcc23070" providerId="LiveId" clId="{A0A9F308-2750-4479-9B9E-8F8E59613608}" dt="2024-02-09T14:08:15.401" v="1363" actId="20577"/>
        <pc:sldMkLst>
          <pc:docMk/>
          <pc:sldMk cId="257266898" sldId="264"/>
        </pc:sldMkLst>
        <pc:spChg chg="mod">
          <ac:chgData name="Бакытгуль Хусман" userId="4158525cfcc23070" providerId="LiveId" clId="{A0A9F308-2750-4479-9B9E-8F8E59613608}" dt="2024-02-09T14:00:48.083" v="1164" actId="20577"/>
          <ac:spMkLst>
            <pc:docMk/>
            <pc:sldMk cId="257266898" sldId="264"/>
            <ac:spMk id="2" creationId="{5F4E1A48-6E29-D081-B8C9-94446ADC82A1}"/>
          </ac:spMkLst>
        </pc:spChg>
        <pc:spChg chg="mod">
          <ac:chgData name="Бакытгуль Хусман" userId="4158525cfcc23070" providerId="LiveId" clId="{A0A9F308-2750-4479-9B9E-8F8E59613608}" dt="2024-02-09T14:08:15.401" v="1363" actId="20577"/>
          <ac:spMkLst>
            <pc:docMk/>
            <pc:sldMk cId="257266898" sldId="264"/>
            <ac:spMk id="3" creationId="{B84815CE-E771-FE00-C6A3-C479073842AE}"/>
          </ac:spMkLst>
        </pc:spChg>
        <pc:picChg chg="add del mod">
          <ac:chgData name="Бакытгуль Хусман" userId="4158525cfcc23070" providerId="LiveId" clId="{A0A9F308-2750-4479-9B9E-8F8E59613608}" dt="2024-02-09T14:00:21.642" v="1145" actId="21"/>
          <ac:picMkLst>
            <pc:docMk/>
            <pc:sldMk cId="257266898" sldId="264"/>
            <ac:picMk id="4" creationId="{B2558A56-CB26-2EE1-B219-D32DFE31F687}"/>
          </ac:picMkLst>
        </pc:picChg>
      </pc:sldChg>
      <pc:sldChg chg="addSp delSp modSp new mod">
        <pc:chgData name="Бакытгуль Хусман" userId="4158525cfcc23070" providerId="LiveId" clId="{A0A9F308-2750-4479-9B9E-8F8E59613608}" dt="2024-02-09T13:59:09.358" v="1136" actId="20577"/>
        <pc:sldMkLst>
          <pc:docMk/>
          <pc:sldMk cId="2747342319" sldId="265"/>
        </pc:sldMkLst>
        <pc:spChg chg="mod">
          <ac:chgData name="Бакытгуль Хусман" userId="4158525cfcc23070" providerId="LiveId" clId="{A0A9F308-2750-4479-9B9E-8F8E59613608}" dt="2024-02-09T13:59:09.358" v="1136" actId="20577"/>
          <ac:spMkLst>
            <pc:docMk/>
            <pc:sldMk cId="2747342319" sldId="265"/>
            <ac:spMk id="2" creationId="{15F4E2A9-C270-CD29-75C2-92AE3310C716}"/>
          </ac:spMkLst>
        </pc:spChg>
        <pc:spChg chg="mod">
          <ac:chgData name="Бакытгуль Хусман" userId="4158525cfcc23070" providerId="LiveId" clId="{A0A9F308-2750-4479-9B9E-8F8E59613608}" dt="2024-02-09T13:52:42.660" v="991"/>
          <ac:spMkLst>
            <pc:docMk/>
            <pc:sldMk cId="2747342319" sldId="265"/>
            <ac:spMk id="3" creationId="{5A12D6FB-8E97-B988-4158-DEFD51166AC2}"/>
          </ac:spMkLst>
        </pc:spChg>
        <pc:spChg chg="add del">
          <ac:chgData name="Бакытгуль Хусман" userId="4158525cfcc23070" providerId="LiveId" clId="{A0A9F308-2750-4479-9B9E-8F8E59613608}" dt="2024-02-09T13:52:09.235" v="988" actId="21"/>
          <ac:spMkLst>
            <pc:docMk/>
            <pc:sldMk cId="2747342319" sldId="265"/>
            <ac:spMk id="5" creationId="{0B94C52D-52F2-26D6-5233-4562A6B59B3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5AEF94C-A19B-2DC4-E820-7D9C724FC7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7D1D2A7-211A-C4D4-8E6C-7019EB32DB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9FAAB3B-2EEF-5A68-9721-BA31BB901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280BE-03E3-4AA8-BA18-1DC564D6838E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D1423CA-251C-802B-743A-F26583E9F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BE27712-6138-1934-C05F-14DA1DCC9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7825-BB9A-48B4-B24C-24C6ECF42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494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94BE3F-5915-26C7-2883-CF90A310C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4E8BC55-B5E2-6A0F-9E54-C7CC64D8A6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DD7B46B-A708-A3F1-A1D3-B48EFBA4E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280BE-03E3-4AA8-BA18-1DC564D6838E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5900828-A973-B532-C10F-C08CDFBB9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647219B-4A38-60B6-0B96-7EE02EC9E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7825-BB9A-48B4-B24C-24C6ECF42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759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EE92DCBA-F91A-AAF5-B81E-B08CF4E41C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A4A9478-7061-139C-9AF9-64D5A4C13B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CA1BE92-7FA4-D711-348E-0461F1CCA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280BE-03E3-4AA8-BA18-1DC564D6838E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5A7D9CB-CFDD-45EE-BCEA-2861E6EE4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39A647C-5499-16AD-986F-781B0D476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7825-BB9A-48B4-B24C-24C6ECF42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534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6601C8A-4AF5-E7CF-3952-39FC320B88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51AECF5B-DC03-EBE2-BD41-250E9D2F52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94832B1-5B7D-F554-1E7D-D70EC9756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C6EBB-73A6-432C-8BAF-9828D2FA3B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227E438-7310-64A3-1A42-F7194D516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C399DA5-F3E8-7E78-E813-93460490F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0BB66-B53E-42C8-B98E-3C098F72B4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540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94A502D-2077-85C8-818E-820877F4B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6046BEC-A8F8-232C-C44F-010012B25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398373F-B199-C8CC-C041-62BD58C2F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C6EBB-73A6-432C-8BAF-9828D2FA3B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76F48AC-A43E-442E-D36E-B46737DE4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1DDC59C-35C8-01D2-C42C-AB7AF4BD7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0BB66-B53E-42C8-B98E-3C098F72B4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0633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62A1D7E-23BB-ED70-4003-206D5190A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43781EE-5345-FCEE-B4EB-2BCF4BDBA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2F05A59-1CB8-6D7D-F14A-55ED0339A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C6EBB-73A6-432C-8BAF-9828D2FA3B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6B18A4C-B22A-1955-7C2B-EA4A5E5F5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5C52AF1-9A59-2BB0-651B-A1532BCF9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0BB66-B53E-42C8-B98E-3C098F72B4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3165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853BBB-EAAD-DC98-2437-803EDC53E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1781159-932D-C9D7-EF77-E8017E5A71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4019511-0C22-307A-9B37-56F5752F84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DD8E44B-7649-39D3-07D7-DB3906C28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C6EBB-73A6-432C-8BAF-9828D2FA3B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30AD37B-AC86-5F73-BD78-29934B362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8E81074-1C6E-5126-88E4-53791D094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0BB66-B53E-42C8-B98E-3C098F72B4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8147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D21419A-1B0A-A7D1-C625-750AF07D0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40155F8-6A16-55B4-EEAE-DC40EDB3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AA47F3E-CFBF-164C-B259-76F8122D2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CC522761-BC7C-2D23-AB5F-659322C797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FD8C9A40-0A35-8A73-CD7D-7CE4473360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A9CDF238-2990-B849-4C68-B27A47934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C6EBB-73A6-432C-8BAF-9828D2FA3B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B1AC46D5-922E-0BEC-CAF0-571C6EE24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792874AA-BD88-6CFE-50A6-BE24D7110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0BB66-B53E-42C8-B98E-3C098F72B4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9825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5BF60D3-93CA-9233-242E-C7D22E0CD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A1DC485F-A827-6A3F-922E-5C9EE33C0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C6EBB-73A6-432C-8BAF-9828D2FA3B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5E12B70-63B4-27BF-B667-CEE4F67C5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0BD02444-87C6-34FA-1C00-B66668D5B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0BB66-B53E-42C8-B98E-3C098F72B4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2150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5F0BF207-54C0-D0D7-1487-507CA7C54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C6EBB-73A6-432C-8BAF-9828D2FA3B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C058C55D-5D69-11F1-4D56-DEB999758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32D1B7D5-5C3B-45A8-53B0-7387200B5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0BB66-B53E-42C8-B98E-3C098F72B4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051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05270A2-6F16-2359-E72F-02E2E44F8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2A113FB-FAC9-8BDC-76FF-2C44F8DAD6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FB62658-85B9-6D05-3B8D-69EC901174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80FCD7B-0C90-C7B3-FB5F-E1F2AADCF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C6EBB-73A6-432C-8BAF-9828D2FA3B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518237C-94A6-895C-09B3-B72865CC0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9F08855-697B-1135-AD0B-4358BD25F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0BB66-B53E-42C8-B98E-3C098F72B4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879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8A5D2EC-9CE6-A9AA-6572-B0F0567DC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D26E3F2-9377-A3EF-6E08-6A9CC4824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A022940-8DE5-926D-CBC0-648473C9E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280BE-03E3-4AA8-BA18-1DC564D6838E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09958A6-535A-3B2E-25FD-47C90D9B2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04B7F78-2D9B-4840-201B-E07DE765A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7825-BB9A-48B4-B24C-24C6ECF42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1053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F522134-7F62-DA17-C678-11C2CF929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988E27D0-5B30-02FD-75EB-32E16ECADF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C700F2F-20FD-74AD-9B59-A3C1066401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53D6BF5-4BFD-3B6F-66D0-3386CB207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C6EBB-73A6-432C-8BAF-9828D2FA3B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829D42B-51A5-AC1C-6B1B-D709378E2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DF2FA82-1D64-3719-7B4A-A90A7A95A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0BB66-B53E-42C8-B98E-3C098F72B4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8443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E728AF5-E95E-BE04-1A8A-C64BCE2F1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724CB64-B54A-7FBF-CA60-1603F590FC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189BD6A-3501-3179-E2BF-5C6F368D1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C6EBB-73A6-432C-8BAF-9828D2FA3B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F3200F0-EB26-3705-EE49-B015AE051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FAADD30-57A7-AD54-5F12-9BA66583D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0BB66-B53E-42C8-B98E-3C098F72B4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8325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939CDA25-BF18-FE0E-20BA-BAA54B0E2F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0A61D09-14D3-C535-6B65-7FF1E61A27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2D8CA87-5E3E-D4FD-7612-976435229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C6EBB-73A6-432C-8BAF-9828D2FA3B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9C37B34-3F4D-E9B0-2CE4-72AA6C18E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3FE1E7E-F824-4E0D-6B21-5522112F7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0BB66-B53E-42C8-B98E-3C098F72B4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5830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xmlns="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200750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2167" y="228600"/>
            <a:ext cx="11387667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02168" y="1600200"/>
            <a:ext cx="5592233" cy="44989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197601" y="1600200"/>
            <a:ext cx="5592233" cy="2173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6197601" y="3925889"/>
            <a:ext cx="5592233" cy="21732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02167" y="6245225"/>
            <a:ext cx="3052233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737601" y="6245225"/>
            <a:ext cx="3052233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0F2B4-4948-44F4-BE38-1F182DF52D5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384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9CD763B-75DB-A30F-B64E-2E8905818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52F521E-3532-5E91-00CE-1BB797D4A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0F884D1-B0C2-3291-4010-FA97949C6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280BE-03E3-4AA8-BA18-1DC564D6838E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EF9F40D-F63C-86DB-366C-2F84BC726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5F5BFC1-DAB8-9FF0-B330-1C5492016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7825-BB9A-48B4-B24C-24C6ECF42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814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3138ABE-F844-EFAE-1C11-43FEE8777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DC4A2E8-CDA3-7309-9658-7866252BD0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B3E45FD-CF61-2BA2-800D-E1D032C4FF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008C638-7457-A41D-1568-4218A21D4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280BE-03E3-4AA8-BA18-1DC564D6838E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490AC3C-592D-3D1E-9A7F-18D0F56EC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45EE82B-E214-CBEF-9694-2CCAF657E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7825-BB9A-48B4-B24C-24C6ECF42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07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027275-0D7F-671B-4D33-A1BF8066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8A11605-922B-4424-1E2B-DB66ACDA3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A070B0E-A349-D7D3-61F4-1E11CC0E65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7690ACFE-F5DE-5DF8-6DA2-518F6A3193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83D96E9-1B6A-C508-F58A-4B598EFF5D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9AEE4542-4D00-50F3-21CE-B7DAEB078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280BE-03E3-4AA8-BA18-1DC564D6838E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B158D9F3-39C2-AF36-123D-809B0BCB7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B7853D07-7BCC-6E7E-232E-B343586E7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7825-BB9A-48B4-B24C-24C6ECF42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292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95D2EE7-0347-42A3-3CE9-4EEECF99B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54596BFD-BF1E-B303-423E-62FFA595A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280BE-03E3-4AA8-BA18-1DC564D6838E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F810348-1CCA-DB16-BFA8-3B694742D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41DA37D-F9D9-091B-3A6F-7F1BB30D0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7825-BB9A-48B4-B24C-24C6ECF42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12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FA056269-2FB2-E3A1-BF93-7A8BB4794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280BE-03E3-4AA8-BA18-1DC564D6838E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3D328518-ACD9-6644-388D-4C13C7AAD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68502D69-1E6E-4CB6-DC3C-27394496D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7825-BB9A-48B4-B24C-24C6ECF42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58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344BD8-B83E-A388-9C38-08A3EF53C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1349F11-68FA-DABF-5C47-123CB138F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EDE4CB31-BBEE-E3CD-CDBB-C056149D57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E609195-A5EA-25E6-DB99-6AA0D559A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280BE-03E3-4AA8-BA18-1DC564D6838E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FB89F5C-1E19-B368-0784-2BE64777F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41E1A07-76AE-1E88-46A4-0BBFC6139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7825-BB9A-48B4-B24C-24C6ECF42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256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23F787F-0CCC-69B7-1944-3A8FF3CA0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91B394CD-C832-F1AD-E97E-199FCB2ED3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D33D22C-CBB4-8E48-1CC4-6C2667B52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8AADBD5-3B25-4DB1-1800-C5B1FC4DC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280BE-03E3-4AA8-BA18-1DC564D6838E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BD975D5-C730-1749-810F-E0F9D3C73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574266D-8964-CAB3-63C6-9F6275B4C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7825-BB9A-48B4-B24C-24C6ECF42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55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BAEF7F4-D4AC-E696-BC78-8661421E1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40BB44A-81A4-4BBD-2FDC-ED0D7224C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0BD1D18-4F1A-16F6-B754-C3957CEB40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280BE-03E3-4AA8-BA18-1DC564D6838E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40DE8A4-75FD-B4D6-B19B-4FACC3FAC7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8F2F9EA-F128-6F90-E174-E40F785B6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F7825-BB9A-48B4-B24C-24C6ECF42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278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99927E8-180C-9E50-AEE0-8110BCFB8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AA31081-EFBA-0832-6D1B-4B2F66CDF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4B5BBFF-6D81-AA6D-D8CD-02EDDD531D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C6EBB-73A6-432C-8BAF-9828D2FA3B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99BCA37-910E-A8EE-A8F2-7B4316F9AB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53F64BE-633E-7B17-DC6A-ED1A646A5E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0BB66-B53E-42C8-B98E-3C098F72B4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582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425561E-37A8-2BB9-01AE-3230107870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145" y="2799472"/>
            <a:ext cx="10592971" cy="261659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1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Пәні</a:t>
            </a:r>
            <a:r>
              <a:rPr lang="ru-RU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               Алгебра </a:t>
            </a:r>
            <a:r>
              <a:rPr lang="ru-RU" sz="1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анализ </a:t>
            </a:r>
            <a:r>
              <a:rPr lang="ru-RU" sz="1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бастамалары</a:t>
            </a:r>
            <a:endParaRPr lang="ru-RU" sz="1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ru-RU" sz="1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Сынып</a:t>
            </a:r>
            <a:r>
              <a:rPr lang="ru-RU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          10</a:t>
            </a:r>
          </a:p>
          <a:p>
            <a:pPr algn="l"/>
            <a:r>
              <a:rPr lang="ru-RU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То</a:t>
            </a:r>
            <a:r>
              <a:rPr lang="kk-KZ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қсан:            ⅠⅠⅠ</a:t>
            </a:r>
          </a:p>
          <a:p>
            <a:pPr algn="l"/>
            <a:endParaRPr lang="kk-KZ" sz="1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ru-RU" sz="1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Құрастырушы</a:t>
            </a:r>
            <a:r>
              <a:rPr lang="ru-RU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аты-жөні</a:t>
            </a:r>
            <a:r>
              <a:rPr lang="ru-RU" sz="1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98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98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98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235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F5BBC14-6FFC-5551-5B3A-612195C4E2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8667" y="643468"/>
            <a:ext cx="11480800" cy="1041400"/>
          </a:xfrm>
        </p:spPr>
        <p:txBody>
          <a:bodyPr/>
          <a:lstStyle/>
          <a:p>
            <a:pPr algn="l"/>
            <a:r>
              <a:rPr lang="kk-KZ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Сабақтың тақырыбы: </a:t>
            </a:r>
            <a:br>
              <a:rPr lang="kk-KZ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</a:t>
            </a:r>
            <a:r>
              <a:rPr lang="kk-KZ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өлім бойынша жиынтық бағалау тапсырмаларын талдау</a:t>
            </a:r>
            <a:r>
              <a:rPr lang="kk-KZ" sz="18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одзаголовок 2">
                <a:extLst>
                  <a:ext uri="{FF2B5EF4-FFF2-40B4-BE49-F238E27FC236}">
                    <a16:creationId xmlns:a16="http://schemas.microsoft.com/office/drawing/2014/main" xmlns="" id="{E02EEDBD-014A-A519-B532-0FEC71345F6D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509059" y="1972732"/>
                <a:ext cx="11462678" cy="4199467"/>
              </a:xfrm>
            </p:spPr>
            <p:txBody>
              <a:bodyPr>
                <a:normAutofit fontScale="40000" lnSpcReduction="20000"/>
              </a:bodyPr>
              <a:lstStyle/>
              <a:p>
                <a:pPr algn="l"/>
                <a:r>
                  <a:rPr lang="kk-KZ" sz="8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Оқу мақсаты:</a:t>
                </a:r>
              </a:p>
              <a:p>
                <a:pPr algn="l"/>
                <a:r>
                  <a:rPr lang="kk-KZ" sz="8000" b="1" dirty="0"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10.4.1.10 - функция графигіне жүргізілген асимптотаның анықтамасын білу;</a:t>
                </a:r>
              </a:p>
              <a:p>
                <a:pPr algn="l"/>
                <a:endParaRPr lang="kk-KZ" sz="80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ru-RU" sz="80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10.4.1.14 - </a:t>
                </a:r>
                <a:r>
                  <a:rPr lang="ru-RU" sz="80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шектерді</a:t>
                </a:r>
                <a:r>
                  <a:rPr lang="ru-RU" sz="80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80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есептеуде</a:t>
                </a:r>
                <a:r>
                  <a:rPr lang="ru-RU" sz="80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80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80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num>
                      <m:den>
                        <m:r>
                          <a:rPr lang="ru-RU" sz="80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den>
                    </m:f>
                    <m:r>
                      <a:rPr lang="kk-KZ" sz="80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;</m:t>
                    </m:r>
                    <m:f>
                      <m:fPr>
                        <m:ctrlPr>
                          <a:rPr lang="kk-KZ" sz="80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80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∞</m:t>
                        </m:r>
                      </m:num>
                      <m:den>
                        <m:r>
                          <a:rPr lang="kk-KZ" sz="80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∞</m:t>
                        </m:r>
                      </m:den>
                    </m:f>
                  </m:oMath>
                </a14:m>
                <a:r>
                  <a:rPr lang="ru-RU" sz="80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80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және</a:t>
                </a:r>
                <a:r>
                  <a:rPr lang="ru-RU" sz="80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ru-RU" sz="80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∞−∞</m:t>
                    </m:r>
                  </m:oMath>
                </a14:m>
                <a:r>
                  <a:rPr lang="ru-RU" sz="80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80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түріндегі</a:t>
                </a:r>
                <a:r>
                  <a:rPr lang="ru-RU" sz="80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80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анықталмағандықтарды</a:t>
                </a:r>
                <a:r>
                  <a:rPr lang="ru-RU" sz="80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80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ашу</a:t>
                </a:r>
                <a:r>
                  <a:rPr lang="ru-RU" sz="80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80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әдістерін</a:t>
                </a:r>
                <a:r>
                  <a:rPr lang="ru-RU" sz="80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80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қолдану</a:t>
                </a:r>
                <a:r>
                  <a:rPr lang="ru-RU" sz="80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:pPr algn="l"/>
                <a:endParaRPr lang="kk-KZ" sz="8000" b="1" dirty="0">
                  <a:solidFill>
                    <a:schemeClr val="accent1">
                      <a:lumMod val="50000"/>
                    </a:schemeClr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kk-KZ" sz="8000" b="1" dirty="0"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10.4.1.15 - бірінші тамаша шекті қолданып шектерді есептеу;</a:t>
                </a:r>
              </a:p>
              <a:p>
                <a:pPr algn="l"/>
                <a:endParaRPr lang="kk-KZ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endParaRPr lang="ru-RU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одзаголовок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E02EEDBD-014A-A519-B532-0FEC71345F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509059" y="1972732"/>
                <a:ext cx="11462678" cy="4199467"/>
              </a:xfrm>
              <a:blipFill rotWithShape="1">
                <a:blip r:embed="rId2"/>
                <a:stretch>
                  <a:fillRect l="-1383" t="-5233" r="-12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0541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037CCAD-C8AB-4779-5FD4-B1C58772E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сабақта: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3A2FB45-9CF6-62A6-475D-E0933AA87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25625"/>
            <a:ext cx="1124946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Функцияның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шексіздіктегі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шегін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есептейм</a:t>
            </a:r>
            <a:r>
              <a:rPr lang="kk-KZ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тамаша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шекті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қолданып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функцияның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шегін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табамыз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Функцияның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асимптоталарын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анықтаймыз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69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1D04D5-D5E9-9B02-D886-1AF2ACEAB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мысал:   Шектерді есепте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6">
                <a:extLst>
                  <a:ext uri="{FF2B5EF4-FFF2-40B4-BE49-F238E27FC236}">
                    <a16:creationId xmlns:a16="http://schemas.microsoft.com/office/drawing/2014/main" xmlns="" id="{B634772D-48EC-B4DD-8540-C9B2FBDE084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67286" y="1825625"/>
                <a:ext cx="11521440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</a:rPr>
                  <a:t>1.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𝐥𝐢𝐦</m:t>
                        </m:r>
                      </m:e>
                      <m:lim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→</m:t>
                        </m:r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lim>
                    </m:limLow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  <m:sup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ru-RU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ru-RU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𝟕</m:t>
                    </m:r>
                    <m:r>
                      <a:rPr lang="ru-RU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х +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6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kk-KZ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e>
                      <m:sup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ru-RU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ru-RU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𝟕</m:t>
                    </m:r>
                    <m:r>
                      <a:rPr lang="ru-RU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ru-RU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𝟑</m:t>
                    </m:r>
                    <m:r>
                      <a:rPr lang="ru-RU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+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6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ru-RU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9</a:t>
                </a:r>
                <a14:m>
                  <m:oMath xmlns:m="http://schemas.openxmlformats.org/officeDocument/2006/math">
                    <m:r>
                      <a:rPr lang="ru-RU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ru-RU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𝟐𝟏</m:t>
                    </m:r>
                    <m:r>
                      <a:rPr lang="ru-RU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+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6</a:t>
                </a:r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kk-KZ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6</a:t>
                </a:r>
              </a:p>
              <a:p>
                <a:pPr marL="0" indent="0">
                  <a:buNone/>
                </a:pP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                                                                           </a:t>
                </a:r>
                <a:r>
                  <a:rPr lang="ru-RU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Жауабы</a:t>
                </a:r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: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ru-RU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𝟔</m:t>
                    </m:r>
                  </m:oMath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3200" b="1" dirty="0">
                    <a:solidFill>
                      <a:schemeClr val="tx2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2.</a:t>
                </a:r>
                <a:r>
                  <a:rPr lang="ru-RU" sz="3200" b="1" dirty="0">
                    <a:solidFill>
                      <a:schemeClr val="tx2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𝐥𝐢𝐦</m:t>
                        </m:r>
                      </m:e>
                      <m:lim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→</m:t>
                        </m:r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lim>
                    </m:limLow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kk-KZ" sz="3200" b="1" i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  <m:sup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ru-RU" sz="3200" b="1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−х </m:t>
                    </m:r>
                  </m:oMath>
                </a14:m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kk-KZ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d>
                          <m:dPr>
                            <m:ctrlPr>
                              <a:rPr lang="ru-RU" sz="3200" b="1" i="1" dirty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ru-RU" sz="3200" b="1" i="1" dirty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ru-RU" sz="3200" b="1" i="1" dirty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e>
                        </m:d>
                      </m:e>
                      <m:sup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ru-RU" sz="3200" b="1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d>
                      <m:dPr>
                        <m:ctrlP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</m:d>
                    <m:r>
                      <a:rPr lang="ru-RU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ru-RU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ru-RU" sz="3200" b="1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ru-RU" sz="3200" b="1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d>
                      <m:dPr>
                        <m:ctrlPr>
                          <a:rPr lang="ru-RU" sz="3200" b="1" i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ru-RU" sz="3200" b="1" i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e>
                    </m:d>
                    <m:r>
                      <a:rPr lang="ru-RU" sz="3200" b="1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ru-RU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kk-KZ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16</a:t>
                </a:r>
                <a14:m>
                  <m:oMath xmlns:m="http://schemas.openxmlformats.org/officeDocument/2006/math">
                    <m:r>
                      <a:rPr lang="ru-RU" sz="3200" b="1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ru-RU" sz="32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ru-RU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kk-KZ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ru-RU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𝟏𝟖</m:t>
                    </m:r>
                  </m:oMath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                                                                        </a:t>
                </a:r>
                <a:r>
                  <a:rPr lang="ru-RU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Жауабы</a:t>
                </a:r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: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18</a:t>
                </a: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3200" b="1" dirty="0"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Объект 6">
                <a:extLst>
                  <a:ext uri="{FF2B5EF4-FFF2-40B4-BE49-F238E27FC236}">
                    <a16:creationId xmlns:a16="http://schemas.microsoft.com/office/drawing/2014/main" id="{B634772D-48EC-B4DD-8540-C9B2FBDE084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7286" y="1825625"/>
                <a:ext cx="11521440" cy="4351338"/>
              </a:xfrm>
              <a:blipFill>
                <a:blip r:embed="rId2"/>
                <a:stretch>
                  <a:fillRect l="-1376" t="-29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0564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="" id="{15F4E2A9-C270-CD29-75C2-92AE3310C71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kk-KZ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2- мысал: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ru-RU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ru-RU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𝐥𝐢𝐦</m:t>
                        </m:r>
                      </m:e>
                      <m:lim>
                        <m:r>
                          <a:rPr lang="ru-RU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ru-RU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→</m:t>
                        </m:r>
                        <m:r>
                          <a:rPr lang="ru-RU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lim>
                    </m:limLow>
                    <m:f>
                      <m:fPr>
                        <m:ctrlPr>
                          <a:rPr lang="ru-RU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 </m:t>
                        </m:r>
                        <m:func>
                          <m:funcPr>
                            <m:ctrlPr>
                              <a:rPr lang="en-US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𝐜𝐨𝐬</m:t>
                            </m:r>
                          </m:fName>
                          <m:e>
                            <m:r>
                              <a:rPr lang="ru-RU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ru-RU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e>
                        </m:func>
                      </m:num>
                      <m:den>
                        <m:r>
                          <a:rPr lang="ru-RU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  <m:sSup>
                          <m:sSupPr>
                            <m:ctrlPr>
                              <a:rPr lang="ru-RU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US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ru-RU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</a:rPr>
                  <a:t>  </a:t>
                </a:r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өрнектің </a:t>
                </a:r>
                <a:r>
                  <a:rPr lang="ru-RU" sz="36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шегін</a:t>
                </a:r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табыңыз</a:t>
                </a:r>
                <a:endParaRPr lang="ru-RU" sz="36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15F4E2A9-C270-CD29-75C2-92AE3310C7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7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5A12D6FB-8E97-B988-4158-DEFD51166A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49774" y="2196016"/>
                <a:ext cx="10515600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Шешуі:</a:t>
                </a:r>
                <a:endPara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3200" b="1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limLow>
                      <m:limLow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𝐥𝐢𝐦</m:t>
                        </m:r>
                      </m:e>
                      <m:lim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→</m:t>
                        </m:r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lim>
                    </m:limLow>
                    <m:f>
                      <m:f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 </m:t>
                        </m:r>
                        <m:func>
                          <m:func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𝐜𝐨𝐬</m:t>
                            </m:r>
                          </m:fName>
                          <m:e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e>
                        </m:func>
                      </m:num>
                      <m:den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  <m:sSup>
                          <m:sSupPr>
                            <m:ctrlPr>
                              <a:rPr lang="ru-RU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limLow>
                      <m:limLowPr>
                        <m:ctrlPr>
                          <a:rPr lang="ru-RU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𝐥𝐢𝐦</m:t>
                        </m:r>
                      </m:e>
                      <m:lim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→</m:t>
                        </m:r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lim>
                    </m:limLow>
                    <m:f>
                      <m:f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kk-KZ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𝐜𝟎𝐬</m:t>
                            </m:r>
                          </m:e>
                          <m:sup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kk-KZ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</m:t>
                        </m:r>
                        <m:r>
                          <a:rPr lang="en-US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𝐜𝟎𝐬</m:t>
                            </m:r>
                          </m:e>
                          <m:sup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kk-KZ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</m:t>
                        </m:r>
                        <m:r>
                          <a:rPr lang="en-US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+</m:t>
                        </m:r>
                        <m:sSup>
                          <m:sSup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kk-KZ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</m:t>
                        </m:r>
                      </m:num>
                      <m:den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  <m:sSup>
                          <m:sSupPr>
                            <m:ctrlPr>
                              <a:rPr lang="ru-RU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US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kk-KZ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den>
                    </m:f>
                    <m:r>
                      <a:rPr lang="ru-RU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ru-RU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𝐥𝐢𝐦</m:t>
                        </m:r>
                      </m:e>
                      <m:lim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→</m:t>
                        </m:r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lim>
                    </m:limLow>
                    <m:f>
                      <m:fPr>
                        <m:ctrlPr>
                          <a:rPr lang="ru-RU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kk-KZ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num>
                      <m:den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sSup>
                          <m:sSupPr>
                            <m:ctrlPr>
                              <a:rPr lang="ru-RU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US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marL="0" indent="0">
                  <a:buNone/>
                </a:pP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marL="0" indent="0">
                  <a:buNone/>
                </a:pPr>
                <a:r>
                  <a:rPr lang="ru-RU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           </a:t>
                </a:r>
                <a:r>
                  <a:rPr lang="ru-RU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</a:t>
                </a:r>
                <a:r>
                  <a:rPr lang="ru-RU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A12D6FB-8E97-B988-4158-DEFD51166A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9774" y="2196016"/>
                <a:ext cx="10515600" cy="4351338"/>
              </a:xfrm>
              <a:blipFill rotWithShape="1">
                <a:blip r:embed="rId3"/>
                <a:stretch>
                  <a:fillRect l="-1449" t="-30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7342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="" id="{0DC64C31-B78D-EB40-519A-5540B3F8FBE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10515600" cy="1405802"/>
              </a:xfrm>
            </p:spPr>
            <p:txBody>
              <a:bodyPr>
                <a:normAutofit/>
              </a:bodyPr>
              <a:lstStyle/>
              <a:p>
                <a:r>
                  <a:rPr lang="ru-RU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3- </a:t>
                </a:r>
                <a:r>
                  <a:rPr lang="ru-RU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мысал</a:t>
                </a:r>
                <a:r>
                  <a:rPr lang="ru-RU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ru-RU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Шекті </a:t>
                </a:r>
                <a:r>
                  <a:rPr lang="ru-RU" sz="36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табыңыздар</a:t>
                </a:r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6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6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6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ru-RU" sz="36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36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𝐬𝐢𝐧</m:t>
                                </m:r>
                                <m:r>
                                  <a:rPr lang="kk-KZ" sz="36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ru-RU" sz="36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𝟗</m:t>
                                </m:r>
                              </m:fName>
                              <m:e>
                                <m:r>
                                  <a:rPr lang="kk-KZ" sz="36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</m:num>
                          <m:den>
                            <m:r>
                              <a:rPr lang="ru-RU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kk-KZ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den>
                        </m:f>
                      </m:e>
                    </m:func>
                  </m:oMath>
                </a14:m>
                <a:endParaRPr lang="ru-RU" sz="36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0DC64C31-B78D-EB40-519A-5540B3F8FBE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10515600" cy="1405802"/>
              </a:xfrm>
              <a:blipFill>
                <a:blip r:embed="rId2"/>
                <a:stretch>
                  <a:fillRect l="-17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214A2C87-5D94-72F8-2CAF-52F8DF9F55E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106591"/>
                <a:ext cx="10515600" cy="407037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Шешуі:                                               </a:t>
                </a:r>
                <a:r>
                  <a:rPr lang="en-US" sz="3200" b="1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2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200" b="1" i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2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200" b="1" i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2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2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3200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kk-KZ" sz="3200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</m:num>
                          <m:den>
                            <m:r>
                              <a:rPr lang="kk-KZ" sz="32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den>
                        </m:f>
                      </m:e>
                    </m:func>
                  </m:oMath>
                </a14:m>
                <a:r>
                  <a:rPr lang="ru-RU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ru-RU" sz="3200" b="1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</m:oMath>
                </a14:m>
                <a:endParaRPr lang="ru-RU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𝐬𝐢𝐧</m:t>
                                </m:r>
                                <m:r>
                                  <a:rPr lang="kk-KZ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𝟗</m:t>
                                </m:r>
                              </m:fName>
                              <m:e>
                                <m:r>
                                  <a:rPr lang="kk-KZ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</m:num>
                          <m:den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kk-KZ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den>
                        </m:f>
                      </m:e>
                    </m:func>
                    <m:r>
                      <a:rPr lang="kk-KZ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𝐬𝐢𝐧</m:t>
                                </m:r>
                                <m:r>
                                  <a:rPr lang="kk-KZ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𝟗</m:t>
                                </m:r>
                              </m:fName>
                              <m:e>
                                <m:r>
                                  <a:rPr lang="kk-KZ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</m:num>
                          <m:den>
                            <m:r>
                              <a:rPr lang="ru-RU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kk-KZ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den>
                        </m:f>
                      </m:e>
                    </m:func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ru-RU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den>
                    </m:f>
                    <m:r>
                      <a:rPr lang="kk-KZ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limLow>
                      <m:limLow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𝐥𝐢𝐦</m:t>
                        </m:r>
                      </m:e>
                      <m:lim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→</m:t>
                        </m:r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lim>
                    </m:limLow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𝐬𝐢𝐧</m:t>
                            </m:r>
                            <m:r>
                              <a:rPr lang="kk-KZ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𝟗</m:t>
                            </m:r>
                          </m:fName>
                          <m:e>
                            <m:r>
                              <a:rPr lang="kk-KZ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e>
                        </m:func>
                      </m:num>
                      <m:den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kk-KZ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ru-RU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ru-RU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den>
                    </m:f>
                    <m:r>
                      <a:rPr lang="ru-RU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ru-RU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den>
                    </m:f>
                    <m:r>
                      <a:rPr lang="ru-RU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ru-RU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𝟗</m:t>
                    </m:r>
                  </m:oMath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      </a:t>
                </a:r>
                <a:r>
                  <a:rPr lang="ru-RU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</a:t>
                </a:r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14A2C87-5D94-72F8-2CAF-52F8DF9F55E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106591"/>
                <a:ext cx="10515600" cy="4070371"/>
              </a:xfrm>
              <a:blipFill>
                <a:blip r:embed="rId3"/>
                <a:stretch>
                  <a:fillRect l="-1507" t="-7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4527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="" id="{CA97373E-A64F-F4EF-8101-4AEA39F1B41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661182" y="399849"/>
                <a:ext cx="11530818" cy="1076526"/>
              </a:xfrm>
            </p:spPr>
            <p:txBody>
              <a:bodyPr>
                <a:normAutofit/>
              </a:bodyPr>
              <a:lstStyle/>
              <a:p>
                <a:r>
                  <a:rPr lang="ru-RU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4-мысал:</a:t>
                </a:r>
                <a:r>
                  <a:rPr lang="ru-RU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Функция </a:t>
                </a:r>
                <a:r>
                  <a:rPr lang="ru-RU" sz="32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асимптоталарын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табы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ңдар: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</m:d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num>
                      <m:den>
                        <m:sSup>
                          <m:sSup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kk-KZ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CA97373E-A64F-F4EF-8101-4AEA39F1B4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61182" y="399849"/>
                <a:ext cx="11530818" cy="1076526"/>
              </a:xfrm>
              <a:blipFill>
                <a:blip r:embed="rId2"/>
                <a:stretch>
                  <a:fillRect l="-1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6">
                <a:extLst>
                  <a:ext uri="{FF2B5EF4-FFF2-40B4-BE49-F238E27FC236}">
                    <a16:creationId xmlns:a16="http://schemas.microsoft.com/office/drawing/2014/main" xmlns="" id="{AEF30484-FCA0-2EA1-D3B4-6D0EB1551AA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43050"/>
                <a:ext cx="10515600" cy="4886325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ru-RU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</a:t>
                </a:r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і: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</m:d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num>
                      <m:den>
                        <m:sSup>
                          <m:sSup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kk-KZ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</a:p>
              <a:p>
                <a:pPr marL="0" indent="0">
                  <a:buNone/>
                </a:pP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</a:rPr>
                  <a:t>1.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kk-KZ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kk-KZ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 </m:t>
                    </m:r>
                    <m:r>
                      <a:rPr lang="ru-RU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ru-RU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kk-KZ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/>
                        <a:ea typeface="Cambria Math" panose="02040503050406030204" pitchFamily="18" charset="0"/>
                      </a:rPr>
                      <m:t>                     </m:t>
                    </m:r>
                    <m:d>
                      <m:d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 </m:t>
                        </m:r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e>
                    </m:d>
                    <m:d>
                      <m:d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 </m:t>
                        </m:r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  <m:sub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ru-RU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ru-RU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   </m:t>
                    </m:r>
                    <m:sSub>
                      <m:sSub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  <m:sub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ru-RU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вертикал </a:t>
                </a:r>
                <a:r>
                  <a:rPr lang="ru-RU" sz="32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асимтоталар</a:t>
                </a: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limLow>
                      <m:limLow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ru-RU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𝐥𝐢𝐦</m:t>
                        </m:r>
                      </m:e>
                      <m:lim>
                        <m:r>
                          <a:rPr lang="kk-KZ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    </m:t>
                        </m:r>
                        <m:r>
                          <a:rPr lang="ru-RU" sz="3200" b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х→</m:t>
                        </m:r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r>
                          <a:rPr lang="ru-RU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lim>
                    </m:limLow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num>
                      <m:den>
                        <m:sSup>
                          <m:sSupPr>
                            <m:ctrlP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ru-RU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kk-KZ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limLow>
                      <m:limLowPr>
                        <m:ctrlPr>
                          <a:rPr lang="ru-RU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ru-RU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𝐥𝐢𝐦</m:t>
                        </m:r>
                      </m:e>
                      <m:lim>
                        <m:r>
                          <a:rPr lang="ru-RU" sz="3200" b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х→</m:t>
                        </m:r>
                        <m:r>
                          <a:rPr lang="ru-RU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±∞</m:t>
                        </m:r>
                      </m:lim>
                    </m:limLow>
                    <m:f>
                      <m:fPr>
                        <m:ctrlPr>
                          <a:rPr lang="en-US" sz="3200" b="1" i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3200" b="1" i="1" dirty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ru-RU" sz="3200" b="1" i="1" dirty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num>
                          <m:den>
                            <m:sSup>
                              <m:sSupPr>
                                <m:ctrlPr>
                                  <a:rPr lang="ru-RU" sz="3200" b="1" i="1" dirty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3200" b="1" i="1" dirty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ru-RU" sz="3200" b="1" i="1" dirty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num>
                      <m:den>
                        <m:f>
                          <m:fPr>
                            <m:ctrlPr>
                              <a:rPr lang="ru-RU" sz="3200" b="1" i="1" dirty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ru-RU" sz="3200" b="1" i="1" dirty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3200" b="1" i="1" dirty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ru-RU" sz="3200" b="1" i="1" dirty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ru-RU" sz="3200" b="1" i="1" dirty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3200" b="1" i="1" dirty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ru-RU" sz="3200" b="1" i="1" dirty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ru-RU" sz="3200" b="1" i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ru-RU" sz="3200" b="1" i="1" dirty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ru-RU" sz="3200" b="1" i="1" dirty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num>
                          <m:den>
                            <m:sSup>
                              <m:sSupPr>
                                <m:ctrlPr>
                                  <a:rPr lang="ru-RU" sz="3200" b="1" i="1" dirty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3200" b="1" i="1" dirty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ru-RU" sz="3200" b="1" i="1" dirty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den>
                    </m:f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limLow>
                      <m:limLowPr>
                        <m:ctrlPr>
                          <a:rPr lang="ru-RU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ru-RU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𝐥𝐢𝐦</m:t>
                        </m:r>
                      </m:e>
                      <m:lim>
                        <m:r>
                          <a:rPr lang="ru-RU" sz="3200" b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х→</m:t>
                        </m:r>
                        <m:r>
                          <a:rPr lang="ru-RU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±∞</m:t>
                        </m:r>
                      </m:lim>
                    </m:limLow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3200" b="1" i="1" dirty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ru-RU" sz="3200" b="1" i="1" dirty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ru-RU" sz="3200" b="1" i="1" dirty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den>
                        </m:f>
                      </m:num>
                      <m:den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ru-RU" sz="3200" b="1" i="1" dirty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ru-RU" sz="3200" b="1" i="1" dirty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num>
                          <m:den>
                            <m:sSup>
                              <m:sSupPr>
                                <m:ctrlPr>
                                  <a:rPr lang="ru-RU" sz="3200" b="1" i="1" dirty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3200" b="1" i="1" dirty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ru-RU" sz="3200" b="1" i="1" dirty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den>
                    </m:f>
                    <m:r>
                      <a:rPr lang="ru-RU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= </m:t>
                    </m:r>
                    <m:f>
                      <m:fPr>
                        <m:ctrlP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num>
                      <m:den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−</m:t>
                        </m:r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num>
                      <m:den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           у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 горизонталь </a:t>
                </a:r>
                <a:r>
                  <a:rPr lang="ru-RU" sz="32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асимтота</a:t>
                </a: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3.у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𝜿</m:t>
                    </m:r>
                    <m:r>
                      <a:rPr lang="kk-KZ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х +в     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𝜿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 , в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  </a:t>
                </a:r>
                <a:r>
                  <a:rPr lang="ru-RU" sz="32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көлбеу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асимтота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жоқ</a:t>
                </a: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Объект 6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AEF30484-FCA0-2EA1-D3B4-6D0EB1551A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43050"/>
                <a:ext cx="10515600" cy="4886325"/>
              </a:xfrm>
              <a:blipFill rotWithShape="1">
                <a:blip r:embed="rId3"/>
                <a:stretch>
                  <a:fillRect l="-1507" t="-17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5703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F4E1A48-6E29-D081-B8C9-94446ADC8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84815CE-E771-FE00-C6A3-C47907384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Функцияның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асимптоталарын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табуып,бірінші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тамаша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шекті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функцияның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шексіздіктегі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шегін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есептей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BC36DBA1-4D85-DA15-FEF5-FC4F6FDB90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924" y="3429001"/>
            <a:ext cx="2621451" cy="2705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668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100</Words>
  <Application>Microsoft Office PowerPoint</Application>
  <PresentationFormat>Широкоэкранный</PresentationFormat>
  <Paragraphs>46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Tahoma</vt:lpstr>
      <vt:lpstr>Times New Roman</vt:lpstr>
      <vt:lpstr>Тема Office</vt:lpstr>
      <vt:lpstr>1_Тема Office</vt:lpstr>
      <vt:lpstr>Презентация PowerPoint</vt:lpstr>
      <vt:lpstr>Сабақтың тақырыбы:  Бөлім бойынша жиынтық бағалау тапсырмаларын талдау  </vt:lpstr>
      <vt:lpstr>Бүгінгі сабақта:</vt:lpstr>
      <vt:lpstr>1- мысал:   Шектерді есепте</vt:lpstr>
      <vt:lpstr>2- мысал: (lim)┬(х→0)  (1- cos⁡2х)/(6〖sin〗^2 х)  өрнектің шегін табыңыз</vt:lpstr>
      <vt:lpstr>3- мысал:   Шекті табыңыздар: (lim)┬(х→0)⁡〖〖 sin 9〗⁡х/( х)〗</vt:lpstr>
      <vt:lpstr>4-мысал:  Функция асимптоталарын табыңдар:f (х)=х/(х^2-1 )</vt:lpstr>
      <vt:lpstr>Қорытынды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тақырыбы:БЖБ  талдау</dc:title>
  <dc:creator>Бакытгуль Хусман</dc:creator>
  <cp:lastModifiedBy>Huawei</cp:lastModifiedBy>
  <cp:revision>14</cp:revision>
  <dcterms:created xsi:type="dcterms:W3CDTF">2024-02-09T06:34:33Z</dcterms:created>
  <dcterms:modified xsi:type="dcterms:W3CDTF">2024-09-18T16:32:39Z</dcterms:modified>
</cp:coreProperties>
</file>