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кытгуль Хусман" userId="4158525cfcc23070" providerId="LiveId" clId="{0BD12A6A-0668-4DBC-9F88-1B923AEE0F95}"/>
    <pc:docChg chg="undo custSel addSld delSld modSld">
      <pc:chgData name="Бакытгуль Хусман" userId="4158525cfcc23070" providerId="LiveId" clId="{0BD12A6A-0668-4DBC-9F88-1B923AEE0F95}" dt="2024-02-07T18:14:28.995" v="4795" actId="14100"/>
      <pc:docMkLst>
        <pc:docMk/>
      </pc:docMkLst>
      <pc:sldChg chg="addSp delSp modSp new mod">
        <pc:chgData name="Бакытгуль Хусман" userId="4158525cfcc23070" providerId="LiveId" clId="{0BD12A6A-0668-4DBC-9F88-1B923AEE0F95}" dt="2024-02-07T18:13:28.550" v="4775" actId="113"/>
        <pc:sldMkLst>
          <pc:docMk/>
          <pc:sldMk cId="4257296808" sldId="256"/>
        </pc:sldMkLst>
        <pc:spChg chg="mod">
          <ac:chgData name="Бакытгуль Хусман" userId="4158525cfcc23070" providerId="LiveId" clId="{0BD12A6A-0668-4DBC-9F88-1B923AEE0F95}" dt="2024-01-26T16:38:28.737" v="4559" actId="255"/>
          <ac:spMkLst>
            <pc:docMk/>
            <pc:sldMk cId="4257296808" sldId="256"/>
            <ac:spMk id="2" creationId="{CE14DC20-1EF6-8585-069B-6368340CD85A}"/>
          </ac:spMkLst>
        </pc:spChg>
        <pc:spChg chg="mod">
          <ac:chgData name="Бакытгуль Хусман" userId="4158525cfcc23070" providerId="LiveId" clId="{0BD12A6A-0668-4DBC-9F88-1B923AEE0F95}" dt="2024-02-07T18:13:28.550" v="4775" actId="113"/>
          <ac:spMkLst>
            <pc:docMk/>
            <pc:sldMk cId="4257296808" sldId="256"/>
            <ac:spMk id="3" creationId="{D425561E-37A8-2BB9-01AE-3230107870BA}"/>
          </ac:spMkLst>
        </pc:spChg>
        <pc:picChg chg="add mod">
          <ac:chgData name="Бакытгуль Хусман" userId="4158525cfcc23070" providerId="LiveId" clId="{0BD12A6A-0668-4DBC-9F88-1B923AEE0F95}" dt="2024-01-26T16:38:42.892" v="4563" actId="1076"/>
          <ac:picMkLst>
            <pc:docMk/>
            <pc:sldMk cId="4257296808" sldId="256"/>
            <ac:picMk id="4" creationId="{BF7AC406-25D8-8ECC-A2D4-6ED2026CDE5D}"/>
          </ac:picMkLst>
        </pc:picChg>
        <pc:picChg chg="add del mod">
          <ac:chgData name="Бакытгуль Хусман" userId="4158525cfcc23070" providerId="LiveId" clId="{0BD12A6A-0668-4DBC-9F88-1B923AEE0F95}" dt="2024-01-26T16:40:24.966" v="4574" actId="478"/>
          <ac:picMkLst>
            <pc:docMk/>
            <pc:sldMk cId="4257296808" sldId="256"/>
            <ac:picMk id="5" creationId="{088C4FD8-178A-D75C-20C4-98048B62DD9B}"/>
          </ac:picMkLst>
        </pc:picChg>
        <pc:picChg chg="add mod">
          <ac:chgData name="Бакытгуль Хусман" userId="4158525cfcc23070" providerId="LiveId" clId="{0BD12A6A-0668-4DBC-9F88-1B923AEE0F95}" dt="2024-01-24T16:59:55.791" v="2"/>
          <ac:picMkLst>
            <pc:docMk/>
            <pc:sldMk cId="4257296808" sldId="256"/>
            <ac:picMk id="5" creationId="{F6313149-7A8C-2412-ADBC-F7FC8F12350F}"/>
          </ac:picMkLst>
        </pc:picChg>
        <pc:picChg chg="add mod">
          <ac:chgData name="Бакытгуль Хусман" userId="4158525cfcc23070" providerId="LiveId" clId="{0BD12A6A-0668-4DBC-9F88-1B923AEE0F95}" dt="2024-01-24T17:00:09.632" v="3"/>
          <ac:picMkLst>
            <pc:docMk/>
            <pc:sldMk cId="4257296808" sldId="256"/>
            <ac:picMk id="6" creationId="{F9D758E0-AB78-D6C2-1225-089D463DFEED}"/>
          </ac:picMkLst>
        </pc:picChg>
      </pc:sldChg>
      <pc:sldChg chg="addSp delSp modSp new mod">
        <pc:chgData name="Бакытгуль Хусман" userId="4158525cfcc23070" providerId="LiveId" clId="{0BD12A6A-0668-4DBC-9F88-1B923AEE0F95}" dt="2024-01-26T18:01:01.126" v="4620" actId="22"/>
        <pc:sldMkLst>
          <pc:docMk/>
          <pc:sldMk cId="78259828" sldId="257"/>
        </pc:sldMkLst>
        <pc:spChg chg="mod">
          <ac:chgData name="Бакытгуль Хусман" userId="4158525cfcc23070" providerId="LiveId" clId="{0BD12A6A-0668-4DBC-9F88-1B923AEE0F95}" dt="2024-01-26T16:40:39.930" v="4575" actId="255"/>
          <ac:spMkLst>
            <pc:docMk/>
            <pc:sldMk cId="78259828" sldId="257"/>
            <ac:spMk id="2" creationId="{5A70E720-9F0C-4F6D-EB87-2B95D28895F9}"/>
          </ac:spMkLst>
        </pc:spChg>
        <pc:spChg chg="mod">
          <ac:chgData name="Бакытгуль Хусман" userId="4158525cfcc23070" providerId="LiveId" clId="{0BD12A6A-0668-4DBC-9F88-1B923AEE0F95}" dt="2024-01-26T16:18:06.380" v="4392" actId="5793"/>
          <ac:spMkLst>
            <pc:docMk/>
            <pc:sldMk cId="78259828" sldId="257"/>
            <ac:spMk id="3" creationId="{B5531C19-FA66-4308-0891-642ABCC33DB9}"/>
          </ac:spMkLst>
        </pc:spChg>
        <pc:spChg chg="add">
          <ac:chgData name="Бакытгуль Хусман" userId="4158525cfcc23070" providerId="LiveId" clId="{0BD12A6A-0668-4DBC-9F88-1B923AEE0F95}" dt="2024-01-24T17:19:19.676" v="339"/>
          <ac:spMkLst>
            <pc:docMk/>
            <pc:sldMk cId="78259828" sldId="257"/>
            <ac:spMk id="5" creationId="{95528075-3F63-7F4C-97B4-5B22222EB376}"/>
          </ac:spMkLst>
        </pc:spChg>
        <pc:spChg chg="add">
          <ac:chgData name="Бакытгуль Хусман" userId="4158525cfcc23070" providerId="LiveId" clId="{0BD12A6A-0668-4DBC-9F88-1B923AEE0F95}" dt="2024-01-24T17:19:19.676" v="339"/>
          <ac:spMkLst>
            <pc:docMk/>
            <pc:sldMk cId="78259828" sldId="257"/>
            <ac:spMk id="6" creationId="{2DCC9A06-0C53-B530-0240-D28243ED01D8}"/>
          </ac:spMkLst>
        </pc:spChg>
        <pc:spChg chg="add del">
          <ac:chgData name="Бакытгуль Хусман" userId="4158525cfcc23070" providerId="LiveId" clId="{0BD12A6A-0668-4DBC-9F88-1B923AEE0F95}" dt="2024-01-26T18:01:01.126" v="4620" actId="22"/>
          <ac:spMkLst>
            <pc:docMk/>
            <pc:sldMk cId="78259828" sldId="257"/>
            <ac:spMk id="6" creationId="{A2F22D1A-AB7F-A68E-F012-5C8881C2313F}"/>
          </ac:spMkLst>
        </pc:spChg>
        <pc:spChg chg="add">
          <ac:chgData name="Бакытгуль Хусман" userId="4158525cfcc23070" providerId="LiveId" clId="{0BD12A6A-0668-4DBC-9F88-1B923AEE0F95}" dt="2024-01-24T17:19:19.676" v="339"/>
          <ac:spMkLst>
            <pc:docMk/>
            <pc:sldMk cId="78259828" sldId="257"/>
            <ac:spMk id="7" creationId="{D94C8701-EA15-818D-6582-25EFAFF48E02}"/>
          </ac:spMkLst>
        </pc:spChg>
        <pc:spChg chg="add mod">
          <ac:chgData name="Бакытгуль Хусман" userId="4158525cfcc23070" providerId="LiveId" clId="{0BD12A6A-0668-4DBC-9F88-1B923AEE0F95}" dt="2024-01-26T16:40:21.415" v="4573" actId="14100"/>
          <ac:spMkLst>
            <pc:docMk/>
            <pc:sldMk cId="78259828" sldId="257"/>
            <ac:spMk id="10" creationId="{917400ED-E744-A02C-DD2C-96BA8F0A6E43}"/>
          </ac:spMkLst>
        </pc:spChg>
        <pc:graphicFrameChg chg="add mod">
          <ac:chgData name="Бакытгуль Хусман" userId="4158525cfcc23070" providerId="LiveId" clId="{0BD12A6A-0668-4DBC-9F88-1B923AEE0F95}" dt="2024-01-24T17:18:30.178" v="337"/>
          <ac:graphicFrameMkLst>
            <pc:docMk/>
            <pc:sldMk cId="78259828" sldId="257"/>
            <ac:graphicFrameMk id="4" creationId="{A71EFC8F-2251-C1B2-205F-C87819AB4AE2}"/>
          </ac:graphicFrameMkLst>
        </pc:graphicFrameChg>
        <pc:picChg chg="add mod">
          <ac:chgData name="Бакытгуль Хусман" userId="4158525cfcc23070" providerId="LiveId" clId="{0BD12A6A-0668-4DBC-9F88-1B923AEE0F95}" dt="2024-01-26T16:40:18.260" v="4572" actId="1076"/>
          <ac:picMkLst>
            <pc:docMk/>
            <pc:sldMk cId="78259828" sldId="257"/>
            <ac:picMk id="4" creationId="{FAE26F48-48EA-8F26-6822-8BAC053AEC6D}"/>
          </ac:picMkLst>
        </pc:picChg>
        <pc:picChg chg="add mod">
          <ac:chgData name="Бакытгуль Хусман" userId="4158525cfcc23070" providerId="LiveId" clId="{0BD12A6A-0668-4DBC-9F88-1B923AEE0F95}" dt="2024-01-24T17:21:44.817" v="350" actId="14100"/>
          <ac:picMkLst>
            <pc:docMk/>
            <pc:sldMk cId="78259828" sldId="257"/>
            <ac:picMk id="8" creationId="{2F5C9BED-31CE-A239-E077-3700382A3F73}"/>
          </ac:picMkLst>
        </pc:picChg>
        <pc:picChg chg="add del">
          <ac:chgData name="Бакытгуль Хусман" userId="4158525cfcc23070" providerId="LiveId" clId="{0BD12A6A-0668-4DBC-9F88-1B923AEE0F95}" dt="2024-01-24T17:37:20.448" v="630" actId="21"/>
          <ac:picMkLst>
            <pc:docMk/>
            <pc:sldMk cId="78259828" sldId="257"/>
            <ac:picMk id="12" creationId="{1A6E859A-7BE1-3600-C7F9-DFAA7C0F62D0}"/>
          </ac:picMkLst>
        </pc:picChg>
        <pc:picChg chg="add del mod">
          <ac:chgData name="Бакытгуль Хусман" userId="4158525cfcc23070" providerId="LiveId" clId="{0BD12A6A-0668-4DBC-9F88-1B923AEE0F95}" dt="2024-01-24T17:42:24.760" v="654" actId="21"/>
          <ac:picMkLst>
            <pc:docMk/>
            <pc:sldMk cId="78259828" sldId="257"/>
            <ac:picMk id="14" creationId="{DE787673-C099-202E-D5CC-CAA631F51D94}"/>
          </ac:picMkLst>
        </pc:picChg>
        <pc:picChg chg="add mod">
          <ac:chgData name="Бакытгуль Хусман" userId="4158525cfcc23070" providerId="LiveId" clId="{0BD12A6A-0668-4DBC-9F88-1B923AEE0F95}" dt="2024-01-24T17:18:38.629" v="338"/>
          <ac:picMkLst>
            <pc:docMk/>
            <pc:sldMk cId="78259828" sldId="257"/>
            <ac:picMk id="1025" creationId="{1A0ED7B4-B897-7462-BB5F-7154D20B368E}"/>
          </ac:picMkLst>
        </pc:picChg>
        <pc:picChg chg="add mod">
          <ac:chgData name="Бакытгуль Хусман" userId="4158525cfcc23070" providerId="LiveId" clId="{0BD12A6A-0668-4DBC-9F88-1B923AEE0F95}" dt="2024-01-24T17:18:38.629" v="338"/>
          <ac:picMkLst>
            <pc:docMk/>
            <pc:sldMk cId="78259828" sldId="257"/>
            <ac:picMk id="1026" creationId="{E8C17B64-BC18-EC3D-F49A-474B71304474}"/>
          </ac:picMkLst>
        </pc:picChg>
        <pc:picChg chg="add">
          <ac:chgData name="Бакытгуль Хусман" userId="4158525cfcc23070" providerId="LiveId" clId="{0BD12A6A-0668-4DBC-9F88-1B923AEE0F95}" dt="2024-01-24T17:19:19.676" v="339"/>
          <ac:picMkLst>
            <pc:docMk/>
            <pc:sldMk cId="78259828" sldId="257"/>
            <ac:picMk id="1027" creationId="{CDCB3F0C-620F-2865-84AF-9E0DBFD1F812}"/>
          </ac:picMkLst>
        </pc:picChg>
        <pc:picChg chg="add">
          <ac:chgData name="Бакытгуль Хусман" userId="4158525cfcc23070" providerId="LiveId" clId="{0BD12A6A-0668-4DBC-9F88-1B923AEE0F95}" dt="2024-01-24T17:19:19.676" v="339"/>
          <ac:picMkLst>
            <pc:docMk/>
            <pc:sldMk cId="78259828" sldId="257"/>
            <ac:picMk id="1028" creationId="{028F0C9E-F36E-9F79-782B-C38C7B7338B9}"/>
          </ac:picMkLst>
        </pc:picChg>
      </pc:sldChg>
      <pc:sldChg chg="addSp delSp modSp new mod">
        <pc:chgData name="Бакытгуль Хусман" userId="4158525cfcc23070" providerId="LiveId" clId="{0BD12A6A-0668-4DBC-9F88-1B923AEE0F95}" dt="2024-02-07T18:13:40.415" v="4776" actId="12"/>
        <pc:sldMkLst>
          <pc:docMk/>
          <pc:sldMk cId="2953301662" sldId="258"/>
        </pc:sldMkLst>
        <pc:spChg chg="mod">
          <ac:chgData name="Бакытгуль Хусман" userId="4158525cfcc23070" providerId="LiveId" clId="{0BD12A6A-0668-4DBC-9F88-1B923AEE0F95}" dt="2024-01-26T16:21:02.929" v="4422" actId="122"/>
          <ac:spMkLst>
            <pc:docMk/>
            <pc:sldMk cId="2953301662" sldId="258"/>
            <ac:spMk id="2" creationId="{95DA7DC8-7F68-7D73-FF83-D148BA6C24D8}"/>
          </ac:spMkLst>
        </pc:spChg>
        <pc:spChg chg="del">
          <ac:chgData name="Бакытгуль Хусман" userId="4158525cfcc23070" providerId="LiveId" clId="{0BD12A6A-0668-4DBC-9F88-1B923AEE0F95}" dt="2024-01-24T17:31:49.603" v="380" actId="22"/>
          <ac:spMkLst>
            <pc:docMk/>
            <pc:sldMk cId="2953301662" sldId="258"/>
            <ac:spMk id="3" creationId="{2A03FF2D-DEB2-0412-C792-84A8121860B5}"/>
          </ac:spMkLst>
        </pc:spChg>
        <pc:spChg chg="add del mod">
          <ac:chgData name="Бакытгуль Хусман" userId="4158525cfcc23070" providerId="LiveId" clId="{0BD12A6A-0668-4DBC-9F88-1B923AEE0F95}" dt="2024-01-24T17:54:52.451" v="659" actId="22"/>
          <ac:spMkLst>
            <pc:docMk/>
            <pc:sldMk cId="2953301662" sldId="258"/>
            <ac:spMk id="7" creationId="{18FD9668-4681-D480-A61A-D80FB5A2F468}"/>
          </ac:spMkLst>
        </pc:spChg>
        <pc:spChg chg="add mod">
          <ac:chgData name="Бакытгуль Хусман" userId="4158525cfcc23070" providerId="LiveId" clId="{0BD12A6A-0668-4DBC-9F88-1B923AEE0F95}" dt="2024-02-07T18:13:40.415" v="4776" actId="12"/>
          <ac:spMkLst>
            <pc:docMk/>
            <pc:sldMk cId="2953301662" sldId="258"/>
            <ac:spMk id="11" creationId="{B920EE5C-B343-D502-A1FE-4596594524C5}"/>
          </ac:spMkLst>
        </pc:spChg>
        <pc:picChg chg="add del mod ord">
          <ac:chgData name="Бакытгуль Хусман" userId="4158525cfcc23070" providerId="LiveId" clId="{0BD12A6A-0668-4DBC-9F88-1B923AEE0F95}" dt="2024-01-24T17:48:50.165" v="658" actId="21"/>
          <ac:picMkLst>
            <pc:docMk/>
            <pc:sldMk cId="2953301662" sldId="258"/>
            <ac:picMk id="5" creationId="{15C10557-79E8-102E-2F3D-564F123F52CB}"/>
          </ac:picMkLst>
        </pc:picChg>
        <pc:picChg chg="add del mod ord">
          <ac:chgData name="Бакытгуль Хусман" userId="4158525cfcc23070" providerId="LiveId" clId="{0BD12A6A-0668-4DBC-9F88-1B923AEE0F95}" dt="2024-01-24T18:05:36.847" v="660" actId="21"/>
          <ac:picMkLst>
            <pc:docMk/>
            <pc:sldMk cId="2953301662" sldId="258"/>
            <ac:picMk id="9" creationId="{EA61CB7A-ED8A-80C3-9B6C-44235BEDE725}"/>
          </ac:picMkLst>
        </pc:picChg>
      </pc:sldChg>
      <pc:sldChg chg="addSp delSp modSp new mod">
        <pc:chgData name="Бакытгуль Хусман" userId="4158525cfcc23070" providerId="LiveId" clId="{0BD12A6A-0668-4DBC-9F88-1B923AEE0F95}" dt="2024-01-26T18:14:16.938" v="4743" actId="113"/>
        <pc:sldMkLst>
          <pc:docMk/>
          <pc:sldMk cId="1697260942" sldId="259"/>
        </pc:sldMkLst>
        <pc:spChg chg="mod">
          <ac:chgData name="Бакытгуль Хусман" userId="4158525cfcc23070" providerId="LiveId" clId="{0BD12A6A-0668-4DBC-9F88-1B923AEE0F95}" dt="2024-01-26T16:22:43.448" v="4424" actId="207"/>
          <ac:spMkLst>
            <pc:docMk/>
            <pc:sldMk cId="1697260942" sldId="259"/>
            <ac:spMk id="2" creationId="{3C3D045B-B9EB-6810-948C-23D3C712CEA1}"/>
          </ac:spMkLst>
        </pc:spChg>
        <pc:spChg chg="mod">
          <ac:chgData name="Бакытгуль Хусман" userId="4158525cfcc23070" providerId="LiveId" clId="{0BD12A6A-0668-4DBC-9F88-1B923AEE0F95}" dt="2024-01-26T18:14:16.938" v="4743" actId="113"/>
          <ac:spMkLst>
            <pc:docMk/>
            <pc:sldMk cId="1697260942" sldId="259"/>
            <ac:spMk id="3" creationId="{AD6D0347-2AA4-223C-1F8F-91555B08CD86}"/>
          </ac:spMkLst>
        </pc:spChg>
        <pc:spChg chg="add mod">
          <ac:chgData name="Бакытгуль Хусман" userId="4158525cfcc23070" providerId="LiveId" clId="{0BD12A6A-0668-4DBC-9F88-1B923AEE0F95}" dt="2024-01-24T18:25:21.885" v="860" actId="767"/>
          <ac:spMkLst>
            <pc:docMk/>
            <pc:sldMk cId="1697260942" sldId="259"/>
            <ac:spMk id="10" creationId="{ABF7D4DE-4539-85F4-7170-6EC1D9FB1A7A}"/>
          </ac:spMkLst>
        </pc:spChg>
        <pc:picChg chg="add del mod">
          <ac:chgData name="Бакытгуль Хусман" userId="4158525cfcc23070" providerId="LiveId" clId="{0BD12A6A-0668-4DBC-9F88-1B923AEE0F95}" dt="2024-01-24T18:18:01.853" v="802" actId="21"/>
          <ac:picMkLst>
            <pc:docMk/>
            <pc:sldMk cId="1697260942" sldId="259"/>
            <ac:picMk id="5" creationId="{E540E905-061F-C403-616B-F3A31CDB2282}"/>
          </ac:picMkLst>
        </pc:picChg>
        <pc:picChg chg="add del">
          <ac:chgData name="Бакытгуль Хусман" userId="4158525cfcc23070" providerId="LiveId" clId="{0BD12A6A-0668-4DBC-9F88-1B923AEE0F95}" dt="2024-01-24T18:15:07.572" v="725" actId="22"/>
          <ac:picMkLst>
            <pc:docMk/>
            <pc:sldMk cId="1697260942" sldId="259"/>
            <ac:picMk id="7" creationId="{343083BE-76B0-3353-36D7-81B80E358AD6}"/>
          </ac:picMkLst>
        </pc:picChg>
        <pc:picChg chg="add del mod">
          <ac:chgData name="Бакытгуль Хусман" userId="4158525cfcc23070" providerId="LiveId" clId="{0BD12A6A-0668-4DBC-9F88-1B923AEE0F95}" dt="2024-01-24T18:22:51.917" v="832" actId="21"/>
          <ac:picMkLst>
            <pc:docMk/>
            <pc:sldMk cId="1697260942" sldId="259"/>
            <ac:picMk id="9" creationId="{F026F90A-FC25-6DEE-4433-DB39E42EB055}"/>
          </ac:picMkLst>
        </pc:picChg>
      </pc:sldChg>
      <pc:sldChg chg="addSp new del mod">
        <pc:chgData name="Бакытгуль Хусман" userId="4158525cfcc23070" providerId="LiveId" clId="{0BD12A6A-0668-4DBC-9F88-1B923AEE0F95}" dt="2024-01-24T19:06:19.254" v="1319" actId="2696"/>
        <pc:sldMkLst>
          <pc:docMk/>
          <pc:sldMk cId="2406623867" sldId="260"/>
        </pc:sldMkLst>
        <pc:picChg chg="add">
          <ac:chgData name="Бакытгуль Хусман" userId="4158525cfcc23070" providerId="LiveId" clId="{0BD12A6A-0668-4DBC-9F88-1B923AEE0F95}" dt="2024-01-24T18:22:41.311" v="831" actId="22"/>
          <ac:picMkLst>
            <pc:docMk/>
            <pc:sldMk cId="2406623867" sldId="260"/>
            <ac:picMk id="5" creationId="{4AB1811C-A0ED-A00E-AB66-568CBB0F7DC5}"/>
          </ac:picMkLst>
        </pc:picChg>
      </pc:sldChg>
      <pc:sldChg chg="modSp new mod">
        <pc:chgData name="Бакытгуль Хусман" userId="4158525cfcc23070" providerId="LiveId" clId="{0BD12A6A-0668-4DBC-9F88-1B923AEE0F95}" dt="2024-01-26T18:33:17.049" v="4761" actId="113"/>
        <pc:sldMkLst>
          <pc:docMk/>
          <pc:sldMk cId="4187591524" sldId="260"/>
        </pc:sldMkLst>
        <pc:spChg chg="mod">
          <ac:chgData name="Бакытгуль Хусман" userId="4158525cfcc23070" providerId="LiveId" clId="{0BD12A6A-0668-4DBC-9F88-1B923AEE0F95}" dt="2024-01-24T19:08:27.613" v="1388" actId="255"/>
          <ac:spMkLst>
            <pc:docMk/>
            <pc:sldMk cId="4187591524" sldId="260"/>
            <ac:spMk id="2" creationId="{5B444249-F51A-E2E1-98D9-E38326B94B1B}"/>
          </ac:spMkLst>
        </pc:spChg>
        <pc:spChg chg="mod">
          <ac:chgData name="Бакытгуль Хусман" userId="4158525cfcc23070" providerId="LiveId" clId="{0BD12A6A-0668-4DBC-9F88-1B923AEE0F95}" dt="2024-01-26T18:33:17.049" v="4761" actId="113"/>
          <ac:spMkLst>
            <pc:docMk/>
            <pc:sldMk cId="4187591524" sldId="260"/>
            <ac:spMk id="3" creationId="{060F9FAA-F03D-9338-0167-8769EC053BC1}"/>
          </ac:spMkLst>
        </pc:spChg>
      </pc:sldChg>
      <pc:sldChg chg="addSp modSp new mod">
        <pc:chgData name="Бакытгуль Хусман" userId="4158525cfcc23070" providerId="LiveId" clId="{0BD12A6A-0668-4DBC-9F88-1B923AEE0F95}" dt="2024-01-26T18:31:27.286" v="4757" actId="113"/>
        <pc:sldMkLst>
          <pc:docMk/>
          <pc:sldMk cId="1561159558" sldId="261"/>
        </pc:sldMkLst>
        <pc:spChg chg="mod">
          <ac:chgData name="Бакытгуль Хусман" userId="4158525cfcc23070" providerId="LiveId" clId="{0BD12A6A-0668-4DBC-9F88-1B923AEE0F95}" dt="2024-01-26T18:28:55.717" v="4752" actId="20577"/>
          <ac:spMkLst>
            <pc:docMk/>
            <pc:sldMk cId="1561159558" sldId="261"/>
            <ac:spMk id="2" creationId="{F15E5508-B8EC-1416-5B0C-905397992A8E}"/>
          </ac:spMkLst>
        </pc:spChg>
        <pc:spChg chg="mod">
          <ac:chgData name="Бакытгуль Хусман" userId="4158525cfcc23070" providerId="LiveId" clId="{0BD12A6A-0668-4DBC-9F88-1B923AEE0F95}" dt="2024-01-26T18:31:27.286" v="4757" actId="113"/>
          <ac:spMkLst>
            <pc:docMk/>
            <pc:sldMk cId="1561159558" sldId="261"/>
            <ac:spMk id="3" creationId="{B4D4DA83-4A3E-5F97-9904-0D40FF1C136E}"/>
          </ac:spMkLst>
        </pc:spChg>
        <pc:spChg chg="add mod">
          <ac:chgData name="Бакытгуль Хусман" userId="4158525cfcc23070" providerId="LiveId" clId="{0BD12A6A-0668-4DBC-9F88-1B923AEE0F95}" dt="2024-01-26T04:01:49.516" v="2701" actId="767"/>
          <ac:spMkLst>
            <pc:docMk/>
            <pc:sldMk cId="1561159558" sldId="261"/>
            <ac:spMk id="4" creationId="{4BA9936F-6B4B-18C7-74D9-67DCFC673FAF}"/>
          </ac:spMkLst>
        </pc:spChg>
        <pc:spChg chg="add mod">
          <ac:chgData name="Бакытгуль Хусман" userId="4158525cfcc23070" providerId="LiveId" clId="{0BD12A6A-0668-4DBC-9F88-1B923AEE0F95}" dt="2024-01-25T06:16:45.296" v="1633"/>
          <ac:spMkLst>
            <pc:docMk/>
            <pc:sldMk cId="1561159558" sldId="261"/>
            <ac:spMk id="5" creationId="{0D3556A9-CED9-C94C-F1A1-A587E5B2FFDF}"/>
          </ac:spMkLst>
        </pc:spChg>
      </pc:sldChg>
      <pc:sldChg chg="modSp new mod">
        <pc:chgData name="Бакытгуль Хусман" userId="4158525cfcc23070" providerId="LiveId" clId="{0BD12A6A-0668-4DBC-9F88-1B923AEE0F95}" dt="2024-01-26T16:42:19.075" v="4586" actId="255"/>
        <pc:sldMkLst>
          <pc:docMk/>
          <pc:sldMk cId="1392581193" sldId="262"/>
        </pc:sldMkLst>
        <pc:spChg chg="mod">
          <ac:chgData name="Бакытгуль Хусман" userId="4158525cfcc23070" providerId="LiveId" clId="{0BD12A6A-0668-4DBC-9F88-1B923AEE0F95}" dt="2024-01-26T16:42:19.075" v="4586" actId="255"/>
          <ac:spMkLst>
            <pc:docMk/>
            <pc:sldMk cId="1392581193" sldId="262"/>
            <ac:spMk id="2" creationId="{0256A53F-7C61-D204-6CF0-5687C1E7AB6E}"/>
          </ac:spMkLst>
        </pc:spChg>
        <pc:spChg chg="mod">
          <ac:chgData name="Бакытгуль Хусман" userId="4158525cfcc23070" providerId="LiveId" clId="{0BD12A6A-0668-4DBC-9F88-1B923AEE0F95}" dt="2024-01-26T16:24:04.884" v="4428" actId="14100"/>
          <ac:spMkLst>
            <pc:docMk/>
            <pc:sldMk cId="1392581193" sldId="262"/>
            <ac:spMk id="3" creationId="{9C63E738-3425-7DF2-C811-0C797F4DECFC}"/>
          </ac:spMkLst>
        </pc:spChg>
      </pc:sldChg>
      <pc:sldChg chg="addSp delSp modSp new mod">
        <pc:chgData name="Бакытгуль Хусман" userId="4158525cfcc23070" providerId="LiveId" clId="{0BD12A6A-0668-4DBC-9F88-1B923AEE0F95}" dt="2024-01-26T16:42:40.306" v="4589" actId="12"/>
        <pc:sldMkLst>
          <pc:docMk/>
          <pc:sldMk cId="2549994217" sldId="263"/>
        </pc:sldMkLst>
        <pc:spChg chg="mod">
          <ac:chgData name="Бакытгуль Хусман" userId="4158525cfcc23070" providerId="LiveId" clId="{0BD12A6A-0668-4DBC-9F88-1B923AEE0F95}" dt="2024-01-26T16:42:34.261" v="4588" actId="20577"/>
          <ac:spMkLst>
            <pc:docMk/>
            <pc:sldMk cId="2549994217" sldId="263"/>
            <ac:spMk id="2" creationId="{A0C2E0F7-0DAE-56B3-35DB-D570F2E26452}"/>
          </ac:spMkLst>
        </pc:spChg>
        <pc:spChg chg="mod">
          <ac:chgData name="Бакытгуль Хусман" userId="4158525cfcc23070" providerId="LiveId" clId="{0BD12A6A-0668-4DBC-9F88-1B923AEE0F95}" dt="2024-01-26T16:42:40.306" v="4589" actId="12"/>
          <ac:spMkLst>
            <pc:docMk/>
            <pc:sldMk cId="2549994217" sldId="263"/>
            <ac:spMk id="3" creationId="{B47A114C-FCA8-D541-1DD4-899C1EE5CDC8}"/>
          </ac:spMkLst>
        </pc:spChg>
        <pc:picChg chg="add del">
          <ac:chgData name="Бакытгуль Хусман" userId="4158525cfcc23070" providerId="LiveId" clId="{0BD12A6A-0668-4DBC-9F88-1B923AEE0F95}" dt="2024-01-25T15:33:53.110" v="1890" actId="478"/>
          <ac:picMkLst>
            <pc:docMk/>
            <pc:sldMk cId="2549994217" sldId="263"/>
            <ac:picMk id="5" creationId="{52DE09E4-93DC-F3C6-69F1-133EE5AF3B42}"/>
          </ac:picMkLst>
        </pc:picChg>
      </pc:sldChg>
      <pc:sldChg chg="addSp delSp modSp new mod">
        <pc:chgData name="Бакытгуль Хусман" userId="4158525cfcc23070" providerId="LiveId" clId="{0BD12A6A-0668-4DBC-9F88-1B923AEE0F95}" dt="2024-01-26T18:31:09.628" v="4756" actId="207"/>
        <pc:sldMkLst>
          <pc:docMk/>
          <pc:sldMk cId="135579787" sldId="264"/>
        </pc:sldMkLst>
        <pc:spChg chg="mod">
          <ac:chgData name="Бакытгуль Хусман" userId="4158525cfcc23070" providerId="LiveId" clId="{0BD12A6A-0668-4DBC-9F88-1B923AEE0F95}" dt="2024-01-26T18:31:09.628" v="4756" actId="207"/>
          <ac:spMkLst>
            <pc:docMk/>
            <pc:sldMk cId="135579787" sldId="264"/>
            <ac:spMk id="2" creationId="{FC28475E-033F-5D90-5FA8-C92F7A9BDF83}"/>
          </ac:spMkLst>
        </pc:spChg>
        <pc:spChg chg="mod">
          <ac:chgData name="Бакытгуль Хусман" userId="4158525cfcc23070" providerId="LiveId" clId="{0BD12A6A-0668-4DBC-9F88-1B923AEE0F95}" dt="2024-01-26T16:42:56.686" v="4592" actId="1076"/>
          <ac:spMkLst>
            <pc:docMk/>
            <pc:sldMk cId="135579787" sldId="264"/>
            <ac:spMk id="3" creationId="{81CE17BB-A3C6-46A5-2BA5-E835CE347F06}"/>
          </ac:spMkLst>
        </pc:spChg>
        <pc:spChg chg="add del">
          <ac:chgData name="Бакытгуль Хусман" userId="4158525cfcc23070" providerId="LiveId" clId="{0BD12A6A-0668-4DBC-9F88-1B923AEE0F95}" dt="2024-01-26T02:52:03.700" v="2473" actId="478"/>
          <ac:spMkLst>
            <pc:docMk/>
            <pc:sldMk cId="135579787" sldId="264"/>
            <ac:spMk id="5" creationId="{FCC99F07-2E89-8EA3-2AFD-B3BDD9DD63E6}"/>
          </ac:spMkLst>
        </pc:spChg>
      </pc:sldChg>
      <pc:sldChg chg="addSp delSp modSp new del mod">
        <pc:chgData name="Бакытгуль Хусман" userId="4158525cfcc23070" providerId="LiveId" clId="{0BD12A6A-0668-4DBC-9F88-1B923AEE0F95}" dt="2024-01-26T03:05:43.274" v="2530" actId="47"/>
        <pc:sldMkLst>
          <pc:docMk/>
          <pc:sldMk cId="163422749" sldId="265"/>
        </pc:sldMkLst>
        <pc:spChg chg="del">
          <ac:chgData name="Бакытгуль Хусман" userId="4158525cfcc23070" providerId="LiveId" clId="{0BD12A6A-0668-4DBC-9F88-1B923AEE0F95}" dt="2024-01-26T03:04:55.773" v="2529" actId="1032"/>
          <ac:spMkLst>
            <pc:docMk/>
            <pc:sldMk cId="163422749" sldId="265"/>
            <ac:spMk id="3" creationId="{7EB5D9AC-479B-CD5D-14F3-9F0E9605C684}"/>
          </ac:spMkLst>
        </pc:spChg>
        <pc:graphicFrameChg chg="add modGraphic">
          <ac:chgData name="Бакытгуль Хусман" userId="4158525cfcc23070" providerId="LiveId" clId="{0BD12A6A-0668-4DBC-9F88-1B923AEE0F95}" dt="2024-01-26T03:04:55.773" v="2529" actId="1032"/>
          <ac:graphicFrameMkLst>
            <pc:docMk/>
            <pc:sldMk cId="163422749" sldId="265"/>
            <ac:graphicFrameMk id="4" creationId="{9DF81A91-D212-DE5E-0C66-E5B801797258}"/>
          </ac:graphicFrameMkLst>
        </pc:graphicFrameChg>
      </pc:sldChg>
      <pc:sldChg chg="addSp delSp modSp new mod">
        <pc:chgData name="Бакытгуль Хусман" userId="4158525cfcc23070" providerId="LiveId" clId="{0BD12A6A-0668-4DBC-9F88-1B923AEE0F95}" dt="2024-01-26T16:43:08.627" v="4595" actId="113"/>
        <pc:sldMkLst>
          <pc:docMk/>
          <pc:sldMk cId="3155963044" sldId="265"/>
        </pc:sldMkLst>
        <pc:spChg chg="mod">
          <ac:chgData name="Бакытгуль Хусман" userId="4158525cfcc23070" providerId="LiveId" clId="{0BD12A6A-0668-4DBC-9F88-1B923AEE0F95}" dt="2024-01-26T16:25:18.193" v="4440" actId="207"/>
          <ac:spMkLst>
            <pc:docMk/>
            <pc:sldMk cId="3155963044" sldId="265"/>
            <ac:spMk id="2" creationId="{83A896E6-D379-4199-3516-DDC44DD1C03F}"/>
          </ac:spMkLst>
        </pc:spChg>
        <pc:spChg chg="del">
          <ac:chgData name="Бакытгуль Хусман" userId="4158525cfcc23070" providerId="LiveId" clId="{0BD12A6A-0668-4DBC-9F88-1B923AEE0F95}" dt="2024-01-26T03:06:39.969" v="2535" actId="22"/>
          <ac:spMkLst>
            <pc:docMk/>
            <pc:sldMk cId="3155963044" sldId="265"/>
            <ac:spMk id="3" creationId="{F25D6448-40FC-87AD-A895-E5E9BC049EB7}"/>
          </ac:spMkLst>
        </pc:spChg>
        <pc:spChg chg="add mod">
          <ac:chgData name="Бакытгуль Хусман" userId="4158525cfcc23070" providerId="LiveId" clId="{0BD12A6A-0668-4DBC-9F88-1B923AEE0F95}" dt="2024-01-26T16:43:08.627" v="4595" actId="113"/>
          <ac:spMkLst>
            <pc:docMk/>
            <pc:sldMk cId="3155963044" sldId="265"/>
            <ac:spMk id="7" creationId="{6E1577D6-4C52-DFD4-01AE-E75C71CFAE58}"/>
          </ac:spMkLst>
        </pc:spChg>
        <pc:spChg chg="add del">
          <ac:chgData name="Бакытгуль Хусман" userId="4158525cfcc23070" providerId="LiveId" clId="{0BD12A6A-0668-4DBC-9F88-1B923AEE0F95}" dt="2024-01-26T03:49:43.521" v="2630" actId="22"/>
          <ac:spMkLst>
            <pc:docMk/>
            <pc:sldMk cId="3155963044" sldId="265"/>
            <ac:spMk id="9" creationId="{21A7B394-9FBB-8F49-8B7E-181CF721A5AE}"/>
          </ac:spMkLst>
        </pc:spChg>
        <pc:spChg chg="add del">
          <ac:chgData name="Бакытгуль Хусман" userId="4158525cfcc23070" providerId="LiveId" clId="{0BD12A6A-0668-4DBC-9F88-1B923AEE0F95}" dt="2024-01-26T03:50:18.780" v="2632" actId="22"/>
          <ac:spMkLst>
            <pc:docMk/>
            <pc:sldMk cId="3155963044" sldId="265"/>
            <ac:spMk id="11" creationId="{F20050AF-2E2B-3FE5-03C6-B5E413700022}"/>
          </ac:spMkLst>
        </pc:spChg>
        <pc:picChg chg="add del mod ord">
          <ac:chgData name="Бакытгуль Хусман" userId="4158525cfcc23070" providerId="LiveId" clId="{0BD12A6A-0668-4DBC-9F88-1B923AEE0F95}" dt="2024-01-26T03:09:15.774" v="2601" actId="21"/>
          <ac:picMkLst>
            <pc:docMk/>
            <pc:sldMk cId="3155963044" sldId="265"/>
            <ac:picMk id="5" creationId="{4164A15C-9A03-566C-5859-CF3B62B52387}"/>
          </ac:picMkLst>
        </pc:picChg>
        <pc:picChg chg="add del mod">
          <ac:chgData name="Бакытгуль Хусман" userId="4158525cfcc23070" providerId="LiveId" clId="{0BD12A6A-0668-4DBC-9F88-1B923AEE0F95}" dt="2024-01-26T04:01:06.268" v="2694" actId="21"/>
          <ac:picMkLst>
            <pc:docMk/>
            <pc:sldMk cId="3155963044" sldId="265"/>
            <ac:picMk id="12" creationId="{62C7C093-8835-8219-AA87-2BD74D5FDDC5}"/>
          </ac:picMkLst>
        </pc:picChg>
        <pc:picChg chg="add mod">
          <ac:chgData name="Бакытгуль Хусман" userId="4158525cfcc23070" providerId="LiveId" clId="{0BD12A6A-0668-4DBC-9F88-1B923AEE0F95}" dt="2024-01-26T04:03:00.033" v="2702"/>
          <ac:picMkLst>
            <pc:docMk/>
            <pc:sldMk cId="3155963044" sldId="265"/>
            <ac:picMk id="13" creationId="{62C7C093-8835-8219-AA87-2BD74D5FDDC5}"/>
          </ac:picMkLst>
        </pc:picChg>
      </pc:sldChg>
      <pc:sldChg chg="addSp delSp modSp new del mod">
        <pc:chgData name="Бакытгуль Хусман" userId="4158525cfcc23070" providerId="LiveId" clId="{0BD12A6A-0668-4DBC-9F88-1B923AEE0F95}" dt="2024-01-26T16:31:02.002" v="4498" actId="2696"/>
        <pc:sldMkLst>
          <pc:docMk/>
          <pc:sldMk cId="700159099" sldId="266"/>
        </pc:sldMkLst>
        <pc:spChg chg="mod">
          <ac:chgData name="Бакытгуль Хусман" userId="4158525cfcc23070" providerId="LiveId" clId="{0BD12A6A-0668-4DBC-9F88-1B923AEE0F95}" dt="2024-01-26T03:47:35.584" v="2607" actId="20577"/>
          <ac:spMkLst>
            <pc:docMk/>
            <pc:sldMk cId="700159099" sldId="266"/>
            <ac:spMk id="2" creationId="{BF2518DC-FD10-0586-521D-1D4E476281BD}"/>
          </ac:spMkLst>
        </pc:spChg>
        <pc:picChg chg="add del">
          <ac:chgData name="Бакытгуль Хусман" userId="4158525cfcc23070" providerId="LiveId" clId="{0BD12A6A-0668-4DBC-9F88-1B923AEE0F95}" dt="2024-01-26T06:25:55.999" v="3876" actId="478"/>
          <ac:picMkLst>
            <pc:docMk/>
            <pc:sldMk cId="700159099" sldId="266"/>
            <ac:picMk id="5" creationId="{8840E287-7EFD-6CE0-28C6-DB87EC4C2C5E}"/>
          </ac:picMkLst>
        </pc:picChg>
        <pc:picChg chg="add">
          <ac:chgData name="Бакытгуль Хусман" userId="4158525cfcc23070" providerId="LiveId" clId="{0BD12A6A-0668-4DBC-9F88-1B923AEE0F95}" dt="2024-01-26T06:25:58.183" v="3877" actId="22"/>
          <ac:picMkLst>
            <pc:docMk/>
            <pc:sldMk cId="700159099" sldId="266"/>
            <ac:picMk id="7" creationId="{E3687AAA-D3AA-AF1B-A5A1-FAF4AABF9972}"/>
          </ac:picMkLst>
        </pc:picChg>
      </pc:sldChg>
      <pc:sldChg chg="addSp delSp modSp new mod">
        <pc:chgData name="Бакытгуль Хусман" userId="4158525cfcc23070" providerId="LiveId" clId="{0BD12A6A-0668-4DBC-9F88-1B923AEE0F95}" dt="2024-01-26T16:43:21.711" v="4596" actId="255"/>
        <pc:sldMkLst>
          <pc:docMk/>
          <pc:sldMk cId="141269837" sldId="267"/>
        </pc:sldMkLst>
        <pc:spChg chg="mod">
          <ac:chgData name="Бакытгуль Хусман" userId="4158525cfcc23070" providerId="LiveId" clId="{0BD12A6A-0668-4DBC-9F88-1B923AEE0F95}" dt="2024-01-26T16:32:35.790" v="4508" actId="14100"/>
          <ac:spMkLst>
            <pc:docMk/>
            <pc:sldMk cId="141269837" sldId="267"/>
            <ac:spMk id="2" creationId="{D470C5B1-F533-D1FA-F1CA-C08BC36F0D5F}"/>
          </ac:spMkLst>
        </pc:spChg>
        <pc:spChg chg="mod">
          <ac:chgData name="Бакытгуль Хусман" userId="4158525cfcc23070" providerId="LiveId" clId="{0BD12A6A-0668-4DBC-9F88-1B923AEE0F95}" dt="2024-01-26T16:43:21.711" v="4596" actId="255"/>
          <ac:spMkLst>
            <pc:docMk/>
            <pc:sldMk cId="141269837" sldId="267"/>
            <ac:spMk id="3" creationId="{3DFEB986-58EE-86AC-9A58-9290F7652D84}"/>
          </ac:spMkLst>
        </pc:spChg>
        <pc:spChg chg="add del mod">
          <ac:chgData name="Бакытгуль Хусман" userId="4158525cfcc23070" providerId="LiveId" clId="{0BD12A6A-0668-4DBC-9F88-1B923AEE0F95}" dt="2024-01-26T04:26:51.452" v="2922" actId="478"/>
          <ac:spMkLst>
            <pc:docMk/>
            <pc:sldMk cId="141269837" sldId="267"/>
            <ac:spMk id="5" creationId="{14A6A137-A4C0-5A3E-F266-5171F9985EBE}"/>
          </ac:spMkLst>
        </pc:spChg>
        <pc:spChg chg="add del mod">
          <ac:chgData name="Бакытгуль Хусман" userId="4158525cfcc23070" providerId="LiveId" clId="{0BD12A6A-0668-4DBC-9F88-1B923AEE0F95}" dt="2024-01-26T04:41:56.541" v="3010" actId="21"/>
          <ac:spMkLst>
            <pc:docMk/>
            <pc:sldMk cId="141269837" sldId="267"/>
            <ac:spMk id="8" creationId="{5577C58F-D41A-6A27-4197-EAA0B7587B4D}"/>
          </ac:spMkLst>
        </pc:spChg>
        <pc:picChg chg="add del mod">
          <ac:chgData name="Бакытгуль Хусман" userId="4158525cfcc23070" providerId="LiveId" clId="{0BD12A6A-0668-4DBC-9F88-1B923AEE0F95}" dt="2024-01-26T04:37:20.265" v="2928" actId="21"/>
          <ac:picMkLst>
            <pc:docMk/>
            <pc:sldMk cId="141269837" sldId="267"/>
            <ac:picMk id="6" creationId="{36165484-A63F-DFBA-819A-BB9C2460429E}"/>
          </ac:picMkLst>
        </pc:picChg>
      </pc:sldChg>
      <pc:sldChg chg="addSp delSp modSp new del mod">
        <pc:chgData name="Бакытгуль Хусман" userId="4158525cfcc23070" providerId="LiveId" clId="{0BD12A6A-0668-4DBC-9F88-1B923AEE0F95}" dt="2024-01-26T06:43:05.810" v="4001" actId="2696"/>
        <pc:sldMkLst>
          <pc:docMk/>
          <pc:sldMk cId="3150024203" sldId="268"/>
        </pc:sldMkLst>
        <pc:spChg chg="del mod">
          <ac:chgData name="Бакытгуль Хусман" userId="4158525cfcc23070" providerId="LiveId" clId="{0BD12A6A-0668-4DBC-9F88-1B923AEE0F95}" dt="2024-01-26T05:34:46.948" v="3443" actId="478"/>
          <ac:spMkLst>
            <pc:docMk/>
            <pc:sldMk cId="3150024203" sldId="268"/>
            <ac:spMk id="2" creationId="{92474010-FECC-6DED-2B90-488210C5B1CD}"/>
          </ac:spMkLst>
        </pc:spChg>
        <pc:spChg chg="del">
          <ac:chgData name="Бакытгуль Хусман" userId="4158525cfcc23070" providerId="LiveId" clId="{0BD12A6A-0668-4DBC-9F88-1B923AEE0F95}" dt="2024-01-26T04:57:08.379" v="3109" actId="22"/>
          <ac:spMkLst>
            <pc:docMk/>
            <pc:sldMk cId="3150024203" sldId="268"/>
            <ac:spMk id="3" creationId="{DEBB7146-475E-6F4E-52DB-93248735EE52}"/>
          </ac:spMkLst>
        </pc:spChg>
        <pc:spChg chg="add mod">
          <ac:chgData name="Бакытгуль Хусман" userId="4158525cfcc23070" providerId="LiveId" clId="{0BD12A6A-0668-4DBC-9F88-1B923AEE0F95}" dt="2024-01-26T04:58:38.476" v="3119" actId="20577"/>
          <ac:spMkLst>
            <pc:docMk/>
            <pc:sldMk cId="3150024203" sldId="268"/>
            <ac:spMk id="6" creationId="{CD5754B6-DD24-590F-620B-80F6FC8137B2}"/>
          </ac:spMkLst>
        </pc:spChg>
        <pc:spChg chg="add del mod">
          <ac:chgData name="Бакытгуль Хусман" userId="4158525cfcc23070" providerId="LiveId" clId="{0BD12A6A-0668-4DBC-9F88-1B923AEE0F95}" dt="2024-01-26T05:34:58.292" v="3446" actId="22"/>
          <ac:spMkLst>
            <pc:docMk/>
            <pc:sldMk cId="3150024203" sldId="268"/>
            <ac:spMk id="8" creationId="{FEF514B4-6EC2-FEDC-1A49-B87616AA5F5A}"/>
          </ac:spMkLst>
        </pc:spChg>
        <pc:spChg chg="add mod">
          <ac:chgData name="Бакытгуль Хусман" userId="4158525cfcc23070" providerId="LiveId" clId="{0BD12A6A-0668-4DBC-9F88-1B923AEE0F95}" dt="2024-01-26T05:07:03.528" v="3191" actId="767"/>
          <ac:spMkLst>
            <pc:docMk/>
            <pc:sldMk cId="3150024203" sldId="268"/>
            <ac:spMk id="9" creationId="{55825C87-8740-4555-C131-C4C22CB1202C}"/>
          </ac:spMkLst>
        </pc:spChg>
        <pc:spChg chg="add mod">
          <ac:chgData name="Бакытгуль Хусман" userId="4158525cfcc23070" providerId="LiveId" clId="{0BD12A6A-0668-4DBC-9F88-1B923AEE0F95}" dt="2024-01-26T06:40:05.022" v="3985" actId="20577"/>
          <ac:spMkLst>
            <pc:docMk/>
            <pc:sldMk cId="3150024203" sldId="268"/>
            <ac:spMk id="11" creationId="{6E1521A7-50A1-606F-5103-761A6E25296E}"/>
          </ac:spMkLst>
        </pc:spChg>
        <pc:spChg chg="add mod">
          <ac:chgData name="Бакытгуль Хусман" userId="4158525cfcc23070" providerId="LiveId" clId="{0BD12A6A-0668-4DBC-9F88-1B923AEE0F95}" dt="2024-01-26T05:52:14.458" v="3607" actId="21"/>
          <ac:spMkLst>
            <pc:docMk/>
            <pc:sldMk cId="3150024203" sldId="268"/>
            <ac:spMk id="15" creationId="{933C9AD4-5616-DC4B-54D3-F1133BA68FD3}"/>
          </ac:spMkLst>
        </pc:spChg>
        <pc:picChg chg="add del mod ord">
          <ac:chgData name="Бакытгуль Хусман" userId="4158525cfcc23070" providerId="LiveId" clId="{0BD12A6A-0668-4DBC-9F88-1B923AEE0F95}" dt="2024-01-26T05:02:28.828" v="3173" actId="21"/>
          <ac:picMkLst>
            <pc:docMk/>
            <pc:sldMk cId="3150024203" sldId="268"/>
            <ac:picMk id="5" creationId="{45CF4EDA-1C39-B7E5-8A58-FDCFA65C0541}"/>
          </ac:picMkLst>
        </pc:picChg>
        <pc:picChg chg="add del mod ord">
          <ac:chgData name="Бакытгуль Хусман" userId="4158525cfcc23070" providerId="LiveId" clId="{0BD12A6A-0668-4DBC-9F88-1B923AEE0F95}" dt="2024-01-26T05:52:14.458" v="3607" actId="21"/>
          <ac:picMkLst>
            <pc:docMk/>
            <pc:sldMk cId="3150024203" sldId="268"/>
            <ac:picMk id="13" creationId="{78561A71-77D2-63BA-329B-4AEBE84C5472}"/>
          </ac:picMkLst>
        </pc:picChg>
      </pc:sldChg>
      <pc:sldChg chg="modSp new mod">
        <pc:chgData name="Бакытгуль Хусман" userId="4158525cfcc23070" providerId="LiveId" clId="{0BD12A6A-0668-4DBC-9F88-1B923AEE0F95}" dt="2024-01-26T16:31:13.889" v="4500" actId="1076"/>
        <pc:sldMkLst>
          <pc:docMk/>
          <pc:sldMk cId="2299235353" sldId="269"/>
        </pc:sldMkLst>
        <pc:spChg chg="mod">
          <ac:chgData name="Бакытгуль Хусман" userId="4158525cfcc23070" providerId="LiveId" clId="{0BD12A6A-0668-4DBC-9F88-1B923AEE0F95}" dt="2024-01-26T16:31:13.889" v="4500" actId="1076"/>
          <ac:spMkLst>
            <pc:docMk/>
            <pc:sldMk cId="2299235353" sldId="269"/>
            <ac:spMk id="2" creationId="{3BAB4AC2-D0DB-0A46-0A99-1D73F327A0E1}"/>
          </ac:spMkLst>
        </pc:spChg>
        <pc:spChg chg="mod">
          <ac:chgData name="Бакытгуль Хусман" userId="4158525cfcc23070" providerId="LiveId" clId="{0BD12A6A-0668-4DBC-9F88-1B923AEE0F95}" dt="2024-01-26T16:31:09.984" v="4499" actId="1076"/>
          <ac:spMkLst>
            <pc:docMk/>
            <pc:sldMk cId="2299235353" sldId="269"/>
            <ac:spMk id="3" creationId="{08FD924E-4B46-1846-F515-60433BEBF69B}"/>
          </ac:spMkLst>
        </pc:spChg>
      </pc:sldChg>
      <pc:sldChg chg="addSp delSp modSp new mod">
        <pc:chgData name="Бакытгуль Хусман" userId="4158525cfcc23070" providerId="LiveId" clId="{0BD12A6A-0668-4DBC-9F88-1B923AEE0F95}" dt="2024-01-26T16:43:37.556" v="4599" actId="113"/>
        <pc:sldMkLst>
          <pc:docMk/>
          <pc:sldMk cId="2182171762" sldId="270"/>
        </pc:sldMkLst>
        <pc:spChg chg="mod">
          <ac:chgData name="Бакытгуль Хусман" userId="4158525cfcc23070" providerId="LiveId" clId="{0BD12A6A-0668-4DBC-9F88-1B923AEE0F95}" dt="2024-01-26T16:29:12.370" v="4485" actId="255"/>
          <ac:spMkLst>
            <pc:docMk/>
            <pc:sldMk cId="2182171762" sldId="270"/>
            <ac:spMk id="2" creationId="{2573C9DA-D29D-8B25-9469-B095A2C214A9}"/>
          </ac:spMkLst>
        </pc:spChg>
        <pc:spChg chg="del">
          <ac:chgData name="Бакытгуль Хусман" userId="4158525cfcc23070" providerId="LiveId" clId="{0BD12A6A-0668-4DBC-9F88-1B923AEE0F95}" dt="2024-01-26T05:15:48.389" v="3271" actId="22"/>
          <ac:spMkLst>
            <pc:docMk/>
            <pc:sldMk cId="2182171762" sldId="270"/>
            <ac:spMk id="3" creationId="{0023CDB5-F42A-6CB2-2F5E-40CE3B8FC6F1}"/>
          </ac:spMkLst>
        </pc:spChg>
        <pc:spChg chg="add mod">
          <ac:chgData name="Бакытгуль Хусман" userId="4158525cfcc23070" providerId="LiveId" clId="{0BD12A6A-0668-4DBC-9F88-1B923AEE0F95}" dt="2024-01-26T16:43:37.556" v="4599" actId="113"/>
          <ac:spMkLst>
            <pc:docMk/>
            <pc:sldMk cId="2182171762" sldId="270"/>
            <ac:spMk id="7" creationId="{0B8AEE26-8546-DA67-2749-ADC77B3BADEE}"/>
          </ac:spMkLst>
        </pc:spChg>
        <pc:spChg chg="add del">
          <ac:chgData name="Бакытгуль Хусман" userId="4158525cfcc23070" providerId="LiveId" clId="{0BD12A6A-0668-4DBC-9F88-1B923AEE0F95}" dt="2024-01-26T05:28:13.199" v="3378" actId="22"/>
          <ac:spMkLst>
            <pc:docMk/>
            <pc:sldMk cId="2182171762" sldId="270"/>
            <ac:spMk id="9" creationId="{EB566018-D25F-1AE1-7168-426E39997145}"/>
          </ac:spMkLst>
        </pc:spChg>
        <pc:spChg chg="add del mod">
          <ac:chgData name="Бакытгуль Хусман" userId="4158525cfcc23070" providerId="LiveId" clId="{0BD12A6A-0668-4DBC-9F88-1B923AEE0F95}" dt="2024-01-26T05:29:01.526" v="3384" actId="21"/>
          <ac:spMkLst>
            <pc:docMk/>
            <pc:sldMk cId="2182171762" sldId="270"/>
            <ac:spMk id="11" creationId="{B75AE1C6-58A3-DCB7-E183-95308374FB5B}"/>
          </ac:spMkLst>
        </pc:spChg>
        <pc:picChg chg="add del mod ord">
          <ac:chgData name="Бакытгуль Хусман" userId="4158525cfcc23070" providerId="LiveId" clId="{0BD12A6A-0668-4DBC-9F88-1B923AEE0F95}" dt="2024-01-26T05:26:27.694" v="3349" actId="21"/>
          <ac:picMkLst>
            <pc:docMk/>
            <pc:sldMk cId="2182171762" sldId="270"/>
            <ac:picMk id="5" creationId="{2B60B0B4-5B50-68B7-DDB4-808BB27E85FD}"/>
          </ac:picMkLst>
        </pc:picChg>
        <pc:picChg chg="add del mod">
          <ac:chgData name="Бакытгуль Хусман" userId="4158525cfcc23070" providerId="LiveId" clId="{0BD12A6A-0668-4DBC-9F88-1B923AEE0F95}" dt="2024-01-26T05:33:55.596" v="3442" actId="21"/>
          <ac:picMkLst>
            <pc:docMk/>
            <pc:sldMk cId="2182171762" sldId="270"/>
            <ac:picMk id="13" creationId="{8100855B-C6C5-4851-1B5F-EF94EFA8FFC3}"/>
          </ac:picMkLst>
        </pc:picChg>
        <pc:picChg chg="add del">
          <ac:chgData name="Бакытгуль Хусман" userId="4158525cfcc23070" providerId="LiveId" clId="{0BD12A6A-0668-4DBC-9F88-1B923AEE0F95}" dt="2024-01-26T05:35:27.705" v="3449" actId="22"/>
          <ac:picMkLst>
            <pc:docMk/>
            <pc:sldMk cId="2182171762" sldId="270"/>
            <ac:picMk id="15" creationId="{1EDED096-180B-C479-1011-91E3C2324BFD}"/>
          </ac:picMkLst>
        </pc:picChg>
        <pc:picChg chg="add del">
          <ac:chgData name="Бакытгуль Хусман" userId="4158525cfcc23070" providerId="LiveId" clId="{0BD12A6A-0668-4DBC-9F88-1B923AEE0F95}" dt="2024-01-26T05:52:50.387" v="3612" actId="21"/>
          <ac:picMkLst>
            <pc:docMk/>
            <pc:sldMk cId="2182171762" sldId="270"/>
            <ac:picMk id="17" creationId="{783D2413-297F-D6ED-538E-464432F3A684}"/>
          </ac:picMkLst>
        </pc:picChg>
      </pc:sldChg>
      <pc:sldChg chg="addSp delSp modSp new mod">
        <pc:chgData name="Бакытгуль Хусман" userId="4158525cfcc23070" providerId="LiveId" clId="{0BD12A6A-0668-4DBC-9F88-1B923AEE0F95}" dt="2024-01-26T16:43:43.300" v="4600" actId="478"/>
        <pc:sldMkLst>
          <pc:docMk/>
          <pc:sldMk cId="2486693710" sldId="271"/>
        </pc:sldMkLst>
        <pc:spChg chg="mod">
          <ac:chgData name="Бакытгуль Хусман" userId="4158525cfcc23070" providerId="LiveId" clId="{0BD12A6A-0668-4DBC-9F88-1B923AEE0F95}" dt="2024-01-26T05:54:38.802" v="3702" actId="20577"/>
          <ac:spMkLst>
            <pc:docMk/>
            <pc:sldMk cId="2486693710" sldId="271"/>
            <ac:spMk id="2" creationId="{61850845-BB14-6C82-BBC6-8B5DC00EDA8D}"/>
          </ac:spMkLst>
        </pc:spChg>
        <pc:spChg chg="del">
          <ac:chgData name="Бакытгуль Хусман" userId="4158525cfcc23070" providerId="LiveId" clId="{0BD12A6A-0668-4DBC-9F88-1B923AEE0F95}" dt="2024-01-26T05:52:43.988" v="3611"/>
          <ac:spMkLst>
            <pc:docMk/>
            <pc:sldMk cId="2486693710" sldId="271"/>
            <ac:spMk id="3" creationId="{ABC01912-3BE3-5F19-524D-3BD9A45D10AD}"/>
          </ac:spMkLst>
        </pc:spChg>
        <pc:spChg chg="add mod">
          <ac:chgData name="Бакытгуль Хусман" userId="4158525cfcc23070" providerId="LiveId" clId="{0BD12A6A-0668-4DBC-9F88-1B923AEE0F95}" dt="2024-01-26T15:50:38.452" v="4254" actId="16959"/>
          <ac:spMkLst>
            <pc:docMk/>
            <pc:sldMk cId="2486693710" sldId="271"/>
            <ac:spMk id="6" creationId="{60245A7D-5A0C-68AC-81EE-52199CD7AE8C}"/>
          </ac:spMkLst>
        </pc:spChg>
        <pc:picChg chg="add del mod">
          <ac:chgData name="Бакытгуль Хусман" userId="4158525cfcc23070" providerId="LiveId" clId="{0BD12A6A-0668-4DBC-9F88-1B923AEE0F95}" dt="2024-01-26T16:43:43.300" v="4600" actId="478"/>
          <ac:picMkLst>
            <pc:docMk/>
            <pc:sldMk cId="2486693710" sldId="271"/>
            <ac:picMk id="3" creationId="{F195B1BF-ADAD-E206-0F2F-68D1946DB406}"/>
          </ac:picMkLst>
        </pc:picChg>
        <pc:picChg chg="add del mod">
          <ac:chgData name="Бакытгуль Хусман" userId="4158525cfcc23070" providerId="LiveId" clId="{0BD12A6A-0668-4DBC-9F88-1B923AEE0F95}" dt="2024-01-26T05:54:51.163" v="3703" actId="21"/>
          <ac:picMkLst>
            <pc:docMk/>
            <pc:sldMk cId="2486693710" sldId="271"/>
            <ac:picMk id="4" creationId="{CC09A4A0-9B5A-15A1-0EA6-95F11708D98B}"/>
          </ac:picMkLst>
        </pc:picChg>
        <pc:picChg chg="add del mod">
          <ac:chgData name="Бакытгуль Хусман" userId="4158525cfcc23070" providerId="LiveId" clId="{0BD12A6A-0668-4DBC-9F88-1B923AEE0F95}" dt="2024-01-26T06:14:43.945" v="3855" actId="21"/>
          <ac:picMkLst>
            <pc:docMk/>
            <pc:sldMk cId="2486693710" sldId="271"/>
            <ac:picMk id="8" creationId="{5BC0FFA3-3448-748D-518D-91D0E490105B}"/>
          </ac:picMkLst>
        </pc:picChg>
        <pc:picChg chg="add del mod">
          <ac:chgData name="Бакытгуль Хусман" userId="4158525cfcc23070" providerId="LiveId" clId="{0BD12A6A-0668-4DBC-9F88-1B923AEE0F95}" dt="2024-01-26T05:52:28.570" v="3610" actId="478"/>
          <ac:picMkLst>
            <pc:docMk/>
            <pc:sldMk cId="2486693710" sldId="271"/>
            <ac:picMk id="13" creationId="{78561A71-77D2-63BA-329B-4AEBE84C5472}"/>
          </ac:picMkLst>
        </pc:picChg>
      </pc:sldChg>
      <pc:sldChg chg="addSp new del mod">
        <pc:chgData name="Бакытгуль Хусман" userId="4158525cfcc23070" providerId="LiveId" clId="{0BD12A6A-0668-4DBC-9F88-1B923AEE0F95}" dt="2024-01-26T16:30:29.100" v="4494" actId="2696"/>
        <pc:sldMkLst>
          <pc:docMk/>
          <pc:sldMk cId="3793600604" sldId="272"/>
        </pc:sldMkLst>
        <pc:picChg chg="add">
          <ac:chgData name="Бакытгуль Хусман" userId="4158525cfcc23070" providerId="LiveId" clId="{0BD12A6A-0668-4DBC-9F88-1B923AEE0F95}" dt="2024-01-26T06:16:47.006" v="3875" actId="22"/>
          <ac:picMkLst>
            <pc:docMk/>
            <pc:sldMk cId="3793600604" sldId="272"/>
            <ac:picMk id="5" creationId="{B404636D-C1CA-02E9-E5E0-8E259D9C4D76}"/>
          </ac:picMkLst>
        </pc:picChg>
      </pc:sldChg>
      <pc:sldChg chg="addSp delSp modSp new mod">
        <pc:chgData name="Бакытгуль Хусман" userId="4158525cfcc23070" providerId="LiveId" clId="{0BD12A6A-0668-4DBC-9F88-1B923AEE0F95}" dt="2024-01-26T16:30:51.702" v="4497" actId="14100"/>
        <pc:sldMkLst>
          <pc:docMk/>
          <pc:sldMk cId="3280144829" sldId="273"/>
        </pc:sldMkLst>
        <pc:spChg chg="mod">
          <ac:chgData name="Бакытгуль Хусман" userId="4158525cfcc23070" providerId="LiveId" clId="{0BD12A6A-0668-4DBC-9F88-1B923AEE0F95}" dt="2024-01-26T16:30:43.580" v="4496" actId="255"/>
          <ac:spMkLst>
            <pc:docMk/>
            <pc:sldMk cId="3280144829" sldId="273"/>
            <ac:spMk id="2" creationId="{5B6FF560-4039-B492-D16E-8EE5D4ED0E82}"/>
          </ac:spMkLst>
        </pc:spChg>
        <pc:spChg chg="mod">
          <ac:chgData name="Бакытгуль Хусман" userId="4158525cfcc23070" providerId="LiveId" clId="{0BD12A6A-0668-4DBC-9F88-1B923AEE0F95}" dt="2024-01-26T16:30:51.702" v="4497" actId="14100"/>
          <ac:spMkLst>
            <pc:docMk/>
            <pc:sldMk cId="3280144829" sldId="273"/>
            <ac:spMk id="3" creationId="{B6DD36E2-FDE6-8AC0-AC31-EE3C947F179D}"/>
          </ac:spMkLst>
        </pc:spChg>
        <pc:spChg chg="add del mod">
          <ac:chgData name="Бакытгуль Хусман" userId="4158525cfcc23070" providerId="LiveId" clId="{0BD12A6A-0668-4DBC-9F88-1B923AEE0F95}" dt="2024-01-26T06:44:04.873" v="4006" actId="21"/>
          <ac:spMkLst>
            <pc:docMk/>
            <pc:sldMk cId="3280144829" sldId="273"/>
            <ac:spMk id="5" creationId="{36C7485D-0947-A051-04D4-EC58ECFD39DC}"/>
          </ac:spMkLst>
        </pc:spChg>
        <pc:spChg chg="add mod">
          <ac:chgData name="Бакытгуль Хусман" userId="4158525cfcc23070" providerId="LiveId" clId="{0BD12A6A-0668-4DBC-9F88-1B923AEE0F95}" dt="2024-01-26T06:53:25.205" v="4098" actId="767"/>
          <ac:spMkLst>
            <pc:docMk/>
            <pc:sldMk cId="3280144829" sldId="273"/>
            <ac:spMk id="6" creationId="{DA2C9EAB-D829-C7DE-81E7-1772538A4405}"/>
          </ac:spMkLst>
        </pc:spChg>
        <pc:spChg chg="add del mod">
          <ac:chgData name="Бакытгуль Хусман" userId="4158525cfcc23070" providerId="LiveId" clId="{0BD12A6A-0668-4DBC-9F88-1B923AEE0F95}" dt="2024-01-26T06:58:22.597" v="4130" actId="21"/>
          <ac:spMkLst>
            <pc:docMk/>
            <pc:sldMk cId="3280144829" sldId="273"/>
            <ac:spMk id="7" creationId="{CFC8C067-48D7-13E6-CB99-7FD3B7D063F4}"/>
          </ac:spMkLst>
        </pc:spChg>
      </pc:sldChg>
      <pc:sldChg chg="addSp delSp modSp new mod">
        <pc:chgData name="Бакытгуль Хусман" userId="4158525cfcc23070" providerId="LiveId" clId="{0BD12A6A-0668-4DBC-9F88-1B923AEE0F95}" dt="2024-02-07T18:14:28.995" v="4795" actId="14100"/>
        <pc:sldMkLst>
          <pc:docMk/>
          <pc:sldMk cId="2552639710" sldId="274"/>
        </pc:sldMkLst>
        <pc:spChg chg="mod">
          <ac:chgData name="Бакытгуль Хусман" userId="4158525cfcc23070" providerId="LiveId" clId="{0BD12A6A-0668-4DBC-9F88-1B923AEE0F95}" dt="2024-02-07T18:14:15.134" v="4789" actId="20577"/>
          <ac:spMkLst>
            <pc:docMk/>
            <pc:sldMk cId="2552639710" sldId="274"/>
            <ac:spMk id="2" creationId="{F1F22CA4-7002-DDB5-9AD1-AA599F6B5687}"/>
          </ac:spMkLst>
        </pc:spChg>
        <pc:spChg chg="mod">
          <ac:chgData name="Бакытгуль Хусман" userId="4158525cfcc23070" providerId="LiveId" clId="{0BD12A6A-0668-4DBC-9F88-1B923AEE0F95}" dt="2024-02-07T18:14:28.995" v="4795" actId="14100"/>
          <ac:spMkLst>
            <pc:docMk/>
            <pc:sldMk cId="2552639710" sldId="274"/>
            <ac:spMk id="3" creationId="{133AC815-5136-C051-5DB0-24EF26387A5C}"/>
          </ac:spMkLst>
        </pc:spChg>
        <pc:picChg chg="add mod">
          <ac:chgData name="Бакытгуль Хусман" userId="4158525cfcc23070" providerId="LiveId" clId="{0BD12A6A-0668-4DBC-9F88-1B923AEE0F95}" dt="2024-01-26T16:35:08.186" v="4546"/>
          <ac:picMkLst>
            <pc:docMk/>
            <pc:sldMk cId="2552639710" sldId="274"/>
            <ac:picMk id="4" creationId="{608F1AEA-0BFA-A1EB-A7A7-32D0EADA95ED}"/>
          </ac:picMkLst>
        </pc:picChg>
        <pc:picChg chg="add del">
          <ac:chgData name="Бакытгуль Хусман" userId="4158525cfcc23070" providerId="LiveId" clId="{0BD12A6A-0668-4DBC-9F88-1B923AEE0F95}" dt="2024-01-26T16:43:54.671" v="4601" actId="478"/>
          <ac:picMkLst>
            <pc:docMk/>
            <pc:sldMk cId="2552639710" sldId="274"/>
            <ac:picMk id="5" creationId="{6BC36859-DD04-A397-27FC-5C2AB4A2B135}"/>
          </ac:picMkLst>
        </pc:picChg>
        <pc:picChg chg="add mod">
          <ac:chgData name="Бакытгуль Хусман" userId="4158525cfcc23070" providerId="LiveId" clId="{0BD12A6A-0668-4DBC-9F88-1B923AEE0F95}" dt="2024-01-26T16:45:51.175" v="4606" actId="1076"/>
          <ac:picMkLst>
            <pc:docMk/>
            <pc:sldMk cId="2552639710" sldId="274"/>
            <ac:picMk id="6" creationId="{948CDE3E-6B6F-8186-0091-97BC47F4CCFB}"/>
          </ac:picMkLst>
        </pc:picChg>
      </pc:sldChg>
      <pc:sldChg chg="addSp delSp modSp new del mod delAnim modAnim">
        <pc:chgData name="Бакытгуль Хусман" userId="4158525cfcc23070" providerId="LiveId" clId="{0BD12A6A-0668-4DBC-9F88-1B923AEE0F95}" dt="2024-02-06T03:30:28.055" v="4762" actId="47"/>
        <pc:sldMkLst>
          <pc:docMk/>
          <pc:sldMk cId="3539598701" sldId="275"/>
        </pc:sldMkLst>
        <pc:spChg chg="mod">
          <ac:chgData name="Бакытгуль Хусман" userId="4158525cfcc23070" providerId="LiveId" clId="{0BD12A6A-0668-4DBC-9F88-1B923AEE0F95}" dt="2024-01-26T18:01:54.542" v="4627" actId="207"/>
          <ac:spMkLst>
            <pc:docMk/>
            <pc:sldMk cId="3539598701" sldId="275"/>
            <ac:spMk id="2" creationId="{CA00A9D9-6992-BCE7-4CF4-AEE52F7E45EB}"/>
          </ac:spMkLst>
        </pc:spChg>
        <pc:spChg chg="del">
          <ac:chgData name="Бакытгуль Хусман" userId="4158525cfcc23070" providerId="LiveId" clId="{0BD12A6A-0668-4DBC-9F88-1B923AEE0F95}" dt="2024-01-26T18:02:30.374" v="4628"/>
          <ac:spMkLst>
            <pc:docMk/>
            <pc:sldMk cId="3539598701" sldId="275"/>
            <ac:spMk id="3" creationId="{3B3C57A2-C6DC-041D-293B-4D92D5FC6918}"/>
          </ac:spMkLst>
        </pc:spChg>
        <pc:spChg chg="add del">
          <ac:chgData name="Бакытгуль Хусман" userId="4158525cfcc23070" providerId="LiveId" clId="{0BD12A6A-0668-4DBC-9F88-1B923AEE0F95}" dt="2024-01-26T18:03:24.985" v="4631" actId="21"/>
          <ac:spMkLst>
            <pc:docMk/>
            <pc:sldMk cId="3539598701" sldId="275"/>
            <ac:spMk id="5" creationId="{ECF831A1-1989-F616-ED10-2D0DD1290E1F}"/>
          </ac:spMkLst>
        </pc:spChg>
        <pc:spChg chg="add mod">
          <ac:chgData name="Бакытгуль Хусман" userId="4158525cfcc23070" providerId="LiveId" clId="{0BD12A6A-0668-4DBC-9F88-1B923AEE0F95}" dt="2024-01-26T18:12:13.270" v="4738" actId="12"/>
          <ac:spMkLst>
            <pc:docMk/>
            <pc:sldMk cId="3539598701" sldId="275"/>
            <ac:spMk id="6" creationId="{56EF3550-E671-8292-30FA-682C6B101DB0}"/>
          </ac:spMkLst>
        </pc:spChg>
        <pc:spChg chg="add del">
          <ac:chgData name="Бакытгуль Хусман" userId="4158525cfcc23070" providerId="LiveId" clId="{0BD12A6A-0668-4DBC-9F88-1B923AEE0F95}" dt="2024-01-26T18:03:20.439" v="4630" actId="21"/>
          <ac:spMkLst>
            <pc:docMk/>
            <pc:sldMk cId="3539598701" sldId="275"/>
            <ac:spMk id="8" creationId="{DB60C002-3403-B3D0-37E2-A059B3ACBED1}"/>
          </ac:spMkLst>
        </pc:spChg>
        <pc:spChg chg="add mod">
          <ac:chgData name="Бакытгуль Хусман" userId="4158525cfcc23070" providerId="LiveId" clId="{0BD12A6A-0668-4DBC-9F88-1B923AEE0F95}" dt="2024-01-26T18:03:30.702" v="4632"/>
          <ac:spMkLst>
            <pc:docMk/>
            <pc:sldMk cId="3539598701" sldId="275"/>
            <ac:spMk id="9" creationId="{ECF831A1-1989-F616-ED10-2D0DD1290E1F}"/>
          </ac:spMkLst>
        </pc:spChg>
        <pc:spChg chg="add mod">
          <ac:chgData name="Бакытгуль Хусман" userId="4158525cfcc23070" providerId="LiveId" clId="{0BD12A6A-0668-4DBC-9F88-1B923AEE0F95}" dt="2024-01-26T18:10:46.837" v="4726" actId="14100"/>
          <ac:spMkLst>
            <pc:docMk/>
            <pc:sldMk cId="3539598701" sldId="275"/>
            <ac:spMk id="10" creationId="{07F9C677-5E1E-5745-E3D1-F87B12C09095}"/>
          </ac:spMkLst>
        </pc:spChg>
        <pc:spChg chg="add del mod">
          <ac:chgData name="Бакытгуль Хусман" userId="4158525cfcc23070" providerId="LiveId" clId="{0BD12A6A-0668-4DBC-9F88-1B923AEE0F95}" dt="2024-01-26T18:11:42.569" v="4735" actId="21"/>
          <ac:spMkLst>
            <pc:docMk/>
            <pc:sldMk cId="3539598701" sldId="275"/>
            <ac:spMk id="11" creationId="{1C4067E3-3E2F-A266-3D8C-C94D98D321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ECFAA-E98D-C3CF-FD6B-7D97CA438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9018C4-F5F8-6B79-77FE-773AA92C1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8AA5CB-845B-DCFC-C6DC-B2CFCABA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95C22E-18C9-C0B4-5E2C-7322CEDD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82D133-B086-B1D2-E7FE-3AA974E5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EE5514-B23D-EA12-5DA5-9770C309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55C9CDD-8772-6BCF-9BCA-C78BE430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E3BA83-8265-05EB-636F-0EA05352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7FE3FD-EB14-AB2A-7EF4-72A845D3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5587AA-0F7B-BE72-6C12-3603F956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4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BEA4240-8E0F-6E8C-9CB6-D3FD8547D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2E1934-294D-110B-BABD-9789D76FA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126E24-D2EA-5167-D9AF-F602A887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E948DB-0866-40BA-FE8A-5692FE7B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376E37-04FF-CE53-C34F-716446FC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E44BB-27B0-FF0D-4738-1F95FBCBA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741417-015D-75A0-31A9-11A47EEE8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06494E-8601-EE91-4537-EDE254CF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AE5F47-5239-FDB2-5EFF-3BF40114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6C4D9E-A15A-12ED-6CF2-A8E26CB7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6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BF7BA4-49E2-125F-13CC-283CB629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0523B6-5735-DED3-F4A4-5AE6CA2E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C268E8-B79E-7927-4857-74BB621A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37DCF0-0E27-DEF8-B422-ECC859E4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4A37B5-BAA9-1644-46B5-062C21A5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78CB8-60C0-F97D-BEB9-BB09839C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1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012E97-75FE-C630-BED0-1A04B911D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1DD79A-45A5-C4E7-2EE1-9ABF8903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48A833-3DEB-510A-95D5-6BEC3851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AEE4AD-726B-1A61-87DA-BD32B363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58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453D4-DAD5-229B-3810-6A9F8890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7D1993-C910-786B-D7FB-3CDE5F8CF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FF0C20E-8B59-0401-14B6-D97201AB7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697CF3-3F34-AF7D-FB4B-436019C5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04BDCE4-34BF-AB1E-F1B7-A049E228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B9C314-65B9-98A6-FC38-B4D1A0C9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1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1C6C4-26F6-E62B-FED1-5F708F7D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C4A58F-6876-8641-72EC-3EA2595D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038973-8353-3809-E068-CEC5D80B3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8BE98B-C01F-88B2-AD3A-8679FCABA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5B6001A-A47F-18AD-35CF-FA2A2AE7E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E32CA7B-227E-C3DC-DFF6-E292035E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3AA0F0-9AEE-1F83-946A-E7891893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1319D3D-B9AC-3E75-B04D-B82D80E9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3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76AE65-2257-575E-BFFB-46EEFEFA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F04C57-ADDA-95F9-5972-0B3F04D0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37E52F8-8B23-886A-21EE-CD2FB1E8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D8BECA-EC3D-22A0-972D-D0B95F5A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94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9374998-1AC2-3301-2ACC-89A614E4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2882E63-3E6C-13E2-4CA3-9CB8FC20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549CFB-669D-CA59-B853-59F3708B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79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2EF41-DC6D-E046-8E2A-27D20975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9CB458-2C06-1E53-268D-40C8B7CCA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5F2A23-CADC-3BE2-CCFD-39B2EE1AC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4AB100-31B0-E340-A1F5-1956BFAD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A98301-5593-8CB8-B25B-A6D05937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5C7E3D-83D6-3BA7-47CE-08394EE8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20CFDC-BA02-D438-50C0-BA3BE2E0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BF5EA1-6C8C-5469-2521-DE45591B6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26A365-CB88-AE11-2AF4-5445EED3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A7C84D-25D5-9BBA-9BC3-133F55E0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A9DEF0-E4A4-D6A6-2A04-A21A223B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13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55213-548D-6CCC-5D74-E6B4B897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38EE8B7-0F92-AADA-CA81-B38C38CF5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660A75-4238-AFDC-1272-F3E2AA7E1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FD8C2A-73E7-F92C-B1BD-8FEFD9AD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67A889-2396-2763-A581-88079A7B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EA87F1-120E-38EF-C29D-58F9191B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62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1D499-88E3-3B6D-D6AB-0B1AABDD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70CBC9-83AD-3C87-711C-91C55B91D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7AB7FD-F355-AF7A-5783-EC9566D4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B3E07C-E711-6320-4869-CBF1DAF5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59D8F5-0B36-3A1B-5F2E-36827407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18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AAFAE15-0189-9C79-06B6-6474B61E9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C27FC3-2AB7-A6D8-07EB-16CDDDBDE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64D24C-C9F9-F167-446A-A6664B9A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64FA92-5842-BE85-463C-19B9B845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9BC1B8-E340-3C0F-222E-692D123F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0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82BC6-C133-3447-7888-1C8D5384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446E51-4EA4-6519-984B-A3CB06EF6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DD3CAE-5068-1C89-9094-2EA1D33E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28CC0F-7209-87D2-53A7-6FF92CE7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028F25-CCE9-9E32-CC74-A4BBD60B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1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797B8B-DE9C-119D-5FB6-CDB3EC40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A308FD-DB0B-853E-4142-72DD34522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7DD78A-3917-C934-295A-6F29AA1F7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AB5BE2-E04E-A663-4AB6-295FC1F6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B5F457-8331-528F-9DF9-527280A3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8F87D7-8700-7CDD-C369-9E882F5E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F46424-63B0-C3B1-8BC7-B32AA621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507CC8-9E55-3A0B-36B7-E42EB9C3F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362A23-1AAA-A2DF-2C22-F356FB956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3000D13-0D60-FD7A-CB56-00A62311F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C836F65-E02A-E75D-F274-EBCC82CF3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EE1E5B7-169A-4D2F-ECED-B2D8685F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AF2A3A1-9724-FDBA-472D-3FA0F4EF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1459-982D-6D96-FD44-69F326CC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9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F6162D-3C6B-9E13-031B-879F6625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CC85E7A-FB7F-2E3A-CA38-8BA76015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9821C08-7850-B61E-3408-344A8278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A15C77F-C947-D36F-3741-B52826FE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7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DC7A1CC-E09C-F933-C09F-D5B90B76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E8E7F1F-DB7B-9F4C-7058-EBCBB46F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F3FC07C-3803-59BB-7D60-3CE4D296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BA48BD-E2C3-E6A3-B117-273C22F4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194D88-A6C1-B06C-9E8E-7986D463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C58FAA-23B3-D264-A04E-0068FDCC8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40E020-1A20-DE2B-2DB0-445F20B1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3C7470-DE89-3A84-D2C1-95F00596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A5C386-AD00-5779-2026-404DF823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3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09A84D-92AF-6DEB-9D64-9A75602D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A4A6694-6D68-1057-E2AB-BD1F6EC43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F797EB-6A70-3666-8358-9CB81BEAC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45D80E-9EE5-AA35-74D0-2483DE00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AF579EA-4707-F279-FB18-F4E7FB58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A096FF-6CAA-877A-1BE2-A43BA44D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8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4A3718-49B0-8F86-8C2A-D2F54317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FC3C3E-BB44-C3BC-9CD9-AB77490DA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4D081A-C1E8-F330-0351-089B55B30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1E7B-01CB-479E-B990-3859F691627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EF717B-4B1B-BB96-3080-59D705FF9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EE71E2-8088-CBAA-DB49-2E8988B9E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2DDA-2537-404B-86EC-53811D5EE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1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D7AF2-6B65-A30A-6361-6A708095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7A3490-B51B-F3A5-7D70-D162D61D2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24B10A-72D6-6D8D-255C-D11DC5063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D797-300C-4BB3-B876-E9AAA389E5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632E10-BC54-EEB3-DC51-28651B6AA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353963-DE6D-2D31-8277-6572DC34A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ED4C-F0CC-4D72-B6CD-46139CD30D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1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25561E-37A8-2BB9-01AE-323010787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145" y="2799472"/>
            <a:ext cx="10592971" cy="261659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Пәні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              Алгебра </a:t>
            </a:r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анализ </a:t>
            </a:r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бастамалары</a:t>
            </a:r>
            <a:endParaRPr lang="ru-RU" sz="1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Сынып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         10</a:t>
            </a:r>
          </a:p>
          <a:p>
            <a:pPr algn="l"/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</a:t>
            </a:r>
            <a:r>
              <a:rPr lang="kk-KZ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қсан:            ⅠⅠⅠ</a:t>
            </a:r>
          </a:p>
          <a:p>
            <a:pPr algn="l"/>
            <a:endParaRPr lang="kk-KZ" sz="1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Құрастырушы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аты-жөні</a:t>
            </a:r>
            <a:r>
              <a:rPr lang="ru-RU" sz="1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9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9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F22CA4-7002-DDB5-9AD1-AA599F6B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орытынды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3AC815-5136-C051-5DB0-24EF26387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5" y="2321169"/>
            <a:ext cx="11704321" cy="38557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Анықталмағандықты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ашудың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оңтайлы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өрнекті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түрлендіріп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шектерді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есептеуді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меңгердіңіздер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STANA QALASI ÄDISTEMELIK ORTALYĞY">
            <a:extLst>
              <a:ext uri="{FF2B5EF4-FFF2-40B4-BE49-F238E27FC236}">
                <a16:creationId xmlns:a16="http://schemas.microsoft.com/office/drawing/2014/main" xmlns="" id="{608F1AEA-0BFA-A1EB-A7A7-32D0EADA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2" y="172663"/>
            <a:ext cx="1818231" cy="14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8CDE3E-6B6F-8186-0091-97BC47F4C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723" y="364671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E26F48-48EA-8F26-6822-8BAC053A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266" y="3890969"/>
            <a:ext cx="1970649" cy="28180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70E720-9F0C-4F6D-EB87-2B95D288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229659"/>
            <a:ext cx="11044311" cy="1325563"/>
          </a:xfrm>
        </p:spPr>
        <p:txBody>
          <a:bodyPr>
            <a:noAutofit/>
          </a:bodyPr>
          <a:lstStyle/>
          <a:p>
            <a:r>
              <a:rPr lang="kk-K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kk-KZ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Шектерді табу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531C19-FA66-4308-0891-642ABCC33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825625"/>
            <a:ext cx="110443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17400ED-E744-A02C-DD2C-96BA8F0A6E43}"/>
                  </a:ext>
                </a:extLst>
              </p:cNvPr>
              <p:cNvSpPr txBox="1"/>
              <p:nvPr/>
            </p:nvSpPr>
            <p:spPr>
              <a:xfrm>
                <a:off x="131689" y="2116666"/>
                <a:ext cx="11753427" cy="4250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10.4.1.14 -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шектерді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есептеуде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  <m:r>
                      <a:rPr lang="kk-K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num>
                      <m:den>
                        <m: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және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∞−∞</m:t>
                    </m:r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түріндегі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анықталмағандықтарды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ашу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әдістерін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қолдану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Сабақ</a:t>
                </a: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мақсаты</a:t>
                </a: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есептер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шығаруда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ортақ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көбейткішті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жақша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сыртына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шығару,топтастыру,ортақ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бөлімге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келтіру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2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ықшамдау</a:t>
                </a:r>
                <a:r>
                  <a:rPr lang="ru-RU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және</a:t>
                </a:r>
                <a:endParaRPr lang="ru-RU" sz="32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т.б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оңтайлы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әдістерді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қолдану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арқылы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өрнекті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түрлендіріп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шектерді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есептеу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7400ED-E744-A02C-DD2C-96BA8F0A6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9" y="2116666"/>
                <a:ext cx="11753427" cy="4250779"/>
              </a:xfrm>
              <a:prstGeom prst="rect">
                <a:avLst/>
              </a:prstGeom>
              <a:blipFill rotWithShape="1">
                <a:blip r:embed="rId3"/>
                <a:stretch>
                  <a:fillRect l="-1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95DA7DC8-7F68-7D73-FF83-D148BA6C24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11629" y="548005"/>
                <a:ext cx="10659291" cy="1325563"/>
              </a:xfrm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0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ru-RU" sz="3600" b="0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kk-KZ" sz="36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kk-KZ" sz="36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3600" b="0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num>
                      <m:den>
                        <m:r>
                          <a:rPr lang="kk-KZ" sz="3600" b="0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және</a:t>
                </a:r>
                <a:r>
                  <a:rPr lang="ru-RU" sz="3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36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∞−∞</m:t>
                    </m:r>
                  </m:oMath>
                </a14:m>
                <a:r>
                  <a:rPr lang="ru-RU" sz="3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түріндегі</a:t>
                </a:r>
                <a:r>
                  <a:rPr lang="ru-RU" sz="3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анықталмағандықтар</a:t>
                </a:r>
                <a:endParaRPr lang="ru-RU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95DA7DC8-7F68-7D73-FF83-D148BA6C24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1629" y="548005"/>
                <a:ext cx="10659291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="" id="{B920EE5C-B343-D502-A1FE-459659452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629" y="2117690"/>
                <a:ext cx="11517085" cy="35041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Шектерд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есептеу барысында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  <m:r>
                      <a:rPr lang="kk-KZ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num>
                      <m:den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және 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∞−∞</m:t>
                    </m:r>
                  </m:oMath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түріндегі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анықталмағандық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жағдайлар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кездеседі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Осы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жағдайларда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шекті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есептеу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анықталмағандықты</a:t>
                </a: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ашу</a:t>
                </a: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аталады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Нәтижесінде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нақты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сан,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нөл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немесе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шексіздік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шығуы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мүмкін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920EE5C-B343-D502-A1FE-459659452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629" y="2117690"/>
                <a:ext cx="11517085" cy="3504101"/>
              </a:xfrm>
              <a:blipFill rotWithShape="1">
                <a:blip r:embed="rId3"/>
                <a:stretch>
                  <a:fillRect l="-1376" t="-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3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3C3D045B-B9EB-6810-948C-23D3C712CE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365125"/>
                <a:ext cx="11876313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kk-KZ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Шектерді есептеуде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k-KZ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kk-KZ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түріндегі анықталмағандықты ашу әдістері</a:t>
                </a:r>
                <a:endParaRPr lang="ru-RU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3D045B-B9EB-6810-948C-23D3C712C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365125"/>
                <a:ext cx="11876313" cy="1325563"/>
              </a:xfrm>
              <a:blipFill rotWithShape="1">
                <a:blip r:embed="rId2"/>
                <a:stretch>
                  <a:fillRect b="-11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AD6D0347-2AA4-223C-1F8F-91555B08C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690688"/>
                <a:ext cx="11647714" cy="40266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– </a:t>
                </a:r>
                <a:r>
                  <a:rPr lang="ru-RU" sz="3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</a:t>
                </a: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Шект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есепте: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k-KZ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Шешу</a:t>
                </a:r>
                <a:r>
                  <a:rPr lang="kk-KZ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і: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kk-KZ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        </m:t>
                            </m:r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kk-KZ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             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k-KZ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ru-RU" sz="32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ru-RU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32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1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3200" b="1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.</a:t>
                </a:r>
              </a:p>
              <a:p>
                <a:pPr marL="0" indent="0">
                  <a:buNone/>
                </a:pP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санына  ұмтылғанда шектің астындағы ө</m:t>
                    </m:r>
                    <m:r>
                      <a:rPr lang="kk-KZ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рнек</m:t>
                    </m:r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1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3200" b="1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анықталмағандығын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береді</a:t>
                </a: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</a:rPr>
                  <a:t>х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ru-RU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−нүктесі анықталу обылысына тиісті еме</m:t>
                    </m:r>
                    <m:r>
                      <a:rPr lang="kk-KZ" b="1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</m:t>
                    </m:r>
                  </m:oMath>
                </a14:m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D6D0347-2AA4-223C-1F8F-91555B08C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690688"/>
                <a:ext cx="11647714" cy="4026616"/>
              </a:xfrm>
              <a:blipFill rotWithShape="1">
                <a:blip r:embed="rId3"/>
                <a:stretch>
                  <a:fillRect l="-1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2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444249-F51A-E2E1-98D9-E38326B9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65" y="1336431"/>
            <a:ext cx="10297550" cy="137863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өрнекті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түрлендіріп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көбейткішке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жіктейміз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060F9FAA-F03D-9338-0167-8769EC053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3607" y="2715065"/>
                <a:ext cx="10175630" cy="37728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k-KZ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ru-RU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ru-RU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(х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)(х</m:t>
                        </m:r>
                        <m:r>
                          <a:rPr lang="en-US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(х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lim>
                    </m:limLow>
                  </m:oMath>
                </a14:m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kk-KZ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m:rPr>
                        <m:nor/>
                      </m:rPr>
                      <a: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ru-RU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kk-KZ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kk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0F9FAA-F03D-9338-0167-8769EC053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3607" y="2715065"/>
                <a:ext cx="10175630" cy="37728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5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5E5508-B8EC-1416-5B0C-90539799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B4D4DA83-4A3E-5F97-9904-0D40FF1C1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313" y="520505"/>
                <a:ext cx="11408229" cy="56564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– </a:t>
                </a:r>
                <a:r>
                  <a:rPr lang="ru-RU" sz="3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</a:t>
                </a: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Шект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есепте: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k-KZ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х+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Шешуі:</a:t>
                </a:r>
                <a:r>
                  <a:rPr lang="ru-RU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k-KZ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х+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санына  ұмтылғанда шектің астындағы ө</m:t>
                    </m:r>
                    <m:r>
                      <a:rPr lang="kk-KZ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рнек</m:t>
                    </m:r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1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3200" b="1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анықталмағандығын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береді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Со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ндықтан бөлшектің алымы мен бөлімін көбейткішке жіктейміз.</a:t>
                </a:r>
              </a:p>
              <a:p>
                <a:pPr marL="0" indent="0">
                  <a:buNone/>
                </a:pPr>
                <a:endParaRPr lang="kk-KZ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D4DA83-4A3E-5F97-9904-0D40FF1C1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313" y="520505"/>
                <a:ext cx="11408229" cy="5656458"/>
              </a:xfrm>
              <a:blipFill rotWithShape="1">
                <a:blip r:embed="rId2"/>
                <a:stretch>
                  <a:fillRect l="-1442" t="-2478" r="-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1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0256A53F-7C61-D204-6CF0-5687C1E7AB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38834"/>
                <a:ext cx="10515600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  <m:r>
                              <a:rPr lang="ru-RU" sz="3200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k-KZ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х+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32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func>
                    <m:r>
                      <a:rPr lang="ru-RU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(х−</m:t>
                        </m:r>
                        <m:r>
                          <a:rPr lang="en-US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)(х−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(х−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)(х+</m:t>
                        </m:r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(х−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kk-KZ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kk-KZ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(х+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kk-KZ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256A53F-7C61-D204-6CF0-5687C1E7A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38834"/>
                <a:ext cx="10515600" cy="13255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C63E738-3425-7DF2-C811-0C797F4DEC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93034"/>
                <a:ext cx="10515600" cy="3926132"/>
              </a:xfrm>
            </p:spPr>
            <p:txBody>
              <a:bodyPr>
                <a:normAutofit/>
              </a:bodyPr>
              <a:lstStyle/>
              <a:p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өлшекті ықшамдап және функция шегін анықтау ережелерін қолданып есепті шешеміз.</a:t>
                </a:r>
              </a:p>
              <a:p>
                <a:endParaRPr lang="kk-KZ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ru-RU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ru-RU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х</m:t>
                          </m:r>
                          <m:r>
                            <a:rPr lang="ru-RU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ru-RU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(х−</m:t>
                          </m:r>
                          <m:r>
                            <a:rPr lang="ru-RU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kk-KZ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kk-KZ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(х+</m:t>
                          </m:r>
                          <m:r>
                            <a:rPr lang="ru-RU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kk-KZ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kk-KZ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k-KZ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ru-RU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ru-RU" sz="3200" b="1" i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𝐥𝐢𝐦</m:t>
                                  </m:r>
                                </m:e>
                                <m:lim>
                                  <m:r>
                                    <a:rPr lang="ru-RU" sz="3200" b="1" i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х</m:t>
                                  </m:r>
                                  <m:r>
                                    <a:rPr lang="ru-RU" sz="3200" b="1" i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lang="ru-RU" sz="3200" b="1" i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kk-KZ" sz="3200" b="1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(х−</m:t>
                              </m:r>
                              <m:r>
                                <a:rPr lang="ru-RU" sz="3200" b="1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kk-KZ" sz="3200" b="1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ru-RU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ru-RU" sz="3200" b="1" i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𝐥𝐢𝐦</m:t>
                                  </m:r>
                                </m:e>
                                <m:lim>
                                  <m:r>
                                    <a:rPr lang="ru-RU" sz="3200" b="1" i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х</m:t>
                                  </m:r>
                                  <m:r>
                                    <a:rPr lang="ru-RU" sz="3200" b="1" i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lang="ru-RU" sz="3200" b="1" i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kk-KZ" sz="3200" b="1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(х</m:t>
                              </m:r>
                            </m:e>
                          </m:func>
                          <m:r>
                            <a:rPr lang="ru-RU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kk-KZ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kk-KZ" sz="32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kk-KZ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buNone/>
                </a:pPr>
                <a:r>
                  <a:rPr lang="ru-RU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kk-KZ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kk-KZ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63E738-3425-7DF2-C811-0C797F4DE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93034"/>
                <a:ext cx="10515600" cy="3926132"/>
              </a:xfrm>
              <a:blipFill rotWithShape="1">
                <a:blip r:embed="rId3"/>
                <a:stretch>
                  <a:fillRect l="-1333" t="-3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5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83A896E6-D379-4199-3516-DDC44DD1C0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0629" y="365125"/>
                <a:ext cx="11571514" cy="1325563"/>
              </a:xfrm>
            </p:spPr>
            <p:txBody>
              <a:bodyPr>
                <a:normAutofit/>
              </a:bodyPr>
              <a:lstStyle/>
              <a:p>
                <a:r>
                  <a:rPr lang="kk-KZ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Шектерді есептеуде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k-KZ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num>
                      <m:den>
                        <m:r>
                          <a:rPr lang="kk-KZ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түріндегі</a:t>
                </a: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анықталмағанды</a:t>
                </a: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ашу</a:t>
                </a:r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әдісі</a:t>
                </a:r>
                <a:endParaRPr lang="ru-RU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A896E6-D379-4199-3516-DDC44DD1C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0629" y="365125"/>
                <a:ext cx="11571514" cy="1325563"/>
              </a:xfrm>
              <a:blipFill rotWithShape="1">
                <a:blip r:embed="rId2"/>
                <a:stretch>
                  <a:fillRect l="-1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xmlns="" id="{6E1577D6-4C52-DFD4-01AE-E75C71CFAE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229" y="1825625"/>
                <a:ext cx="11593285" cy="4836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kk-KZ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 +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 +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kk-KZ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kk-KZ" sz="32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ru-RU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ru-RU" sz="32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х</m:t>
                          </m:r>
                          <m:r>
                            <a:rPr lang="ru-RU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</m:e>
                            <m:sup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kk-KZ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 +</m:t>
                          </m:r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х+</m:t>
                          </m:r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ru-RU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ru-RU" sz="320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ru-RU" sz="320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х</m:t>
                          </m:r>
                          <m:r>
                            <a:rPr lang="ru-RU" sz="320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ru-RU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ru-RU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∙∞</m:t>
                              </m:r>
                            </m:e>
                            <m:sup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∙∞ +</m:t>
                          </m:r>
                          <m:r>
                            <a:rPr lang="ru-RU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u-RU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kk-K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ұмтылғанда шектің астындағы өрнек</m:t>
                    </m:r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анықталмағандығын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береді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Со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ндықтан бөлшектің алымы мен бөлімін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өрнегіне бөлеміз.</a:t>
                </a: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1577D6-4C52-DFD4-01AE-E75C71CFA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229" y="1825625"/>
                <a:ext cx="11593285" cy="4836432"/>
              </a:xfrm>
              <a:blipFill rotWithShape="1">
                <a:blip r:embed="rId3"/>
                <a:stretch>
                  <a:fillRect l="-1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9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D470C5B1-F533-D1FA-F1CA-C08BC36F0D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5428" y="767897"/>
                <a:ext cx="11310258" cy="1618420"/>
              </a:xfrm>
            </p:spPr>
            <p:txBody>
              <a:bodyPr>
                <a:noAutofit/>
              </a:bodyPr>
              <a:lstStyle/>
              <a:p>
                <a:pPr lvl="0">
                  <a:spcBef>
                    <a:spcPts val="1000"/>
                  </a:spcBef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ru-RU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  <m:r>
                          <a:rPr lang="ru-RU" sz="3200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  <m:r>
                          <a:rPr lang="kk-KZ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х+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ru-RU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х→</m:t>
                        </m:r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2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ru-RU" sz="32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kk-KZ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 +</m:t>
                            </m:r>
                            <m: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k-KZ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 +</m:t>
                            </m:r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k-KZ" sz="32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ru-RU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х→</m:t>
                        </m:r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70C5B1-F533-D1FA-F1CA-C08BC36F0D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5428" y="767897"/>
                <a:ext cx="11310258" cy="16184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3DFEB986-58EE-86AC-9A58-9290F7652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457" y="2554968"/>
                <a:ext cx="11778343" cy="3312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шегі анықтау ережесін қолданып есепті шешініз:</a:t>
                </a:r>
              </a:p>
              <a:p>
                <a:pPr marL="0" indent="0">
                  <a:buNone/>
                </a:pPr>
                <a:endParaRPr lang="kk-KZ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ru-RU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х→</m:t>
                        </m:r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</m:t>
                            </m:r>
                          </m:den>
                        </m:f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х</m:t>
                            </m:r>
                          </m:den>
                        </m:f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ru-RU" sz="32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х→</m:t>
                        </m:r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den>
                        </m:f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  <m:sup>
                                <m:r>
                                  <a:rPr lang="ru-RU" sz="32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32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ru-RU" sz="32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  <m:r>
                          <a:rPr lang="ru-RU" sz="32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den>
                    </m:f>
                    <m:r>
                      <a:rPr lang="ru-RU" sz="32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ж</a:t>
                </a:r>
                <a:r>
                  <a:rPr lang="kk-KZ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әне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ru-RU" sz="32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х→</m:t>
                        </m:r>
                        <m:r>
                          <a:rPr lang="ru-RU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r>
                      <a:rPr lang="en-US" sz="32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ru-RU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екенін ескеріп есептеңіз:</a:t>
                </a: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DFEB986-58EE-86AC-9A58-9290F7652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457" y="2554968"/>
                <a:ext cx="11778343" cy="3312432"/>
              </a:xfrm>
              <a:blipFill>
                <a:blip r:embed="rId3"/>
                <a:stretch>
                  <a:fillRect l="-1345" t="-4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86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1_Тема Office</vt:lpstr>
      <vt:lpstr>Презентация PowerPoint</vt:lpstr>
      <vt:lpstr>Сабақтың тақырыбы:                                                  Шектерді табу</vt:lpstr>
      <vt:lpstr>0/0;∞/∞ және  ∞-∞ түріндегі анықталмағандықтар</vt:lpstr>
      <vt:lpstr>Шектерді есептеуде 0/0түріндегі анықталмағандықты ашу әдістері</vt:lpstr>
      <vt:lpstr>  Сондықтан өрнекті түрлендіріп қысқаша көбейту   формуласы арқылы көбейткішке жіктейміз:  </vt:lpstr>
      <vt:lpstr> </vt:lpstr>
      <vt:lpstr>(lim)┬(х→1)⁡〖(х^2-3х+2)/(х^2-1)〗=(lim)┬(х→1)  ((х-1)(х-2))/((х-1)(х+1)) =(lim)┬(х→1)  ((х-2))/((х+1))</vt:lpstr>
      <vt:lpstr>Шектерді есептеуде ∞/∞ түріндегі анықталмағанды ашу әдісі</vt:lpstr>
      <vt:lpstr>(lim)┬(х→∞)  (〖4х〗^2+3х+4)/(х+2)= (lim)┬(х→∞)  ((〖4х〗^2+3х +4)/х^2 )/((х +2)/х^2 ) = (lim)┬(х→∞)  (〖4х〗^2/х^2 + 3х/х^2 +4/х^2 )/((х )/х^2 +2/х^2 )=</vt:lpstr>
      <vt:lpstr>  Қорытынды 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Астана қаласы әкімдігінің «Әдістемелік орталығы»  </dc:title>
  <dc:creator>Бакытгуль Хусман</dc:creator>
  <cp:lastModifiedBy>Huawei</cp:lastModifiedBy>
  <cp:revision>14</cp:revision>
  <dcterms:created xsi:type="dcterms:W3CDTF">2024-01-24T16:58:27Z</dcterms:created>
  <dcterms:modified xsi:type="dcterms:W3CDTF">2024-09-18T16:29:36Z</dcterms:modified>
</cp:coreProperties>
</file>