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57" r:id="rId3"/>
    <p:sldId id="261" r:id="rId4"/>
    <p:sldId id="262" r:id="rId5"/>
    <p:sldId id="264" r:id="rId6"/>
    <p:sldId id="266" r:id="rId7"/>
    <p:sldId id="265" r:id="rId8"/>
    <p:sldId id="263" r:id="rId9"/>
    <p:sldId id="267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Pack by Diakov" initials="RbD" lastIdx="1" clrIdx="0">
    <p:extLst>
      <p:ext uri="{19B8F6BF-5375-455C-9EA6-DF929625EA0E}">
        <p15:presenceInfo xmlns:p15="http://schemas.microsoft.com/office/powerpoint/2012/main" userId="RePack by Diako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5576"/>
    <a:srgbClr val="5DC6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53" y="8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FA34D-8EA6-41CB-B178-BE09E4CA09DB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F1C78-DA28-4446-B6A1-A8ACBAAB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43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F1C78-DA28-4446-B6A1-A8ACBAAB23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370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03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89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6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8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79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1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13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12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13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41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51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01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9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2.m4a"/><Relationship Id="rId7" Type="http://schemas.openxmlformats.org/officeDocument/2006/relationships/image" Target="../media/image3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5.png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6.png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openxmlformats.org/officeDocument/2006/relationships/image" Target="../media/image7.png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7" Type="http://schemas.openxmlformats.org/officeDocument/2006/relationships/image" Target="../media/image8.png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media8.m4a"/><Relationship Id="rId7" Type="http://schemas.openxmlformats.org/officeDocument/2006/relationships/image" Target="../media/image10.png"/><Relationship Id="rId2" Type="http://schemas.microsoft.com/office/2007/relationships/media" Target="../media/media8.m4a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11" Type="http://schemas.openxmlformats.org/officeDocument/2006/relationships/image" Target="../media/image2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555421"/>
            <a:ext cx="9144000" cy="312109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kk-KZ" sz="4000" b="1" i="1" dirty="0" smtClean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Пәні:</a:t>
            </a:r>
            <a:r>
              <a:rPr lang="kk-KZ" sz="4000" b="1" i="1" dirty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4000" b="1" i="1" dirty="0" smtClean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 және анализ бастамалары</a:t>
            </a:r>
          </a:p>
          <a:p>
            <a:pPr algn="l">
              <a:lnSpc>
                <a:spcPct val="100000"/>
              </a:lnSpc>
            </a:pPr>
            <a:r>
              <a:rPr lang="kk-KZ" sz="4000" b="1" i="1" dirty="0" smtClean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Сынып:  </a:t>
            </a:r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pPr algn="l">
              <a:lnSpc>
                <a:spcPct val="100000"/>
              </a:lnSpc>
            </a:pPr>
            <a:r>
              <a:rPr lang="kk-KZ" sz="4000" b="1" i="1" dirty="0" smtClean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Тоқсан:  </a:t>
            </a:r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ІІІ</a:t>
            </a:r>
          </a:p>
          <a:p>
            <a:pPr algn="l">
              <a:lnSpc>
                <a:spcPct val="100000"/>
              </a:lnSpc>
            </a:pPr>
            <a:r>
              <a:rPr lang="kk-KZ" sz="4000" b="1" i="1" smtClean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Мұғалімі</a:t>
            </a:r>
            <a:r>
              <a:rPr lang="kk-KZ" sz="4000" b="1" i="1" smtClean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99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7"/>
    </mc:Choice>
    <mc:Fallback xmlns="">
      <p:transition spd="slow" advTm="210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77400" y="1828800"/>
            <a:ext cx="487363" cy="4873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524000" y="1745035"/>
            <a:ext cx="9243527" cy="3367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40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қорытындысы:</a:t>
            </a:r>
          </a:p>
          <a:p>
            <a:endParaRPr lang="kk-KZ" sz="8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0750" y="2715310"/>
            <a:ext cx="74866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Функцияның</a:t>
            </a:r>
            <a:r>
              <a:rPr lang="ru-RU" sz="2800" dirty="0"/>
              <a:t> </a:t>
            </a:r>
            <a:r>
              <a:rPr lang="ru-RU" sz="2800" dirty="0" err="1"/>
              <a:t>шексіздіктегі</a:t>
            </a:r>
            <a:r>
              <a:rPr lang="ru-RU" sz="2800" dirty="0"/>
              <a:t> </a:t>
            </a:r>
            <a:r>
              <a:rPr lang="ru-RU" sz="2800" dirty="0" err="1"/>
              <a:t>шегінің</a:t>
            </a:r>
            <a:r>
              <a:rPr lang="ru-RU" sz="2800" dirty="0"/>
              <a:t> </a:t>
            </a:r>
            <a:r>
              <a:rPr lang="ru-RU" sz="2800" dirty="0" err="1"/>
              <a:t>қасиеттерін</a:t>
            </a:r>
            <a:r>
              <a:rPr lang="ru-RU" sz="2800" dirty="0"/>
              <a:t> </a:t>
            </a:r>
            <a:r>
              <a:rPr lang="ru-RU" sz="2800" dirty="0" err="1"/>
              <a:t>қолданып</a:t>
            </a:r>
            <a:r>
              <a:rPr lang="ru-RU" sz="2800" dirty="0"/>
              <a:t> сан </a:t>
            </a:r>
            <a:r>
              <a:rPr lang="ru-RU" sz="2800" dirty="0" err="1"/>
              <a:t>тізбектерінің</a:t>
            </a:r>
            <a:r>
              <a:rPr lang="ru-RU" sz="2800" dirty="0"/>
              <a:t> </a:t>
            </a:r>
            <a:r>
              <a:rPr lang="ru-RU" sz="2800" dirty="0" err="1"/>
              <a:t>шектерін</a:t>
            </a:r>
            <a:r>
              <a:rPr lang="ru-RU" sz="2800" dirty="0"/>
              <a:t> </a:t>
            </a:r>
            <a:r>
              <a:rPr lang="ru-RU" sz="2800" dirty="0" err="1" smtClean="0"/>
              <a:t>табуды</a:t>
            </a:r>
            <a:r>
              <a:rPr lang="ru-RU" sz="2800" dirty="0" smtClean="0"/>
              <a:t> </a:t>
            </a:r>
            <a:r>
              <a:rPr lang="kk-KZ" sz="2800" dirty="0" smtClean="0"/>
              <a:t>үйрендіңдер</a:t>
            </a:r>
            <a:r>
              <a:rPr lang="ru-RU" sz="2800" dirty="0" smtClean="0"/>
              <a:t>.</a:t>
            </a:r>
            <a:endParaRPr lang="en-US" sz="2800" dirty="0">
              <a:latin typeface="Agency FB" panose="020B0503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619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59"/>
    </mc:Choice>
    <mc:Fallback xmlns="">
      <p:transition spd="slow" advTm="102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" objId="7"/>
        <p14:stopEvt time="10259" objId="7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93613" y="3266281"/>
            <a:ext cx="487363" cy="4873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670179" y="3389426"/>
            <a:ext cx="9321282" cy="25168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kk-KZ" sz="3200" b="1" i="1" dirty="0" smtClean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 мақсаты: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kk-KZ" sz="7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kk-K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10.4.1.11 функцияның шексіздіктегі шегінің қасиеттерін қолданып сан тізбектерінің шектерін табу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458686" y="1360698"/>
            <a:ext cx="9144000" cy="2068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k-KZ" sz="4400" b="1" i="1" dirty="0" smtClean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</a:t>
            </a:r>
          </a:p>
          <a:p>
            <a:pPr>
              <a:lnSpc>
                <a:spcPct val="100000"/>
              </a:lnSpc>
            </a:pPr>
            <a:r>
              <a:rPr lang="kk-KZ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 тізбегінің шегі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010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60"/>
    </mc:Choice>
    <mc:Fallback xmlns="">
      <p:transition spd="slow" advTm="109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7"/>
        <p14:stopEvt time="10960" objId="7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21542" y="2827542"/>
            <a:ext cx="487363" cy="487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68054" y="954171"/>
            <a:ext cx="963874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Мүшелерін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нөмірлеп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шығуға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шексіз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сандар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жиынын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тізбегі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атайды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Тізбекті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құрайтын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сандар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рет-ретімен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тізбектің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үшінші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төртінші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т.с.с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мүшелері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Тізбектің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мүшелерін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әдетте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реттік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нөмірлерін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көрсететін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индекстер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жазылған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әріптермен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белгілейді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a1, a2, a3, … , an, </a:t>
            </a:r>
            <a:r>
              <a:rPr lang="en-US" sz="2800" dirty="0"/>
              <a:t>…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212" y="3955362"/>
            <a:ext cx="10422330" cy="22624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82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555"/>
    </mc:Choice>
    <mc:Fallback xmlns="">
      <p:transition spd="slow" advTm="495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4"/>
        <p14:stopEvt time="49555" objId="4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80543" y="3185318"/>
            <a:ext cx="487363" cy="4873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38211" y="1024947"/>
            <a:ext cx="103155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1°-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қасиет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жинақталатын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сандық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тізбектің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кесіндіде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жатса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кесіндіде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⠀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2°-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қасиет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Бірдей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сандардың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тізбегінің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⠀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3°-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қасиет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Өспелі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жағынан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шектелген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тізбектің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Кемімелі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жағынан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шектелген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тізбектің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79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82"/>
    </mc:Choice>
    <mc:Fallback xmlns="">
      <p:transition spd="slow" advTm="240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4"/>
        <p14:stopEvt time="24082" objId="4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67234" y="3185318"/>
            <a:ext cx="487363" cy="48736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21467" y="271618"/>
            <a:ext cx="3787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D4651"/>
                </a:solidFill>
                <a:latin typeface="Open Sans"/>
              </a:rPr>
              <a:t>Сан </a:t>
            </a:r>
            <a:r>
              <a:rPr lang="ru-RU" b="1" dirty="0" err="1">
                <a:solidFill>
                  <a:srgbClr val="3D4651"/>
                </a:solidFill>
                <a:latin typeface="Open Sans"/>
              </a:rPr>
              <a:t>тізбектерінің</a:t>
            </a:r>
            <a:r>
              <a:rPr lang="ru-RU" b="1" dirty="0">
                <a:solidFill>
                  <a:srgbClr val="3D4651"/>
                </a:solidFill>
                <a:latin typeface="Open Sans"/>
              </a:rPr>
              <a:t> </a:t>
            </a:r>
            <a:r>
              <a:rPr lang="ru-RU" b="1" dirty="0" err="1">
                <a:solidFill>
                  <a:srgbClr val="3D4651"/>
                </a:solidFill>
                <a:latin typeface="Open Sans"/>
              </a:rPr>
              <a:t>шегін</a:t>
            </a:r>
            <a:r>
              <a:rPr lang="ru-RU" b="1" dirty="0">
                <a:solidFill>
                  <a:srgbClr val="3D4651"/>
                </a:solidFill>
                <a:latin typeface="Open Sans"/>
              </a:rPr>
              <a:t> </a:t>
            </a:r>
            <a:r>
              <a:rPr lang="ru-RU" b="1" dirty="0" err="1" smtClean="0">
                <a:solidFill>
                  <a:srgbClr val="3D4651"/>
                </a:solidFill>
                <a:latin typeface="Open Sans"/>
              </a:rPr>
              <a:t>есептеу</a:t>
            </a:r>
            <a:endParaRPr lang="ru-RU" b="1" dirty="0">
              <a:solidFill>
                <a:srgbClr val="3D4651"/>
              </a:solidFill>
              <a:latin typeface="Open San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97718" y="548820"/>
            <a:ext cx="15641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Теорема.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6818" y="1072040"/>
            <a:ext cx="9371224" cy="48740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663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09"/>
    </mc:Choice>
    <mc:Fallback xmlns="">
      <p:transition spd="slow" advTm="360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5" grpId="0"/>
    </p:bldLst>
  </p:timing>
  <p:extLst mod="1">
    <p:ext uri="{E180D4A7-C9FB-4DFB-919C-405C955672EB}">
      <p14:showEvtLst xmlns:p14="http://schemas.microsoft.com/office/powerpoint/2010/main">
        <p14:playEvt time="0" objId="3"/>
        <p14:stopEvt time="34948" objId="3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82143" y="3304597"/>
            <a:ext cx="487363" cy="48736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l="43943"/>
          <a:stretch/>
        </p:blipFill>
        <p:spPr>
          <a:xfrm>
            <a:off x="1848427" y="831272"/>
            <a:ext cx="8010525" cy="45903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7775" y="504825"/>
            <a:ext cx="2152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/>
              <a:t>1-мысал</a:t>
            </a:r>
            <a:r>
              <a:rPr lang="kk-KZ" dirty="0" smtClean="0"/>
              <a:t>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593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45"/>
    </mc:Choice>
    <mc:Fallback xmlns="">
      <p:transition spd="slow" advTm="298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  <p:extLst mod="1">
    <p:ext uri="{E180D4A7-C9FB-4DFB-919C-405C955672EB}">
      <p14:showEvtLst xmlns:p14="http://schemas.microsoft.com/office/powerpoint/2010/main">
        <p14:playEvt time="0" objId="6"/>
        <p14:stopEvt time="29537" objId="6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32945" y="2547215"/>
            <a:ext cx="487363" cy="48736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9741" y="774782"/>
            <a:ext cx="10200985" cy="53084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246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90"/>
    </mc:Choice>
    <mc:Fallback xmlns="">
      <p:transition spd="slow" advTm="307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4"/>
        <p14:stopEvt time="29269" objId="4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11088" y="3429000"/>
            <a:ext cx="487363" cy="48736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6950" y="671512"/>
            <a:ext cx="10419195" cy="5514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529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04"/>
    </mc:Choice>
    <mc:Fallback xmlns="">
      <p:transition spd="slow" advTm="389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" objId="3"/>
        <p14:stopEvt time="36239" objId="3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0864" y="636277"/>
            <a:ext cx="2588713" cy="8589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709" y="747772"/>
            <a:ext cx="1791855" cy="36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6-мысал: 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925" y="1567983"/>
            <a:ext cx="10474037" cy="10950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1583" y="2669519"/>
            <a:ext cx="6076329" cy="13246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3709" y="3986289"/>
            <a:ext cx="10547929" cy="7083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35637" y="4707527"/>
            <a:ext cx="6077527" cy="1324696"/>
          </a:xfrm>
          <a:prstGeom prst="rect">
            <a:avLst/>
          </a:prstGeom>
        </p:spPr>
      </p:pic>
      <p:pic>
        <p:nvPicPr>
          <p:cNvPr id="12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57998" y="1495259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304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760"/>
    </mc:Choice>
    <mc:Fallback xmlns="">
      <p:transition spd="slow" advTm="467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9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/>
    </p:bldLst>
  </p:timing>
  <p:extLst mod="1">
    <p:ext uri="{E180D4A7-C9FB-4DFB-919C-405C955672EB}">
      <p14:showEvtLst xmlns:p14="http://schemas.microsoft.com/office/powerpoint/2010/main">
        <p14:playEvt time="1" objId="12"/>
        <p14:stopEvt time="45712" objId="12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8.9|4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8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9|3.6|7.4|8.5|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174</Words>
  <Application>Microsoft Office PowerPoint</Application>
  <PresentationFormat>Широкоэкранный</PresentationFormat>
  <Paragraphs>27</Paragraphs>
  <Slides>10</Slides>
  <Notes>1</Notes>
  <HiddenSlides>0</HiddenSlides>
  <MMClips>9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Agency FB</vt:lpstr>
      <vt:lpstr>Arial</vt:lpstr>
      <vt:lpstr>Calibri</vt:lpstr>
      <vt:lpstr>Calibri Light</vt:lpstr>
      <vt:lpstr>Open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10-сынып Алгебра және  анализ бастамалары</dc:title>
  <dc:creator>RePack by Diakov</dc:creator>
  <cp:lastModifiedBy>Huawei</cp:lastModifiedBy>
  <cp:revision>46</cp:revision>
  <dcterms:created xsi:type="dcterms:W3CDTF">2024-01-15T02:01:20Z</dcterms:created>
  <dcterms:modified xsi:type="dcterms:W3CDTF">2024-09-18T16:26:22Z</dcterms:modified>
</cp:coreProperties>
</file>