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62" r:id="rId6"/>
    <p:sldId id="273" r:id="rId7"/>
    <p:sldId id="274" r:id="rId8"/>
    <p:sldId id="266" r:id="rId9"/>
    <p:sldId id="27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0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334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55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6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87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85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9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2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80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09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94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6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2D31-CA9A-4FE6-BFAE-EA8043CA8DF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E519-1258-48D1-9855-C61FBD46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9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0404095"/>
              </p:ext>
            </p:extLst>
          </p:nvPr>
        </p:nvGraphicFramePr>
        <p:xfrm>
          <a:off x="597766" y="624308"/>
          <a:ext cx="10873797" cy="620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693">
                  <a:extLst>
                    <a:ext uri="{9D8B030D-6E8A-4147-A177-3AD203B41FA5}">
                      <a16:colId xmlns:a16="http://schemas.microsoft.com/office/drawing/2014/main" xmlns="" val="2396019085"/>
                    </a:ext>
                  </a:extLst>
                </a:gridCol>
                <a:gridCol w="8336104">
                  <a:extLst>
                    <a:ext uri="{9D8B030D-6E8A-4147-A177-3AD203B41FA5}">
                      <a16:colId xmlns:a16="http://schemas.microsoft.com/office/drawing/2014/main" xmlns="" val="1018424802"/>
                    </a:ext>
                  </a:extLst>
                </a:gridCol>
              </a:tblGrid>
              <a:tr h="514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Пән/Сынып: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114777"/>
                  </a:ext>
                </a:extLst>
              </a:tr>
              <a:tr h="656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 аптаның нешінші сабағы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апта 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сабақ.    (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kk-KZ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1831865"/>
                  </a:ext>
                </a:extLst>
              </a:tr>
              <a:tr h="656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Тарау немесе бөлім атауы: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Ықтималдық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0452379"/>
                  </a:ext>
                </a:extLst>
              </a:tr>
              <a:tr h="1609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тақырыбы: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32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Оқиға ықтималдығы және оның қасиеттері</a:t>
                      </a:r>
                      <a:endParaRPr lang="kk-KZ" sz="32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1225656"/>
                  </a:ext>
                </a:extLst>
              </a:tr>
              <a:tr h="655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мақсаты: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10.2.1.1 - кездейсоқ оқиға ұғымын, кездейсоқ оқиға түрлерін білу және оларға мысалдар келтіру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10.2.1.2 - ықтималдықтар қасиеттерін қолданып, кездейсоқ оқиғалардың ықтималдығын есептеу.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0417967"/>
                  </a:ext>
                </a:extLst>
              </a:tr>
              <a:tr h="151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kk-KZ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кездейсоқ оқиға ұғымын, кездейсоқ оқиға түрлерін біледі және оларға мысалдар келтіре алады;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 ықтималдықтар қасиеттерін қолданып, кездейсоқ оқиғалардың ықтималдығын есептейді.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046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7466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Оқиға ықтималдығы және оның қасиеттері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3574" t="12651" r="14497" b="18384"/>
          <a:stretch>
            <a:fillRect/>
          </a:stretch>
        </p:blipFill>
        <p:spPr bwMode="auto">
          <a:xfrm>
            <a:off x="550985" y="1441939"/>
            <a:ext cx="10691446" cy="50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7190" t="16566" r="16443" b="27201"/>
          <a:stretch>
            <a:fillRect/>
          </a:stretch>
        </p:blipFill>
        <p:spPr bwMode="auto">
          <a:xfrm>
            <a:off x="715108" y="691662"/>
            <a:ext cx="10585938" cy="56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2" y="365125"/>
            <a:ext cx="9964615" cy="16395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2387" t="32530" r="18190" b="43659"/>
          <a:stretch>
            <a:fillRect/>
          </a:stretch>
        </p:blipFill>
        <p:spPr bwMode="auto">
          <a:xfrm>
            <a:off x="902678" y="304800"/>
            <a:ext cx="10222523" cy="225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3" cstate="print"/>
          <a:srcRect l="13567" t="24218" r="17130" b="40663"/>
          <a:stretch>
            <a:fillRect/>
          </a:stretch>
        </p:blipFill>
        <p:spPr bwMode="auto">
          <a:xfrm>
            <a:off x="550985" y="2133600"/>
            <a:ext cx="10925907" cy="409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5460" y="473425"/>
            <a:ext cx="2916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Ұжымдық жұмыс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14932" r="1301"/>
          <a:stretch>
            <a:fillRect/>
          </a:stretch>
        </p:blipFill>
        <p:spPr bwMode="auto">
          <a:xfrm>
            <a:off x="1219201" y="1254369"/>
            <a:ext cx="9730154" cy="51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275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20-дан аспайтын кез-келген натурал санның 3-ке еселік 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болу ықтималдығын табыңыз. </a:t>
            </a:r>
          </a:p>
          <a:p>
            <a:pPr marL="514350" indent="-514350">
              <a:buAutoNum type="arabicPeriod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Айг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54-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 аспайтын натурал санды ойлады. Айгүлдің ойлаған саны 5- ке еселі болуының ықтималдығын табыңыз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07029"/>
          </a:xfrm>
        </p:spPr>
        <p:txBody>
          <a:bodyPr>
            <a:normAutofit fontScale="90000"/>
          </a:bodyPr>
          <a:lstStyle/>
          <a:p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1. Дескриптор:</a:t>
            </a:r>
            <a:br>
              <a:rPr lang="kk-KZ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- оқиға ықтималдығының формуласын біледі;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- барлық жағдайлар санын n-нің орнына қояды;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- 3-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ке еселік болатын сандарды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нің орнына қояды;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Р-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ны есептейді.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118337"/>
            <a:ext cx="10515600" cy="3058625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- оқиға ықтималдығының формуласын біледі;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барлық жағдайлар санын жазады;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- 5-ке еселік болатын сандарды жазады;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ны есептейді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730359" y="332577"/>
            <a:ext cx="224946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 жұмыс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056" y="1194562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266094"/>
          <a:ext cx="8128000" cy="2579076"/>
        </p:xfrm>
        <a:graphic>
          <a:graphicData uri="http://schemas.openxmlformats.org/drawingml/2006/table">
            <a:tbl>
              <a:tblPr/>
              <a:tblGrid>
                <a:gridCol w="8128000"/>
              </a:tblGrid>
              <a:tr h="2579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Тапсырма 1.  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Жәшікте 2 көк, 3 ақ және 4 қызыл шарлар бар. Кездейсоқ алынған шардың көк болу ықтималдығын табыңыз.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09261" y="3757596"/>
          <a:ext cx="8128000" cy="2596311"/>
        </p:xfrm>
        <a:graphic>
          <a:graphicData uri="http://schemas.openxmlformats.org/drawingml/2006/table">
            <a:tbl>
              <a:tblPr/>
              <a:tblGrid>
                <a:gridCol w="8128000"/>
              </a:tblGrid>
              <a:tr h="2596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latin typeface="Times New Roman"/>
                          <a:ea typeface="Calibri"/>
                          <a:cs typeface="Times New Roman"/>
                        </a:rPr>
                        <a:t>Тапсырма </a:t>
                      </a:r>
                      <a:r>
                        <a:rPr lang="kk-KZ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Ойын сүйегі лақтырылды. Тақ сан түсті. Осы санның жай сан болып түспеу ықтималдығын табыңыз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Ойын сүйегі лақтырылды. Тақ сан түсті. Осы санның жай сан болып түспеу ықтималдығын табыңыз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22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185" y="937845"/>
            <a:ext cx="10515600" cy="51922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Тапсырма-1</a:t>
            </a:r>
          </a:p>
          <a:p>
            <a:pPr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 оқиға ықтималдығының формуласын біледі;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 барлық жағдайлар санын  жазады;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 көк шар  болу ықтималдығын жазады 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ның мәнін есептейді</a:t>
            </a:r>
          </a:p>
          <a:p>
            <a:pPr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Тапсырма-2</a:t>
            </a:r>
          </a:p>
          <a:p>
            <a:pPr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 оқиға ықтималдығының формуласын біледі;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 барлық жағдайлар санын  жазады;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 жай сан болып түспеу ықтималдығын жазады 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ның мәнін есептейді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244</Words>
  <Application>Microsoft Office PowerPoint</Application>
  <PresentationFormat>Произвольный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Оқиға ықтималдығы және оның қасиеттері </vt:lpstr>
      <vt:lpstr>Слайд 3</vt:lpstr>
      <vt:lpstr>Слайд 4</vt:lpstr>
      <vt:lpstr>Слайд 5</vt:lpstr>
      <vt:lpstr> Бірлескен жұмыс</vt:lpstr>
      <vt:lpstr> 1. Дескриптор:  - оқиға ықтималдығының формуласын біледі; - барлық жағдайлар санын n-нің орнына қояды; - 3-ке еселік болатын сандарды m-нің орнына қояды; - Р-ны есептейді. </vt:lpstr>
      <vt:lpstr>Слайд 8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Alser.kz</dc:creator>
  <cp:lastModifiedBy>Admin-pc</cp:lastModifiedBy>
  <cp:revision>33</cp:revision>
  <dcterms:created xsi:type="dcterms:W3CDTF">2020-07-11T15:06:07Z</dcterms:created>
  <dcterms:modified xsi:type="dcterms:W3CDTF">2020-10-29T03:25:28Z</dcterms:modified>
</cp:coreProperties>
</file>