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1828800"/>
          </a:xfrm>
        </p:spPr>
        <p:txBody>
          <a:bodyPr>
            <a:normAutofit/>
          </a:bodyPr>
          <a:lstStyle/>
          <a:p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001056" cy="4500594"/>
          </a:xfrm>
        </p:spPr>
        <p:txBody>
          <a:bodyPr>
            <a:normAutofit fontScale="92500"/>
          </a:bodyPr>
          <a:lstStyle/>
          <a:p>
            <a:pPr algn="l"/>
            <a:r>
              <a:rPr lang="kk-KZ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900" b="1" dirty="0">
                <a:latin typeface="Times New Roman" pitchFamily="18" charset="0"/>
                <a:cs typeface="Times New Roman" pitchFamily="18" charset="0"/>
              </a:rPr>
              <a:t>Алгебра және анализ бастамалары   </a:t>
            </a:r>
            <a:endParaRPr lang="kk-KZ" sz="43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4300" b="1" dirty="0">
                <a:latin typeface="Times New Roman" pitchFamily="18" charset="0"/>
                <a:cs typeface="Times New Roman" pitchFamily="18" charset="0"/>
              </a:rPr>
              <a:t>         </a:t>
            </a:r>
            <a:endParaRPr lang="kk-KZ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900" b="1" dirty="0">
                <a:latin typeface="Times New Roman" pitchFamily="18" charset="0"/>
                <a:cs typeface="Times New Roman" pitchFamily="18" charset="0"/>
              </a:rPr>
              <a:t>( қоғамдық-гуманитарлық бағыт)</a:t>
            </a:r>
          </a:p>
          <a:p>
            <a:pPr algn="l"/>
            <a:r>
              <a:rPr lang="kk-KZ" sz="4400" b="1" dirty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br>
              <a:rPr lang="kk-KZ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4400" b="1" dirty="0">
                <a:latin typeface="Times New Roman" pitchFamily="18" charset="0"/>
                <a:cs typeface="Times New Roman" pitchFamily="18" charset="0"/>
              </a:rPr>
              <a:t> Қарапайым тригонометриялық теңсіздіктерді шешу.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kk-KZ" sz="40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00042"/>
            <a:ext cx="835824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714488"/>
            <a:ext cx="8229600" cy="1143000"/>
          </a:xfrm>
        </p:spPr>
        <p:txBody>
          <a:bodyPr>
            <a:normAutofit/>
          </a:bodyPr>
          <a:lstStyle/>
          <a:p>
            <a:r>
              <a:rPr lang="kk-KZ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Назарларыңа рақмет!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Қарапайым тригонометриялық теңсіздіктерді шешу алгоритімін білу дағдысын қалыптастыру. </a:t>
            </a:r>
          </a:p>
          <a:p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тригонометриялық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теңсіздіктерді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бірлік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шеңбердің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графиктің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8286808" cy="618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42968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8286807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7"/>
            <a:ext cx="8429684" cy="596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642918"/>
            <a:ext cx="857256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71480"/>
            <a:ext cx="835824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714356"/>
            <a:ext cx="835824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41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Поток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Назарларыңа рақмет!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Huawei</cp:lastModifiedBy>
  <cp:revision>9</cp:revision>
  <dcterms:created xsi:type="dcterms:W3CDTF">2020-10-13T09:14:51Z</dcterms:created>
  <dcterms:modified xsi:type="dcterms:W3CDTF">2024-08-14T15:33:20Z</dcterms:modified>
</cp:coreProperties>
</file>