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8" r:id="rId2"/>
    <p:sldId id="259" r:id="rId3"/>
    <p:sldId id="305" r:id="rId4"/>
    <p:sldId id="289" r:id="rId5"/>
    <p:sldId id="306" r:id="rId6"/>
    <p:sldId id="307" r:id="rId7"/>
    <p:sldId id="308" r:id="rId8"/>
    <p:sldId id="310" r:id="rId9"/>
    <p:sldId id="28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11" autoAdjust="0"/>
  </p:normalViewPr>
  <p:slideViewPr>
    <p:cSldViewPr snapToGrid="0">
      <p:cViewPr varScale="1">
        <p:scale>
          <a:sx n="46" d="100"/>
          <a:sy n="46" d="100"/>
        </p:scale>
        <p:origin x="53" y="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DC9A8-6B4A-4FFD-9ECF-75B4EEBE4A9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1250B-AF42-48D1-9B13-95992BD94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343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9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10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986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192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5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3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61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18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83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49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5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9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00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50.png"/><Relationship Id="rId21" Type="http://schemas.openxmlformats.org/officeDocument/2006/relationships/image" Target="../media/image37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15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40.png"/><Relationship Id="rId5" Type="http://schemas.openxmlformats.org/officeDocument/2006/relationships/image" Target="../media/image17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2.png"/><Relationship Id="rId19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" Type="http://schemas.openxmlformats.org/officeDocument/2006/relationships/image" Target="../media/image44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697" y="2559099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Пәні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697" y="3470256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Сынып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2697" y="4381413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Тоқсан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2697" y="5292570"/>
            <a:ext cx="6778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Ұстаздың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аты-жөні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59680" y="2538188"/>
            <a:ext cx="67886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 </a:t>
            </a:r>
            <a:r>
              <a:rPr lang="ru-RU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бастамалары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88383" y="3449345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88383" y="4360502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6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291" y="683491"/>
            <a:ext cx="10418618" cy="1043709"/>
          </a:xfrm>
        </p:spPr>
        <p:txBody>
          <a:bodyPr>
            <a:noAutofit/>
          </a:bodyPr>
          <a:lstStyle/>
          <a:p>
            <a:r>
              <a:rPr lang="kk-KZ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Тригонометриялық функциялардың графиктерін түрлендірулер көмегімен салу</a:t>
            </a:r>
            <a:endParaRPr lang="ru-RU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480" y="2046825"/>
            <a:ext cx="8244840" cy="2720941"/>
          </a:xfrm>
        </p:spPr>
        <p:txBody>
          <a:bodyPr>
            <a:normAutofit/>
          </a:bodyPr>
          <a:lstStyle/>
          <a:p>
            <a:pPr algn="l">
              <a:spcBef>
                <a:spcPct val="20000"/>
              </a:spcBef>
            </a:pPr>
            <a:r>
              <a:rPr lang="kk-KZ" alt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Оқу </a:t>
            </a:r>
            <a:r>
              <a:rPr lang="kk-KZ" alt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мақсаты: </a:t>
            </a:r>
            <a:endParaRPr lang="kk-KZ" altLang="ru-RU" sz="28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ct val="20000"/>
              </a:spcBef>
            </a:pPr>
            <a:r>
              <a:rPr lang="kk-K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10.2.3.2 </a:t>
            </a:r>
            <a:r>
              <a:rPr lang="kk-K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тригонометриялық функциялардың графиктерін түрлендірулер көмегімен сала </a:t>
            </a:r>
            <a:r>
              <a:rPr lang="kk-K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білу.</a:t>
            </a:r>
            <a:endParaRPr lang="ru-RU" alt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792" y="1727200"/>
            <a:ext cx="3521413" cy="432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4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0877" y="1812926"/>
            <a:ext cx="93504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40945" y="341993"/>
            <a:ext cx="6539265" cy="90487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kk-K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мақсаты:</a:t>
            </a:r>
            <a:endParaRPr lang="ru-RU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74491" y="1464583"/>
            <a:ext cx="10351452" cy="37385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614145" y="1372911"/>
                <a:ext cx="11254155" cy="4616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kk-KZ" sz="2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функциясының </a:t>
                </a:r>
                <a:r>
                  <a:rPr lang="kk-KZ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графигін біле </a:t>
                </a:r>
                <a:r>
                  <a:rPr lang="kk-KZ" sz="2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отырып</a:t>
                </a:r>
                <a:r>
                  <a:rPr lang="en-US" sz="2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түрлендірулерін біледі; </a:t>
                </a:r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tg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ctg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тригонометриялық функцияларын </a:t>
                </a:r>
                <a:r>
                  <a:rPr lang="kk-KZ" sz="2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біледі</a:t>
                </a:r>
                <a:r>
                  <a:rPr lang="kk-KZ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ru-RU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tg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ctg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тригонометриялық </a:t>
                </a:r>
                <a:r>
                  <a:rPr lang="kk-KZ" sz="2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функцияларының графиктерін салады</a:t>
                </a:r>
                <a:r>
                  <a:rPr lang="en-US" sz="2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ru-RU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45" y="1372911"/>
                <a:ext cx="11254155" cy="4616648"/>
              </a:xfrm>
              <a:prstGeom prst="rect">
                <a:avLst/>
              </a:prstGeom>
              <a:blipFill>
                <a:blip r:embed="rId2"/>
                <a:stretch>
                  <a:fillRect b="-7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50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674" name="Title 1">
                <a:extLst>
                  <a:ext uri="{FF2B5EF4-FFF2-40B4-BE49-F238E27FC236}">
                    <a16:creationId xmlns:a16="http://schemas.microsoft.com/office/drawing/2014/main" xmlns="" id="{62054A9A-9694-21A3-061E-2751C997511B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885825" y="361950"/>
                <a:ext cx="10515600" cy="938213"/>
              </a:xfrm>
            </p:spPr>
            <p:txBody>
              <a:bodyPr/>
              <a:lstStyle/>
              <a:p>
                <a:r>
                  <a:rPr lang="ru-RU" altLang="ru-RU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4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altLang="ru-RU" sz="4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ru-RU" sz="4000" i="1" dirty="0" err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𝑡𝑔𝑥</m:t>
                    </m:r>
                  </m:oMath>
                </a14:m>
                <a:r>
                  <a:rPr lang="kk-KZ" altLang="ru-RU" sz="4000" i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фунциясының графигін түрлендіру</a:t>
                </a:r>
                <a:endParaRPr lang="en-US" altLang="ru-RU" sz="4000" i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674" name="Title 1">
                <a:extLst>
                  <a:ext uri="{FF2B5EF4-FFF2-40B4-BE49-F238E27FC236}">
                    <a16:creationId xmlns:a16="http://schemas.microsoft.com/office/drawing/2014/main" id="{62054A9A-9694-21A3-061E-2751C99751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85825" y="361950"/>
                <a:ext cx="10515600" cy="938213"/>
              </a:xfrm>
              <a:blipFill>
                <a:blip r:embed="rId3"/>
                <a:stretch>
                  <a:fillRect t="-3896" r="-928" b="-10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5" name="Freeform 2">
            <a:extLst>
              <a:ext uri="{FF2B5EF4-FFF2-40B4-BE49-F238E27FC236}">
                <a16:creationId xmlns:a16="http://schemas.microsoft.com/office/drawing/2014/main" xmlns="" id="{FEB68DB1-2D00-8CFD-C15C-161751FE296D}"/>
              </a:ext>
            </a:extLst>
          </p:cNvPr>
          <p:cNvSpPr>
            <a:spLocks/>
          </p:cNvSpPr>
          <p:nvPr/>
        </p:nvSpPr>
        <p:spPr bwMode="auto">
          <a:xfrm>
            <a:off x="5845175" y="1881188"/>
            <a:ext cx="1588" cy="3187700"/>
          </a:xfrm>
          <a:custGeom>
            <a:avLst/>
            <a:gdLst>
              <a:gd name="T0" fmla="*/ 0 w 1"/>
              <a:gd name="T1" fmla="*/ 2147483646 h 2008"/>
              <a:gd name="T2" fmla="*/ 0 w 1"/>
              <a:gd name="T3" fmla="*/ 0 h 200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2008">
                <a:moveTo>
                  <a:pt x="0" y="2008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28676" name="Freeform 3">
            <a:extLst>
              <a:ext uri="{FF2B5EF4-FFF2-40B4-BE49-F238E27FC236}">
                <a16:creationId xmlns:a16="http://schemas.microsoft.com/office/drawing/2014/main" xmlns="" id="{AAB22CE2-5039-0662-1129-BDB528D45F5B}"/>
              </a:ext>
            </a:extLst>
          </p:cNvPr>
          <p:cNvSpPr>
            <a:spLocks/>
          </p:cNvSpPr>
          <p:nvPr/>
        </p:nvSpPr>
        <p:spPr bwMode="auto">
          <a:xfrm>
            <a:off x="1555750" y="3465513"/>
            <a:ext cx="8940800" cy="1587"/>
          </a:xfrm>
          <a:custGeom>
            <a:avLst/>
            <a:gdLst>
              <a:gd name="T0" fmla="*/ 0 w 5632"/>
              <a:gd name="T1" fmla="*/ 0 h 1"/>
              <a:gd name="T2" fmla="*/ 2147483646 w 5632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632" h="1">
                <a:moveTo>
                  <a:pt x="0" y="0"/>
                </a:moveTo>
                <a:lnTo>
                  <a:pt x="5632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28677" name="Freeform 5">
            <a:extLst>
              <a:ext uri="{FF2B5EF4-FFF2-40B4-BE49-F238E27FC236}">
                <a16:creationId xmlns:a16="http://schemas.microsoft.com/office/drawing/2014/main" xmlns="" id="{CB096B27-1C85-195C-D3F1-50F8A71DE9A1}"/>
              </a:ext>
            </a:extLst>
          </p:cNvPr>
          <p:cNvSpPr>
            <a:spLocks/>
          </p:cNvSpPr>
          <p:nvPr/>
        </p:nvSpPr>
        <p:spPr bwMode="auto">
          <a:xfrm>
            <a:off x="6411913" y="3776663"/>
            <a:ext cx="0" cy="1587"/>
          </a:xfrm>
          <a:custGeom>
            <a:avLst/>
            <a:gdLst>
              <a:gd name="T0" fmla="*/ 0 w 680"/>
              <a:gd name="T1" fmla="*/ 619 h 2008"/>
              <a:gd name="T2" fmla="*/ 0 w 680"/>
              <a:gd name="T3" fmla="*/ 486 h 2008"/>
              <a:gd name="T4" fmla="*/ 0 w 680"/>
              <a:gd name="T5" fmla="*/ 370 h 2008"/>
              <a:gd name="T6" fmla="*/ 0 w 680"/>
              <a:gd name="T7" fmla="*/ 296 h 2008"/>
              <a:gd name="T8" fmla="*/ 0 w 680"/>
              <a:gd name="T9" fmla="*/ 226 h 2008"/>
              <a:gd name="T10" fmla="*/ 0 w 680"/>
              <a:gd name="T11" fmla="*/ 101 h 2008"/>
              <a:gd name="T12" fmla="*/ 0 w 680"/>
              <a:gd name="T13" fmla="*/ 0 h 2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80" h="2008">
                <a:moveTo>
                  <a:pt x="0" y="2008"/>
                </a:moveTo>
                <a:cubicBezTo>
                  <a:pt x="8" y="1936"/>
                  <a:pt x="25" y="1711"/>
                  <a:pt x="48" y="1576"/>
                </a:cubicBezTo>
                <a:cubicBezTo>
                  <a:pt x="71" y="1441"/>
                  <a:pt x="91" y="1303"/>
                  <a:pt x="136" y="1200"/>
                </a:cubicBezTo>
                <a:cubicBezTo>
                  <a:pt x="181" y="1097"/>
                  <a:pt x="272" y="999"/>
                  <a:pt x="320" y="960"/>
                </a:cubicBezTo>
                <a:cubicBezTo>
                  <a:pt x="368" y="921"/>
                  <a:pt x="466" y="894"/>
                  <a:pt x="526" y="734"/>
                </a:cubicBezTo>
                <a:cubicBezTo>
                  <a:pt x="579" y="629"/>
                  <a:pt x="614" y="450"/>
                  <a:pt x="640" y="328"/>
                </a:cubicBezTo>
                <a:cubicBezTo>
                  <a:pt x="666" y="206"/>
                  <a:pt x="672" y="68"/>
                  <a:pt x="680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KZ"/>
          </a:p>
        </p:txBody>
      </p:sp>
      <p:grpSp>
        <p:nvGrpSpPr>
          <p:cNvPr id="28678" name="Group 3">
            <a:extLst>
              <a:ext uri="{FF2B5EF4-FFF2-40B4-BE49-F238E27FC236}">
                <a16:creationId xmlns:a16="http://schemas.microsoft.com/office/drawing/2014/main" xmlns="" id="{54F5985B-5277-EFCF-3F9F-30E2EB1F5BDB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2044700"/>
            <a:ext cx="8839200" cy="2917825"/>
            <a:chOff x="192" y="144"/>
            <a:chExt cx="5568" cy="1838"/>
          </a:xfrm>
        </p:grpSpPr>
        <p:grpSp>
          <p:nvGrpSpPr>
            <p:cNvPr id="28705" name="Group 4">
              <a:extLst>
                <a:ext uri="{FF2B5EF4-FFF2-40B4-BE49-F238E27FC236}">
                  <a16:creationId xmlns:a16="http://schemas.microsoft.com/office/drawing/2014/main" xmlns="" id="{5CFE2153-C81F-0116-6152-98984DD445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44"/>
              <a:ext cx="5568" cy="1824"/>
              <a:chOff x="192" y="144"/>
              <a:chExt cx="5376" cy="4032"/>
            </a:xfrm>
          </p:grpSpPr>
          <p:sp>
            <p:nvSpPr>
              <p:cNvPr id="28715" name="Line 5">
                <a:extLst>
                  <a:ext uri="{FF2B5EF4-FFF2-40B4-BE49-F238E27FC236}">
                    <a16:creationId xmlns:a16="http://schemas.microsoft.com/office/drawing/2014/main" xmlns="" id="{097DD6FD-3ECB-804A-E39B-CEBCE79B7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16" name="Line 6">
                <a:extLst>
                  <a:ext uri="{FF2B5EF4-FFF2-40B4-BE49-F238E27FC236}">
                    <a16:creationId xmlns:a16="http://schemas.microsoft.com/office/drawing/2014/main" xmlns="" id="{5076CBEC-0137-7D1E-2D8D-F70AEFC77C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17" name="Line 7">
                <a:extLst>
                  <a:ext uri="{FF2B5EF4-FFF2-40B4-BE49-F238E27FC236}">
                    <a16:creationId xmlns:a16="http://schemas.microsoft.com/office/drawing/2014/main" xmlns="" id="{9FD7DA47-9ED4-AF9A-3009-72B0D03F4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18" name="Line 8">
                <a:extLst>
                  <a:ext uri="{FF2B5EF4-FFF2-40B4-BE49-F238E27FC236}">
                    <a16:creationId xmlns:a16="http://schemas.microsoft.com/office/drawing/2014/main" xmlns="" id="{FA282903-E9DD-193F-92D8-514A9CD348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19" name="Line 9">
                <a:extLst>
                  <a:ext uri="{FF2B5EF4-FFF2-40B4-BE49-F238E27FC236}">
                    <a16:creationId xmlns:a16="http://schemas.microsoft.com/office/drawing/2014/main" xmlns="" id="{F6135E48-177F-E192-D2EC-99F6D5C9A9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20" name="Line 10">
                <a:extLst>
                  <a:ext uri="{FF2B5EF4-FFF2-40B4-BE49-F238E27FC236}">
                    <a16:creationId xmlns:a16="http://schemas.microsoft.com/office/drawing/2014/main" xmlns="" id="{675D7DFE-064A-11F7-D5D7-2D9E8F198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21" name="Line 11">
                <a:extLst>
                  <a:ext uri="{FF2B5EF4-FFF2-40B4-BE49-F238E27FC236}">
                    <a16:creationId xmlns:a16="http://schemas.microsoft.com/office/drawing/2014/main" xmlns="" id="{B0B7E40A-F28B-3013-E12E-8680E34728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22" name="Line 12">
                <a:extLst>
                  <a:ext uri="{FF2B5EF4-FFF2-40B4-BE49-F238E27FC236}">
                    <a16:creationId xmlns:a16="http://schemas.microsoft.com/office/drawing/2014/main" xmlns="" id="{3136C436-97F6-FC55-1481-3E8A050E6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23" name="Line 13">
                <a:extLst>
                  <a:ext uri="{FF2B5EF4-FFF2-40B4-BE49-F238E27FC236}">
                    <a16:creationId xmlns:a16="http://schemas.microsoft.com/office/drawing/2014/main" xmlns="" id="{9FFD6AC0-FE2E-6D88-300B-CB0D61E23F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24" name="Line 14">
                <a:extLst>
                  <a:ext uri="{FF2B5EF4-FFF2-40B4-BE49-F238E27FC236}">
                    <a16:creationId xmlns:a16="http://schemas.microsoft.com/office/drawing/2014/main" xmlns="" id="{4A2AB5E1-2B88-B902-F3E3-3E47E30C9E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25" name="Line 15">
                <a:extLst>
                  <a:ext uri="{FF2B5EF4-FFF2-40B4-BE49-F238E27FC236}">
                    <a16:creationId xmlns:a16="http://schemas.microsoft.com/office/drawing/2014/main" xmlns="" id="{0AFE63CF-BE14-12E4-ABFE-1EE295720D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26" name="Line 16">
                <a:extLst>
                  <a:ext uri="{FF2B5EF4-FFF2-40B4-BE49-F238E27FC236}">
                    <a16:creationId xmlns:a16="http://schemas.microsoft.com/office/drawing/2014/main" xmlns="" id="{5C3383FE-2A0B-3D4D-9696-D02B0A20F4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27" name="Line 17">
                <a:extLst>
                  <a:ext uri="{FF2B5EF4-FFF2-40B4-BE49-F238E27FC236}">
                    <a16:creationId xmlns:a16="http://schemas.microsoft.com/office/drawing/2014/main" xmlns="" id="{08B5459A-08B1-CCAB-D14C-B94C58D5ED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28" name="Line 18">
                <a:extLst>
                  <a:ext uri="{FF2B5EF4-FFF2-40B4-BE49-F238E27FC236}">
                    <a16:creationId xmlns:a16="http://schemas.microsoft.com/office/drawing/2014/main" xmlns="" id="{2BFD0C39-0FBB-F3D4-D615-AE4D288237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29" name="Line 19">
                <a:extLst>
                  <a:ext uri="{FF2B5EF4-FFF2-40B4-BE49-F238E27FC236}">
                    <a16:creationId xmlns:a16="http://schemas.microsoft.com/office/drawing/2014/main" xmlns="" id="{508FF670-3927-656F-78B3-352B4838C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30" name="Line 20">
                <a:extLst>
                  <a:ext uri="{FF2B5EF4-FFF2-40B4-BE49-F238E27FC236}">
                    <a16:creationId xmlns:a16="http://schemas.microsoft.com/office/drawing/2014/main" xmlns="" id="{8B82CC1B-71CE-3FED-5ACA-98E3B602DF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31" name="Line 21">
                <a:extLst>
                  <a:ext uri="{FF2B5EF4-FFF2-40B4-BE49-F238E27FC236}">
                    <a16:creationId xmlns:a16="http://schemas.microsoft.com/office/drawing/2014/main" xmlns="" id="{F5FE1D8A-1BC4-80E5-2BBA-8651D2C8B8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32" name="Line 22">
                <a:extLst>
                  <a:ext uri="{FF2B5EF4-FFF2-40B4-BE49-F238E27FC236}">
                    <a16:creationId xmlns:a16="http://schemas.microsoft.com/office/drawing/2014/main" xmlns="" id="{EBB1F81A-8DC7-5838-2F80-4378C09C1F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33" name="Line 23">
                <a:extLst>
                  <a:ext uri="{FF2B5EF4-FFF2-40B4-BE49-F238E27FC236}">
                    <a16:creationId xmlns:a16="http://schemas.microsoft.com/office/drawing/2014/main" xmlns="" id="{B15C5F3E-EFD4-C7BC-CCD1-E3B72BDDF5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34" name="Line 24">
                <a:extLst>
                  <a:ext uri="{FF2B5EF4-FFF2-40B4-BE49-F238E27FC236}">
                    <a16:creationId xmlns:a16="http://schemas.microsoft.com/office/drawing/2014/main" xmlns="" id="{10ECD577-2B86-56AC-13CC-DAB27E079D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35" name="Line 25">
                <a:extLst>
                  <a:ext uri="{FF2B5EF4-FFF2-40B4-BE49-F238E27FC236}">
                    <a16:creationId xmlns:a16="http://schemas.microsoft.com/office/drawing/2014/main" xmlns="" id="{8D9A7D59-13E7-AA11-EBDF-533DBE790D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36" name="Line 26">
                <a:extLst>
                  <a:ext uri="{FF2B5EF4-FFF2-40B4-BE49-F238E27FC236}">
                    <a16:creationId xmlns:a16="http://schemas.microsoft.com/office/drawing/2014/main" xmlns="" id="{49D52E8F-BD38-0BBC-3BFE-211CD603D8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</p:grpSp>
        <p:sp>
          <p:nvSpPr>
            <p:cNvPr id="28706" name="Line 27">
              <a:extLst>
                <a:ext uri="{FF2B5EF4-FFF2-40B4-BE49-F238E27FC236}">
                  <a16:creationId xmlns:a16="http://schemas.microsoft.com/office/drawing/2014/main" xmlns="" id="{F2DE77DA-EEBC-BE46-DDE6-7432EB0C60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44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28707" name="Line 28">
              <a:extLst>
                <a:ext uri="{FF2B5EF4-FFF2-40B4-BE49-F238E27FC236}">
                  <a16:creationId xmlns:a16="http://schemas.microsoft.com/office/drawing/2014/main" xmlns="" id="{F3C9E904-B19E-A482-7F01-8BEB866A36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373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28708" name="Line 29">
              <a:extLst>
                <a:ext uri="{FF2B5EF4-FFF2-40B4-BE49-F238E27FC236}">
                  <a16:creationId xmlns:a16="http://schemas.microsoft.com/office/drawing/2014/main" xmlns="" id="{A5A2A052-2FCF-6C92-738E-8AF6F03870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603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28709" name="Line 30">
              <a:extLst>
                <a:ext uri="{FF2B5EF4-FFF2-40B4-BE49-F238E27FC236}">
                  <a16:creationId xmlns:a16="http://schemas.microsoft.com/office/drawing/2014/main" xmlns="" id="{C4E49F85-3E57-7EFE-E0BF-8652829EE1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834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28710" name="Line 31">
              <a:extLst>
                <a:ext uri="{FF2B5EF4-FFF2-40B4-BE49-F238E27FC236}">
                  <a16:creationId xmlns:a16="http://schemas.microsoft.com/office/drawing/2014/main" xmlns="" id="{EFDC2307-5C03-0CC0-A7B6-8F4262AEE4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063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28711" name="Line 32">
              <a:extLst>
                <a:ext uri="{FF2B5EF4-FFF2-40B4-BE49-F238E27FC236}">
                  <a16:creationId xmlns:a16="http://schemas.microsoft.com/office/drawing/2014/main" xmlns="" id="{B01C1F4D-FCEC-0D7C-E736-3239C3CEC3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292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28712" name="Line 33">
              <a:extLst>
                <a:ext uri="{FF2B5EF4-FFF2-40B4-BE49-F238E27FC236}">
                  <a16:creationId xmlns:a16="http://schemas.microsoft.com/office/drawing/2014/main" xmlns="" id="{E0B939F7-C071-6706-DB78-459CD15FB6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522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28713" name="Line 34">
              <a:extLst>
                <a:ext uri="{FF2B5EF4-FFF2-40B4-BE49-F238E27FC236}">
                  <a16:creationId xmlns:a16="http://schemas.microsoft.com/office/drawing/2014/main" xmlns="" id="{59706084-2F1B-0051-F8CA-BA8BC482F6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751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28714" name="Line 35">
              <a:extLst>
                <a:ext uri="{FF2B5EF4-FFF2-40B4-BE49-F238E27FC236}">
                  <a16:creationId xmlns:a16="http://schemas.microsoft.com/office/drawing/2014/main" xmlns="" id="{8C3ED9A8-0D33-2339-2705-A1D6672AC6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982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</p:grpSp>
      <p:sp>
        <p:nvSpPr>
          <p:cNvPr id="40" name="Text Box 41">
            <a:extLst>
              <a:ext uri="{FF2B5EF4-FFF2-40B4-BE49-F238E27FC236}">
                <a16:creationId xmlns:a16="http://schemas.microsoft.com/office/drawing/2014/main" xmlns="" id="{E94A130B-E8BF-C871-F240-523E8F39C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7238" y="3595688"/>
            <a:ext cx="40957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-</a:t>
            </a: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1</a:t>
            </a:r>
            <a:endParaRPr lang="ru-RU" sz="2000" b="1" dirty="0">
              <a:effectLst>
                <a:outerShdw blurRad="38100" dist="38100" dir="2700000" algn="tl">
                  <a:srgbClr val="DDDDDD"/>
                </a:outerShdw>
              </a:effectLst>
              <a:latin typeface="+mn-lt"/>
            </a:endParaRPr>
          </a:p>
        </p:txBody>
      </p:sp>
      <p:sp>
        <p:nvSpPr>
          <p:cNvPr id="41" name="Text Box 38">
            <a:extLst>
              <a:ext uri="{FF2B5EF4-FFF2-40B4-BE49-F238E27FC236}">
                <a16:creationId xmlns:a16="http://schemas.microsoft.com/office/drawing/2014/main" xmlns="" id="{382EA2BE-EB24-6DBF-3C0C-057E56669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938" y="3035300"/>
            <a:ext cx="404812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O</a:t>
            </a:r>
            <a:endParaRPr lang="ru-RU" sz="2400" b="1" i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28681" name="Freeform 41">
            <a:extLst>
              <a:ext uri="{FF2B5EF4-FFF2-40B4-BE49-F238E27FC236}">
                <a16:creationId xmlns:a16="http://schemas.microsoft.com/office/drawing/2014/main" xmlns="" id="{492652F7-C92E-EB72-9640-6FBFDEE74C5B}"/>
              </a:ext>
            </a:extLst>
          </p:cNvPr>
          <p:cNvSpPr>
            <a:spLocks/>
          </p:cNvSpPr>
          <p:nvPr/>
        </p:nvSpPr>
        <p:spPr bwMode="auto">
          <a:xfrm>
            <a:off x="6908800" y="3889375"/>
            <a:ext cx="1588" cy="1588"/>
          </a:xfrm>
          <a:custGeom>
            <a:avLst/>
            <a:gdLst>
              <a:gd name="T0" fmla="*/ 0 w 680"/>
              <a:gd name="T1" fmla="*/ 621 h 2008"/>
              <a:gd name="T2" fmla="*/ 3337 w 680"/>
              <a:gd name="T3" fmla="*/ 487 h 2008"/>
              <a:gd name="T4" fmla="*/ 9463 w 680"/>
              <a:gd name="T5" fmla="*/ 372 h 2008"/>
              <a:gd name="T6" fmla="*/ 22213 w 680"/>
              <a:gd name="T7" fmla="*/ 297 h 2008"/>
              <a:gd name="T8" fmla="*/ 36529 w 680"/>
              <a:gd name="T9" fmla="*/ 227 h 2008"/>
              <a:gd name="T10" fmla="*/ 44464 w 680"/>
              <a:gd name="T11" fmla="*/ 101 h 2008"/>
              <a:gd name="T12" fmla="*/ 47222 w 680"/>
              <a:gd name="T13" fmla="*/ 0 h 2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80" h="2008">
                <a:moveTo>
                  <a:pt x="0" y="2008"/>
                </a:moveTo>
                <a:cubicBezTo>
                  <a:pt x="8" y="1936"/>
                  <a:pt x="25" y="1711"/>
                  <a:pt x="48" y="1576"/>
                </a:cubicBezTo>
                <a:cubicBezTo>
                  <a:pt x="71" y="1441"/>
                  <a:pt x="91" y="1303"/>
                  <a:pt x="136" y="1200"/>
                </a:cubicBezTo>
                <a:cubicBezTo>
                  <a:pt x="181" y="1097"/>
                  <a:pt x="272" y="999"/>
                  <a:pt x="320" y="960"/>
                </a:cubicBezTo>
                <a:cubicBezTo>
                  <a:pt x="368" y="921"/>
                  <a:pt x="466" y="894"/>
                  <a:pt x="526" y="734"/>
                </a:cubicBezTo>
                <a:cubicBezTo>
                  <a:pt x="579" y="629"/>
                  <a:pt x="614" y="450"/>
                  <a:pt x="640" y="328"/>
                </a:cubicBezTo>
                <a:cubicBezTo>
                  <a:pt x="666" y="206"/>
                  <a:pt x="672" y="68"/>
                  <a:pt x="680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KZ"/>
          </a:p>
        </p:txBody>
      </p:sp>
      <p:grpSp>
        <p:nvGrpSpPr>
          <p:cNvPr id="43" name="Group 78">
            <a:extLst>
              <a:ext uri="{FF2B5EF4-FFF2-40B4-BE49-F238E27FC236}">
                <a16:creationId xmlns:a16="http://schemas.microsoft.com/office/drawing/2014/main" xmlns="" id="{2A7E93F4-7B6F-6F4F-2B93-6CD342892B8D}"/>
              </a:ext>
            </a:extLst>
          </p:cNvPr>
          <p:cNvGrpSpPr>
            <a:grpSpLocks/>
          </p:cNvGrpSpPr>
          <p:nvPr/>
        </p:nvGrpSpPr>
        <p:grpSpPr bwMode="auto">
          <a:xfrm>
            <a:off x="1482725" y="1960563"/>
            <a:ext cx="8777288" cy="3200400"/>
            <a:chOff x="-48" y="96"/>
            <a:chExt cx="5529" cy="2016"/>
          </a:xfrm>
        </p:grpSpPr>
        <p:sp>
          <p:nvSpPr>
            <p:cNvPr id="28689" name="Freeform 65">
              <a:extLst>
                <a:ext uri="{FF2B5EF4-FFF2-40B4-BE49-F238E27FC236}">
                  <a16:creationId xmlns:a16="http://schemas.microsoft.com/office/drawing/2014/main" xmlns="" id="{07B37B39-261C-D957-4E16-DB8F7C534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152"/>
              <a:ext cx="1" cy="1952"/>
            </a:xfrm>
            <a:custGeom>
              <a:avLst/>
              <a:gdLst>
                <a:gd name="T0" fmla="*/ 0 w 1"/>
                <a:gd name="T1" fmla="*/ 0 h 1952"/>
                <a:gd name="T2" fmla="*/ 0 w 1"/>
                <a:gd name="T3" fmla="*/ 1952 h 195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952">
                  <a:moveTo>
                    <a:pt x="0" y="0"/>
                  </a:moveTo>
                  <a:cubicBezTo>
                    <a:pt x="0" y="327"/>
                    <a:pt x="0" y="1545"/>
                    <a:pt x="0" y="1952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grpSp>
          <p:nvGrpSpPr>
            <p:cNvPr id="28690" name="Group 75">
              <a:extLst>
                <a:ext uri="{FF2B5EF4-FFF2-40B4-BE49-F238E27FC236}">
                  <a16:creationId xmlns:a16="http://schemas.microsoft.com/office/drawing/2014/main" xmlns="" id="{758D57E5-32D4-C07B-9A3A-057C9FBF19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6"/>
              <a:ext cx="5481" cy="2016"/>
              <a:chOff x="48" y="96"/>
              <a:chExt cx="5481" cy="2016"/>
            </a:xfrm>
          </p:grpSpPr>
          <p:sp>
            <p:nvSpPr>
              <p:cNvPr id="28692" name="Freeform 61">
                <a:extLst>
                  <a:ext uri="{FF2B5EF4-FFF2-40B4-BE49-F238E27FC236}">
                    <a16:creationId xmlns:a16="http://schemas.microsoft.com/office/drawing/2014/main" xmlns="" id="{7D3CF41C-D37E-E6A9-A49D-08A2F9155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36"/>
                <a:ext cx="1" cy="1952"/>
              </a:xfrm>
              <a:custGeom>
                <a:avLst/>
                <a:gdLst>
                  <a:gd name="T0" fmla="*/ 0 w 1"/>
                  <a:gd name="T1" fmla="*/ 0 h 1952"/>
                  <a:gd name="T2" fmla="*/ 0 w 1"/>
                  <a:gd name="T3" fmla="*/ 1952 h 19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952">
                    <a:moveTo>
                      <a:pt x="0" y="0"/>
                    </a:moveTo>
                    <a:cubicBezTo>
                      <a:pt x="0" y="327"/>
                      <a:pt x="0" y="1545"/>
                      <a:pt x="0" y="195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693" name="Freeform 62">
                <a:extLst>
                  <a:ext uri="{FF2B5EF4-FFF2-40B4-BE49-F238E27FC236}">
                    <a16:creationId xmlns:a16="http://schemas.microsoft.com/office/drawing/2014/main" xmlns="" id="{1B4D6C0E-A8E8-F71F-FFA8-6E3CEFA7B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96"/>
                <a:ext cx="680" cy="2008"/>
              </a:xfrm>
              <a:custGeom>
                <a:avLst/>
                <a:gdLst>
                  <a:gd name="T0" fmla="*/ 0 w 680"/>
                  <a:gd name="T1" fmla="*/ 2008 h 2008"/>
                  <a:gd name="T2" fmla="*/ 48 w 680"/>
                  <a:gd name="T3" fmla="*/ 1576 h 2008"/>
                  <a:gd name="T4" fmla="*/ 136 w 680"/>
                  <a:gd name="T5" fmla="*/ 1200 h 2008"/>
                  <a:gd name="T6" fmla="*/ 320 w 680"/>
                  <a:gd name="T7" fmla="*/ 960 h 2008"/>
                  <a:gd name="T8" fmla="*/ 526 w 680"/>
                  <a:gd name="T9" fmla="*/ 734 h 2008"/>
                  <a:gd name="T10" fmla="*/ 640 w 680"/>
                  <a:gd name="T11" fmla="*/ 328 h 2008"/>
                  <a:gd name="T12" fmla="*/ 680 w 680"/>
                  <a:gd name="T13" fmla="*/ 0 h 2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0" h="2008">
                    <a:moveTo>
                      <a:pt x="0" y="2008"/>
                    </a:moveTo>
                    <a:cubicBezTo>
                      <a:pt x="8" y="1936"/>
                      <a:pt x="25" y="1711"/>
                      <a:pt x="48" y="1576"/>
                    </a:cubicBezTo>
                    <a:cubicBezTo>
                      <a:pt x="71" y="1441"/>
                      <a:pt x="91" y="1303"/>
                      <a:pt x="136" y="1200"/>
                    </a:cubicBezTo>
                    <a:cubicBezTo>
                      <a:pt x="181" y="1097"/>
                      <a:pt x="272" y="999"/>
                      <a:pt x="320" y="960"/>
                    </a:cubicBezTo>
                    <a:cubicBezTo>
                      <a:pt x="368" y="921"/>
                      <a:pt x="466" y="894"/>
                      <a:pt x="526" y="734"/>
                    </a:cubicBezTo>
                    <a:cubicBezTo>
                      <a:pt x="579" y="629"/>
                      <a:pt x="614" y="450"/>
                      <a:pt x="640" y="328"/>
                    </a:cubicBezTo>
                    <a:cubicBezTo>
                      <a:pt x="666" y="206"/>
                      <a:pt x="672" y="68"/>
                      <a:pt x="68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694" name="Freeform 63">
                <a:extLst>
                  <a:ext uri="{FF2B5EF4-FFF2-40B4-BE49-F238E27FC236}">
                    <a16:creationId xmlns:a16="http://schemas.microsoft.com/office/drawing/2014/main" xmlns="" id="{6EBBB6B3-B2D1-61C5-981F-0785237A6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144"/>
                <a:ext cx="1" cy="1952"/>
              </a:xfrm>
              <a:custGeom>
                <a:avLst/>
                <a:gdLst>
                  <a:gd name="T0" fmla="*/ 0 w 1"/>
                  <a:gd name="T1" fmla="*/ 0 h 1952"/>
                  <a:gd name="T2" fmla="*/ 0 w 1"/>
                  <a:gd name="T3" fmla="*/ 1952 h 19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952">
                    <a:moveTo>
                      <a:pt x="0" y="0"/>
                    </a:moveTo>
                    <a:cubicBezTo>
                      <a:pt x="0" y="327"/>
                      <a:pt x="0" y="1545"/>
                      <a:pt x="0" y="195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695" name="Freeform 64">
                <a:extLst>
                  <a:ext uri="{FF2B5EF4-FFF2-40B4-BE49-F238E27FC236}">
                    <a16:creationId xmlns:a16="http://schemas.microsoft.com/office/drawing/2014/main" xmlns="" id="{491E6518-D2DA-3204-7054-12B94B00B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104"/>
                <a:ext cx="680" cy="2008"/>
              </a:xfrm>
              <a:custGeom>
                <a:avLst/>
                <a:gdLst>
                  <a:gd name="T0" fmla="*/ 0 w 680"/>
                  <a:gd name="T1" fmla="*/ 2008 h 2008"/>
                  <a:gd name="T2" fmla="*/ 48 w 680"/>
                  <a:gd name="T3" fmla="*/ 1576 h 2008"/>
                  <a:gd name="T4" fmla="*/ 136 w 680"/>
                  <a:gd name="T5" fmla="*/ 1200 h 2008"/>
                  <a:gd name="T6" fmla="*/ 320 w 680"/>
                  <a:gd name="T7" fmla="*/ 960 h 2008"/>
                  <a:gd name="T8" fmla="*/ 526 w 680"/>
                  <a:gd name="T9" fmla="*/ 734 h 2008"/>
                  <a:gd name="T10" fmla="*/ 640 w 680"/>
                  <a:gd name="T11" fmla="*/ 328 h 2008"/>
                  <a:gd name="T12" fmla="*/ 680 w 680"/>
                  <a:gd name="T13" fmla="*/ 0 h 2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0" h="2008">
                    <a:moveTo>
                      <a:pt x="0" y="2008"/>
                    </a:moveTo>
                    <a:cubicBezTo>
                      <a:pt x="8" y="1936"/>
                      <a:pt x="25" y="1711"/>
                      <a:pt x="48" y="1576"/>
                    </a:cubicBezTo>
                    <a:cubicBezTo>
                      <a:pt x="71" y="1441"/>
                      <a:pt x="91" y="1303"/>
                      <a:pt x="136" y="1200"/>
                    </a:cubicBezTo>
                    <a:cubicBezTo>
                      <a:pt x="181" y="1097"/>
                      <a:pt x="272" y="999"/>
                      <a:pt x="320" y="960"/>
                    </a:cubicBezTo>
                    <a:cubicBezTo>
                      <a:pt x="368" y="921"/>
                      <a:pt x="466" y="894"/>
                      <a:pt x="526" y="734"/>
                    </a:cubicBezTo>
                    <a:cubicBezTo>
                      <a:pt x="579" y="629"/>
                      <a:pt x="614" y="450"/>
                      <a:pt x="640" y="328"/>
                    </a:cubicBezTo>
                    <a:cubicBezTo>
                      <a:pt x="666" y="206"/>
                      <a:pt x="672" y="68"/>
                      <a:pt x="68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696" name="Freeform 66">
                <a:extLst>
                  <a:ext uri="{FF2B5EF4-FFF2-40B4-BE49-F238E27FC236}">
                    <a16:creationId xmlns:a16="http://schemas.microsoft.com/office/drawing/2014/main" xmlns="" id="{0882A89E-36FB-69D2-9D67-1CD71407A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" y="104"/>
                <a:ext cx="680" cy="2008"/>
              </a:xfrm>
              <a:custGeom>
                <a:avLst/>
                <a:gdLst>
                  <a:gd name="T0" fmla="*/ 0 w 680"/>
                  <a:gd name="T1" fmla="*/ 2008 h 2008"/>
                  <a:gd name="T2" fmla="*/ 48 w 680"/>
                  <a:gd name="T3" fmla="*/ 1576 h 2008"/>
                  <a:gd name="T4" fmla="*/ 136 w 680"/>
                  <a:gd name="T5" fmla="*/ 1200 h 2008"/>
                  <a:gd name="T6" fmla="*/ 320 w 680"/>
                  <a:gd name="T7" fmla="*/ 960 h 2008"/>
                  <a:gd name="T8" fmla="*/ 526 w 680"/>
                  <a:gd name="T9" fmla="*/ 734 h 2008"/>
                  <a:gd name="T10" fmla="*/ 640 w 680"/>
                  <a:gd name="T11" fmla="*/ 328 h 2008"/>
                  <a:gd name="T12" fmla="*/ 680 w 680"/>
                  <a:gd name="T13" fmla="*/ 0 h 2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0" h="2008">
                    <a:moveTo>
                      <a:pt x="0" y="2008"/>
                    </a:moveTo>
                    <a:cubicBezTo>
                      <a:pt x="8" y="1936"/>
                      <a:pt x="25" y="1711"/>
                      <a:pt x="48" y="1576"/>
                    </a:cubicBezTo>
                    <a:cubicBezTo>
                      <a:pt x="71" y="1441"/>
                      <a:pt x="91" y="1303"/>
                      <a:pt x="136" y="1200"/>
                    </a:cubicBezTo>
                    <a:cubicBezTo>
                      <a:pt x="181" y="1097"/>
                      <a:pt x="272" y="999"/>
                      <a:pt x="320" y="960"/>
                    </a:cubicBezTo>
                    <a:cubicBezTo>
                      <a:pt x="368" y="921"/>
                      <a:pt x="466" y="894"/>
                      <a:pt x="526" y="734"/>
                    </a:cubicBezTo>
                    <a:cubicBezTo>
                      <a:pt x="579" y="629"/>
                      <a:pt x="614" y="450"/>
                      <a:pt x="640" y="328"/>
                    </a:cubicBezTo>
                    <a:cubicBezTo>
                      <a:pt x="666" y="206"/>
                      <a:pt x="672" y="68"/>
                      <a:pt x="68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697" name="Freeform 67">
                <a:extLst>
                  <a:ext uri="{FF2B5EF4-FFF2-40B4-BE49-F238E27FC236}">
                    <a16:creationId xmlns:a16="http://schemas.microsoft.com/office/drawing/2014/main" xmlns="" id="{499D2E81-CBC7-FFA8-FC58-A3C1834FA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" y="144"/>
                <a:ext cx="1" cy="1952"/>
              </a:xfrm>
              <a:custGeom>
                <a:avLst/>
                <a:gdLst>
                  <a:gd name="T0" fmla="*/ 0 w 1"/>
                  <a:gd name="T1" fmla="*/ 0 h 1952"/>
                  <a:gd name="T2" fmla="*/ 0 w 1"/>
                  <a:gd name="T3" fmla="*/ 1952 h 19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952">
                    <a:moveTo>
                      <a:pt x="0" y="0"/>
                    </a:moveTo>
                    <a:cubicBezTo>
                      <a:pt x="0" y="327"/>
                      <a:pt x="0" y="1545"/>
                      <a:pt x="0" y="195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698" name="Freeform 68">
                <a:extLst>
                  <a:ext uri="{FF2B5EF4-FFF2-40B4-BE49-F238E27FC236}">
                    <a16:creationId xmlns:a16="http://schemas.microsoft.com/office/drawing/2014/main" xmlns="" id="{98701017-2E58-15FF-4603-78EF34897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" y="136"/>
                <a:ext cx="1" cy="1952"/>
              </a:xfrm>
              <a:custGeom>
                <a:avLst/>
                <a:gdLst>
                  <a:gd name="T0" fmla="*/ 0 w 1"/>
                  <a:gd name="T1" fmla="*/ 0 h 1952"/>
                  <a:gd name="T2" fmla="*/ 0 w 1"/>
                  <a:gd name="T3" fmla="*/ 1952 h 19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952">
                    <a:moveTo>
                      <a:pt x="0" y="0"/>
                    </a:moveTo>
                    <a:cubicBezTo>
                      <a:pt x="0" y="327"/>
                      <a:pt x="0" y="1545"/>
                      <a:pt x="0" y="195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699" name="Freeform 69">
                <a:extLst>
                  <a:ext uri="{FF2B5EF4-FFF2-40B4-BE49-F238E27FC236}">
                    <a16:creationId xmlns:a16="http://schemas.microsoft.com/office/drawing/2014/main" xmlns="" id="{DC5A97BE-4557-86CD-CA98-9043F60E5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96"/>
                <a:ext cx="680" cy="2008"/>
              </a:xfrm>
              <a:custGeom>
                <a:avLst/>
                <a:gdLst>
                  <a:gd name="T0" fmla="*/ 0 w 680"/>
                  <a:gd name="T1" fmla="*/ 2008 h 2008"/>
                  <a:gd name="T2" fmla="*/ 48 w 680"/>
                  <a:gd name="T3" fmla="*/ 1576 h 2008"/>
                  <a:gd name="T4" fmla="*/ 136 w 680"/>
                  <a:gd name="T5" fmla="*/ 1200 h 2008"/>
                  <a:gd name="T6" fmla="*/ 320 w 680"/>
                  <a:gd name="T7" fmla="*/ 960 h 2008"/>
                  <a:gd name="T8" fmla="*/ 526 w 680"/>
                  <a:gd name="T9" fmla="*/ 734 h 2008"/>
                  <a:gd name="T10" fmla="*/ 640 w 680"/>
                  <a:gd name="T11" fmla="*/ 328 h 2008"/>
                  <a:gd name="T12" fmla="*/ 680 w 680"/>
                  <a:gd name="T13" fmla="*/ 0 h 2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0" h="2008">
                    <a:moveTo>
                      <a:pt x="0" y="2008"/>
                    </a:moveTo>
                    <a:cubicBezTo>
                      <a:pt x="8" y="1936"/>
                      <a:pt x="25" y="1711"/>
                      <a:pt x="48" y="1576"/>
                    </a:cubicBezTo>
                    <a:cubicBezTo>
                      <a:pt x="71" y="1441"/>
                      <a:pt x="91" y="1303"/>
                      <a:pt x="136" y="1200"/>
                    </a:cubicBezTo>
                    <a:cubicBezTo>
                      <a:pt x="181" y="1097"/>
                      <a:pt x="272" y="999"/>
                      <a:pt x="320" y="960"/>
                    </a:cubicBezTo>
                    <a:cubicBezTo>
                      <a:pt x="368" y="921"/>
                      <a:pt x="466" y="894"/>
                      <a:pt x="526" y="734"/>
                    </a:cubicBezTo>
                    <a:cubicBezTo>
                      <a:pt x="579" y="629"/>
                      <a:pt x="614" y="450"/>
                      <a:pt x="640" y="328"/>
                    </a:cubicBezTo>
                    <a:cubicBezTo>
                      <a:pt x="666" y="206"/>
                      <a:pt x="672" y="68"/>
                      <a:pt x="68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00" name="Freeform 70">
                <a:extLst>
                  <a:ext uri="{FF2B5EF4-FFF2-40B4-BE49-F238E27FC236}">
                    <a16:creationId xmlns:a16="http://schemas.microsoft.com/office/drawing/2014/main" xmlns="" id="{FBB46804-EB63-DA96-5F8E-BEFB436EA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1" y="136"/>
                <a:ext cx="1" cy="1952"/>
              </a:xfrm>
              <a:custGeom>
                <a:avLst/>
                <a:gdLst>
                  <a:gd name="T0" fmla="*/ 0 w 1"/>
                  <a:gd name="T1" fmla="*/ 0 h 1952"/>
                  <a:gd name="T2" fmla="*/ 0 w 1"/>
                  <a:gd name="T3" fmla="*/ 1952 h 19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952">
                    <a:moveTo>
                      <a:pt x="0" y="0"/>
                    </a:moveTo>
                    <a:cubicBezTo>
                      <a:pt x="0" y="327"/>
                      <a:pt x="0" y="1545"/>
                      <a:pt x="0" y="195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01" name="Freeform 71">
                <a:extLst>
                  <a:ext uri="{FF2B5EF4-FFF2-40B4-BE49-F238E27FC236}">
                    <a16:creationId xmlns:a16="http://schemas.microsoft.com/office/drawing/2014/main" xmlns="" id="{3EE9A62A-A913-9E1E-EA5F-7B6DC4F4F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3" y="96"/>
                <a:ext cx="680" cy="2008"/>
              </a:xfrm>
              <a:custGeom>
                <a:avLst/>
                <a:gdLst>
                  <a:gd name="T0" fmla="*/ 0 w 680"/>
                  <a:gd name="T1" fmla="*/ 2008 h 2008"/>
                  <a:gd name="T2" fmla="*/ 48 w 680"/>
                  <a:gd name="T3" fmla="*/ 1576 h 2008"/>
                  <a:gd name="T4" fmla="*/ 136 w 680"/>
                  <a:gd name="T5" fmla="*/ 1200 h 2008"/>
                  <a:gd name="T6" fmla="*/ 320 w 680"/>
                  <a:gd name="T7" fmla="*/ 960 h 2008"/>
                  <a:gd name="T8" fmla="*/ 526 w 680"/>
                  <a:gd name="T9" fmla="*/ 734 h 2008"/>
                  <a:gd name="T10" fmla="*/ 640 w 680"/>
                  <a:gd name="T11" fmla="*/ 328 h 2008"/>
                  <a:gd name="T12" fmla="*/ 680 w 680"/>
                  <a:gd name="T13" fmla="*/ 0 h 2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0" h="2008">
                    <a:moveTo>
                      <a:pt x="0" y="2008"/>
                    </a:moveTo>
                    <a:cubicBezTo>
                      <a:pt x="8" y="1936"/>
                      <a:pt x="25" y="1711"/>
                      <a:pt x="48" y="1576"/>
                    </a:cubicBezTo>
                    <a:cubicBezTo>
                      <a:pt x="71" y="1441"/>
                      <a:pt x="91" y="1303"/>
                      <a:pt x="136" y="1200"/>
                    </a:cubicBezTo>
                    <a:cubicBezTo>
                      <a:pt x="181" y="1097"/>
                      <a:pt x="272" y="999"/>
                      <a:pt x="320" y="960"/>
                    </a:cubicBezTo>
                    <a:cubicBezTo>
                      <a:pt x="368" y="921"/>
                      <a:pt x="466" y="894"/>
                      <a:pt x="526" y="734"/>
                    </a:cubicBezTo>
                    <a:cubicBezTo>
                      <a:pt x="579" y="629"/>
                      <a:pt x="614" y="450"/>
                      <a:pt x="640" y="328"/>
                    </a:cubicBezTo>
                    <a:cubicBezTo>
                      <a:pt x="666" y="206"/>
                      <a:pt x="672" y="68"/>
                      <a:pt x="68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02" name="Freeform 72">
                <a:extLst>
                  <a:ext uri="{FF2B5EF4-FFF2-40B4-BE49-F238E27FC236}">
                    <a16:creationId xmlns:a16="http://schemas.microsoft.com/office/drawing/2014/main" xmlns="" id="{2A7E0A25-18CE-51C4-E098-7C0AEAF30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8" y="136"/>
                <a:ext cx="1" cy="1952"/>
              </a:xfrm>
              <a:custGeom>
                <a:avLst/>
                <a:gdLst>
                  <a:gd name="T0" fmla="*/ 0 w 1"/>
                  <a:gd name="T1" fmla="*/ 0 h 1952"/>
                  <a:gd name="T2" fmla="*/ 0 w 1"/>
                  <a:gd name="T3" fmla="*/ 1952 h 19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952">
                    <a:moveTo>
                      <a:pt x="0" y="0"/>
                    </a:moveTo>
                    <a:cubicBezTo>
                      <a:pt x="0" y="327"/>
                      <a:pt x="0" y="1545"/>
                      <a:pt x="0" y="195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03" name="Freeform 73">
                <a:extLst>
                  <a:ext uri="{FF2B5EF4-FFF2-40B4-BE49-F238E27FC236}">
                    <a16:creationId xmlns:a16="http://schemas.microsoft.com/office/drawing/2014/main" xmlns="" id="{92C94906-AC4A-3249-9DF2-B68DBC882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96"/>
                <a:ext cx="680" cy="2008"/>
              </a:xfrm>
              <a:custGeom>
                <a:avLst/>
                <a:gdLst>
                  <a:gd name="T0" fmla="*/ 0 w 680"/>
                  <a:gd name="T1" fmla="*/ 2008 h 2008"/>
                  <a:gd name="T2" fmla="*/ 48 w 680"/>
                  <a:gd name="T3" fmla="*/ 1576 h 2008"/>
                  <a:gd name="T4" fmla="*/ 136 w 680"/>
                  <a:gd name="T5" fmla="*/ 1200 h 2008"/>
                  <a:gd name="T6" fmla="*/ 320 w 680"/>
                  <a:gd name="T7" fmla="*/ 960 h 2008"/>
                  <a:gd name="T8" fmla="*/ 526 w 680"/>
                  <a:gd name="T9" fmla="*/ 734 h 2008"/>
                  <a:gd name="T10" fmla="*/ 640 w 680"/>
                  <a:gd name="T11" fmla="*/ 328 h 2008"/>
                  <a:gd name="T12" fmla="*/ 680 w 680"/>
                  <a:gd name="T13" fmla="*/ 0 h 2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0" h="2008">
                    <a:moveTo>
                      <a:pt x="0" y="2008"/>
                    </a:moveTo>
                    <a:cubicBezTo>
                      <a:pt x="8" y="1936"/>
                      <a:pt x="25" y="1711"/>
                      <a:pt x="48" y="1576"/>
                    </a:cubicBezTo>
                    <a:cubicBezTo>
                      <a:pt x="71" y="1441"/>
                      <a:pt x="91" y="1303"/>
                      <a:pt x="136" y="1200"/>
                    </a:cubicBezTo>
                    <a:cubicBezTo>
                      <a:pt x="181" y="1097"/>
                      <a:pt x="272" y="999"/>
                      <a:pt x="320" y="960"/>
                    </a:cubicBezTo>
                    <a:cubicBezTo>
                      <a:pt x="368" y="921"/>
                      <a:pt x="466" y="894"/>
                      <a:pt x="526" y="734"/>
                    </a:cubicBezTo>
                    <a:cubicBezTo>
                      <a:pt x="579" y="629"/>
                      <a:pt x="614" y="450"/>
                      <a:pt x="640" y="328"/>
                    </a:cubicBezTo>
                    <a:cubicBezTo>
                      <a:pt x="666" y="206"/>
                      <a:pt x="672" y="68"/>
                      <a:pt x="68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04" name="Freeform 74">
                <a:extLst>
                  <a:ext uri="{FF2B5EF4-FFF2-40B4-BE49-F238E27FC236}">
                    <a16:creationId xmlns:a16="http://schemas.microsoft.com/office/drawing/2014/main" xmlns="" id="{39444870-E86D-4EBB-BB76-094F64181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" y="96"/>
                <a:ext cx="680" cy="2008"/>
              </a:xfrm>
              <a:custGeom>
                <a:avLst/>
                <a:gdLst>
                  <a:gd name="T0" fmla="*/ 0 w 680"/>
                  <a:gd name="T1" fmla="*/ 2008 h 2008"/>
                  <a:gd name="T2" fmla="*/ 48 w 680"/>
                  <a:gd name="T3" fmla="*/ 1576 h 2008"/>
                  <a:gd name="T4" fmla="*/ 136 w 680"/>
                  <a:gd name="T5" fmla="*/ 1200 h 2008"/>
                  <a:gd name="T6" fmla="*/ 320 w 680"/>
                  <a:gd name="T7" fmla="*/ 960 h 2008"/>
                  <a:gd name="T8" fmla="*/ 526 w 680"/>
                  <a:gd name="T9" fmla="*/ 734 h 2008"/>
                  <a:gd name="T10" fmla="*/ 640 w 680"/>
                  <a:gd name="T11" fmla="*/ 328 h 2008"/>
                  <a:gd name="T12" fmla="*/ 680 w 680"/>
                  <a:gd name="T13" fmla="*/ 0 h 2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0" h="2008">
                    <a:moveTo>
                      <a:pt x="0" y="2008"/>
                    </a:moveTo>
                    <a:cubicBezTo>
                      <a:pt x="8" y="1936"/>
                      <a:pt x="25" y="1711"/>
                      <a:pt x="48" y="1576"/>
                    </a:cubicBezTo>
                    <a:cubicBezTo>
                      <a:pt x="71" y="1441"/>
                      <a:pt x="91" y="1303"/>
                      <a:pt x="136" y="1200"/>
                    </a:cubicBezTo>
                    <a:cubicBezTo>
                      <a:pt x="181" y="1097"/>
                      <a:pt x="272" y="999"/>
                      <a:pt x="320" y="960"/>
                    </a:cubicBezTo>
                    <a:cubicBezTo>
                      <a:pt x="368" y="921"/>
                      <a:pt x="466" y="894"/>
                      <a:pt x="526" y="734"/>
                    </a:cubicBezTo>
                    <a:cubicBezTo>
                      <a:pt x="579" y="629"/>
                      <a:pt x="614" y="450"/>
                      <a:pt x="640" y="328"/>
                    </a:cubicBezTo>
                    <a:cubicBezTo>
                      <a:pt x="666" y="206"/>
                      <a:pt x="672" y="68"/>
                      <a:pt x="68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</p:grpSp>
        <p:sp>
          <p:nvSpPr>
            <p:cNvPr id="28691" name="Freeform 77">
              <a:extLst>
                <a:ext uri="{FF2B5EF4-FFF2-40B4-BE49-F238E27FC236}">
                  <a16:creationId xmlns:a16="http://schemas.microsoft.com/office/drawing/2014/main" xmlns="" id="{6725B97F-7F68-3433-9304-E2B15EAFC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144"/>
              <a:ext cx="1" cy="1952"/>
            </a:xfrm>
            <a:custGeom>
              <a:avLst/>
              <a:gdLst>
                <a:gd name="T0" fmla="*/ 0 w 1"/>
                <a:gd name="T1" fmla="*/ 0 h 1952"/>
                <a:gd name="T2" fmla="*/ 0 w 1"/>
                <a:gd name="T3" fmla="*/ 1952 h 195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952">
                  <a:moveTo>
                    <a:pt x="0" y="0"/>
                  </a:moveTo>
                  <a:cubicBezTo>
                    <a:pt x="0" y="327"/>
                    <a:pt x="0" y="1545"/>
                    <a:pt x="0" y="1952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</p:grpSp>
      <p:graphicFrame>
        <p:nvGraphicFramePr>
          <p:cNvPr id="28683" name="Object 48">
            <a:extLst>
              <a:ext uri="{FF2B5EF4-FFF2-40B4-BE49-F238E27FC236}">
                <a16:creationId xmlns:a16="http://schemas.microsoft.com/office/drawing/2014/main" xmlns="" id="{15776FDE-4A32-635B-0D38-68A24BDC7F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92863" y="3419475"/>
          <a:ext cx="2889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1" name="Формула" r:id="rId4" imgW="164957" imgH="393359" progId="Equation.3">
                  <p:embed/>
                </p:oleObj>
              </mc:Choice>
              <mc:Fallback>
                <p:oleObj name="Формула" r:id="rId4" imgW="164957" imgH="393359" progId="Equation.3">
                  <p:embed/>
                  <p:pic>
                    <p:nvPicPr>
                      <p:cNvPr id="28683" name="Object 48">
                        <a:extLst>
                          <a:ext uri="{FF2B5EF4-FFF2-40B4-BE49-F238E27FC236}">
                            <a16:creationId xmlns:a16="http://schemas.microsoft.com/office/drawing/2014/main" xmlns="" id="{15776FDE-4A32-635B-0D38-68A24BDC7F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2863" y="3419475"/>
                        <a:ext cx="2889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7" name="TextBox 67">
            <a:extLst>
              <a:ext uri="{FF2B5EF4-FFF2-40B4-BE49-F238E27FC236}">
                <a16:creationId xmlns:a16="http://schemas.microsoft.com/office/drawing/2014/main" xmlns="" id="{784E466C-ABE8-FFD6-2316-6C295B342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550" y="1660525"/>
            <a:ext cx="536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Y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8688" name="TextBox 68">
            <a:extLst>
              <a:ext uri="{FF2B5EF4-FFF2-40B4-BE49-F238E27FC236}">
                <a16:creationId xmlns:a16="http://schemas.microsoft.com/office/drawing/2014/main" xmlns="" id="{82188BFB-4186-DA34-990F-4BEA380BA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6688" y="3486150"/>
            <a:ext cx="384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X</a:t>
            </a:r>
            <a:endParaRPr lang="ru-RU" altLang="ru-RU" sz="180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27766" y="5697993"/>
                <a:ext cx="13483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𝑡𝑔𝑥</m:t>
                      </m:r>
                    </m:oMath>
                  </m:oMathPara>
                </a14:m>
                <a:endParaRPr lang="ru-RU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766" y="5697993"/>
                <a:ext cx="134831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883552" y="5697994"/>
                <a:ext cx="19743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𝑡𝑔𝑥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ru-RU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552" y="5697994"/>
                <a:ext cx="1974323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246813" y="5538502"/>
                <a:ext cx="3040448" cy="7321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𝑡𝑔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ru-RU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813" y="5538502"/>
                <a:ext cx="3040448" cy="7321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20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256E-7 -6.0592E-6 L 0.00173 -0.04904 " pathEditMode="relative" ptsTypes="AA"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4903 L 0.0269 -0.04903 " pathEditMode="relative" ptsTypes="AA"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697413" cy="804456"/>
          </a:xfrm>
        </p:spPr>
        <p:txBody>
          <a:bodyPr/>
          <a:lstStyle/>
          <a:p>
            <a:r>
              <a:rPr lang="kk-K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Сәйкестендіру: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30139"/>
                  </p:ext>
                </p:extLst>
              </p:nvPr>
            </p:nvGraphicFramePr>
            <p:xfrm>
              <a:off x="925032" y="1318437"/>
              <a:ext cx="10122196" cy="480591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061098">
                      <a:extLst>
                        <a:ext uri="{9D8B030D-6E8A-4147-A177-3AD203B41FA5}">
                          <a16:colId xmlns:a16="http://schemas.microsoft.com/office/drawing/2014/main" xmlns="" val="1842118652"/>
                        </a:ext>
                      </a:extLst>
                    </a:gridCol>
                    <a:gridCol w="5061098">
                      <a:extLst>
                        <a:ext uri="{9D8B030D-6E8A-4147-A177-3AD203B41FA5}">
                          <a16:colId xmlns:a16="http://schemas.microsoft.com/office/drawing/2014/main" xmlns="" val="60085662"/>
                        </a:ext>
                      </a:extLst>
                    </a:gridCol>
                  </a:tblGrid>
                  <a:tr h="142600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ru-RU" sz="2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914638489"/>
                      </a:ext>
                    </a:extLst>
                  </a:tr>
                  <a:tr h="1135493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28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kk-KZ" sz="28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kk-KZ" sz="28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  <m:f>
                                  <m:fPr>
                                    <m:ctrlPr>
                                      <a:rPr lang="ru-RU" sz="28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8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ru-RU" sz="2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847367603"/>
                      </a:ext>
                    </a:extLst>
                  </a:tr>
                  <a:tr h="105577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28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kk-KZ" sz="28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800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kk-KZ" sz="28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kk-KZ" sz="28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kk-KZ" sz="28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  <m:r>
                                  <a:rPr lang="kk-KZ" sz="28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ru-RU" sz="2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6434101"/>
                      </a:ext>
                    </a:extLst>
                  </a:tr>
                  <a:tr h="1188636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kk-KZ" sz="28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ru-RU" sz="2800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28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kk-KZ" sz="28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kk-KZ" sz="28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  <m:r>
                                  <a:rPr lang="kk-KZ" sz="28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kk-KZ" sz="28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kk-KZ" sz="28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2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52956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30139"/>
                  </p:ext>
                </p:extLst>
              </p:nvPr>
            </p:nvGraphicFramePr>
            <p:xfrm>
              <a:off x="925032" y="1318437"/>
              <a:ext cx="10122196" cy="480591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061098">
                      <a:extLst>
                        <a:ext uri="{9D8B030D-6E8A-4147-A177-3AD203B41FA5}">
                          <a16:colId xmlns:a16="http://schemas.microsoft.com/office/drawing/2014/main" val="1842118652"/>
                        </a:ext>
                      </a:extLst>
                    </a:gridCol>
                    <a:gridCol w="5061098">
                      <a:extLst>
                        <a:ext uri="{9D8B030D-6E8A-4147-A177-3AD203B41FA5}">
                          <a16:colId xmlns:a16="http://schemas.microsoft.com/office/drawing/2014/main" val="60085662"/>
                        </a:ext>
                      </a:extLst>
                    </a:gridCol>
                  </a:tblGrid>
                  <a:tr h="142600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ru-RU" sz="2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14638489"/>
                      </a:ext>
                    </a:extLst>
                  </a:tr>
                  <a:tr h="1135493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120" t="-125668" r="-481" b="-1978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7367603"/>
                      </a:ext>
                    </a:extLst>
                  </a:tr>
                  <a:tr h="105577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120" t="-243931" r="-481" b="-113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434101"/>
                      </a:ext>
                    </a:extLst>
                  </a:tr>
                  <a:tr h="1188636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120" t="-305128" r="-481" b="-10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529562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412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39" y="1497722"/>
            <a:ext cx="4619848" cy="106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Рисунок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39" y="2844241"/>
            <a:ext cx="4619848" cy="91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Рисунок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39" y="3957897"/>
            <a:ext cx="4619848" cy="83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Рисунок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39" y="5052110"/>
            <a:ext cx="4619848" cy="95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7373074" y="1497722"/>
                <a:ext cx="2334343" cy="725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kk-KZ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k-KZ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d>
                        <m:dPr>
                          <m:ctrlPr>
                            <a:rPr lang="ru-RU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k-KZ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kk-KZ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k-KZ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kk-KZ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074" y="1497722"/>
                <a:ext cx="2334343" cy="7253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1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090" y="292231"/>
            <a:ext cx="4384249" cy="776288"/>
          </a:xfrm>
        </p:spPr>
        <p:txBody>
          <a:bodyPr/>
          <a:lstStyle/>
          <a:p>
            <a:r>
              <a:rPr lang="kk-K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Сәйкестендіру: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2662805"/>
                  </p:ext>
                </p:extLst>
              </p:nvPr>
            </p:nvGraphicFramePr>
            <p:xfrm>
              <a:off x="1331919" y="1469121"/>
              <a:ext cx="9728792" cy="43864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890978">
                      <a:extLst>
                        <a:ext uri="{9D8B030D-6E8A-4147-A177-3AD203B41FA5}">
                          <a16:colId xmlns:a16="http://schemas.microsoft.com/office/drawing/2014/main" xmlns="" val="1473504230"/>
                        </a:ext>
                      </a:extLst>
                    </a:gridCol>
                    <a:gridCol w="4837814">
                      <a:extLst>
                        <a:ext uri="{9D8B030D-6E8A-4147-A177-3AD203B41FA5}">
                          <a16:colId xmlns:a16="http://schemas.microsoft.com/office/drawing/2014/main" xmlns="" val="1629164745"/>
                        </a:ext>
                      </a:extLst>
                    </a:gridCol>
                  </a:tblGrid>
                  <a:tr h="121839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28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kk-KZ" sz="28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kk-KZ" sz="28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  <m:f>
                                  <m:fPr>
                                    <m:ctrlPr>
                                      <a:rPr lang="ru-RU" sz="28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8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ru-RU" sz="2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3868215483"/>
                      </a:ext>
                    </a:extLst>
                  </a:tr>
                  <a:tr h="974712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28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kk-KZ" sz="28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tg</m:t>
                                </m:r>
                                <m:d>
                                  <m:dPr>
                                    <m:ctrlPr>
                                      <a:rPr lang="ru-RU" sz="2800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k-KZ" sz="28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kk-KZ" sz="28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ru-RU" sz="2800" i="1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kk-KZ" sz="2800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𝝅</m:t>
                                        </m:r>
                                      </m:num>
                                      <m:den>
                                        <m:r>
                                          <a:rPr lang="kk-KZ" sz="2800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ru-RU" sz="11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77579114"/>
                      </a:ext>
                    </a:extLst>
                  </a:tr>
                  <a:tr h="114075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28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kk-KZ" sz="28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kk-KZ" sz="28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  <m:d>
                                  <m:dPr>
                                    <m:ctrlPr>
                                      <a:rPr lang="ru-RU" sz="2800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k-KZ" sz="28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kk-KZ" sz="28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kk-KZ" sz="28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58574168"/>
                      </a:ext>
                    </a:extLst>
                  </a:tr>
                  <a:tr h="1052623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28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kk-KZ" sz="28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kk-KZ" sz="28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𝒔𝒊𝒏𝒙</m:t>
                                </m:r>
                                <m:r>
                                  <a:rPr lang="kk-KZ" sz="28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kk-KZ" sz="28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2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58237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2662805"/>
                  </p:ext>
                </p:extLst>
              </p:nvPr>
            </p:nvGraphicFramePr>
            <p:xfrm>
              <a:off x="1331919" y="1469121"/>
              <a:ext cx="9728792" cy="43864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890978">
                      <a:extLst>
                        <a:ext uri="{9D8B030D-6E8A-4147-A177-3AD203B41FA5}">
                          <a16:colId xmlns:a16="http://schemas.microsoft.com/office/drawing/2014/main" val="1473504230"/>
                        </a:ext>
                      </a:extLst>
                    </a:gridCol>
                    <a:gridCol w="4837814">
                      <a:extLst>
                        <a:ext uri="{9D8B030D-6E8A-4147-A177-3AD203B41FA5}">
                          <a16:colId xmlns:a16="http://schemas.microsoft.com/office/drawing/2014/main" val="1629164745"/>
                        </a:ext>
                      </a:extLst>
                    </a:gridCol>
                  </a:tblGrid>
                  <a:tr h="121839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1259" t="-500" r="-504" b="-261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8215483"/>
                      </a:ext>
                    </a:extLst>
                  </a:tr>
                  <a:tr h="974712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1259" t="-125625" r="-504" b="-2268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579114"/>
                      </a:ext>
                    </a:extLst>
                  </a:tr>
                  <a:tr h="114075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1259" t="-192021" r="-504" b="-930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574168"/>
                      </a:ext>
                    </a:extLst>
                  </a:tr>
                  <a:tr h="1052623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1259" t="-317341" r="-504" b="-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823726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8436" name="Рисунок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29" y="1696272"/>
            <a:ext cx="3839213" cy="85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Рисунок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01" y="3815353"/>
            <a:ext cx="3872441" cy="82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Рисунок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02" y="2782432"/>
            <a:ext cx="3872441" cy="84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3" name="Рисунок 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542" y="4937954"/>
            <a:ext cx="3798800" cy="85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382963" y="32051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5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881" y="212274"/>
            <a:ext cx="8293395" cy="775344"/>
          </a:xfrm>
        </p:spPr>
        <p:txBody>
          <a:bodyPr>
            <a:normAutofit fontScale="90000"/>
          </a:bodyPr>
          <a:lstStyle/>
          <a:p>
            <a:pPr lvl="0" indent="45085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Фунцияның</a:t>
            </a:r>
            <a:r>
              <a:rPr lang="kk-KZ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графигін</a:t>
            </a:r>
            <a:r>
              <a:rPr lang="kk-KZ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салыңыз</a:t>
            </a: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95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881" y="1055207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ru-RU" alt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466443" y="1413273"/>
            <a:ext cx="7921990" cy="5185633"/>
            <a:chOff x="3466443" y="1413273"/>
            <a:chExt cx="7921990" cy="5185633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3466443" y="1413273"/>
              <a:ext cx="7921990" cy="5185633"/>
              <a:chOff x="3466443" y="1413273"/>
              <a:chExt cx="7921990" cy="5185633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3466443" y="1413273"/>
                <a:ext cx="7921990" cy="5185633"/>
                <a:chOff x="3466443" y="1413273"/>
                <a:chExt cx="7921990" cy="5185633"/>
              </a:xfrm>
            </p:grpSpPr>
            <p:grpSp>
              <p:nvGrpSpPr>
                <p:cNvPr id="15" name="Группа 14"/>
                <p:cNvGrpSpPr/>
                <p:nvPr/>
              </p:nvGrpSpPr>
              <p:grpSpPr>
                <a:xfrm>
                  <a:off x="3466443" y="1413273"/>
                  <a:ext cx="7921990" cy="5185633"/>
                  <a:chOff x="3466443" y="1413273"/>
                  <a:chExt cx="7921990" cy="5185633"/>
                </a:xfrm>
              </p:grpSpPr>
              <p:grpSp>
                <p:nvGrpSpPr>
                  <p:cNvPr id="13" name="Группа 12"/>
                  <p:cNvGrpSpPr/>
                  <p:nvPr/>
                </p:nvGrpSpPr>
                <p:grpSpPr>
                  <a:xfrm>
                    <a:off x="3466443" y="1511060"/>
                    <a:ext cx="7921990" cy="5087846"/>
                    <a:chOff x="3466443" y="1511060"/>
                    <a:chExt cx="7921990" cy="5087846"/>
                  </a:xfrm>
                </p:grpSpPr>
                <p:pic>
                  <p:nvPicPr>
                    <p:cNvPr id="8" name="Рисунок 7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466443" y="1511060"/>
                      <a:ext cx="7829630" cy="5087846"/>
                    </a:xfrm>
                    <a:prstGeom prst="round2DiagRect">
                      <a:avLst>
                        <a:gd name="adj1" fmla="val 16667"/>
                        <a:gd name="adj2" fmla="val 0"/>
                      </a:avLst>
                    </a:prstGeom>
                    <a:ln w="88900" cap="sq">
                      <a:solidFill>
                        <a:srgbClr val="FFFFFF"/>
                      </a:solidFill>
                      <a:miter lim="800000"/>
                    </a:ln>
                    <a:effectLst>
                      <a:outerShdw blurRad="254000" algn="tl" rotWithShape="0">
                        <a:srgbClr val="000000">
                          <a:alpha val="43000"/>
                        </a:srgbClr>
                      </a:outerShdw>
                    </a:effectLst>
                  </p:spPr>
                </p:pic>
                <p:cxnSp>
                  <p:nvCxnSpPr>
                    <p:cNvPr id="10" name="Прямая со стрелкой 9"/>
                    <p:cNvCxnSpPr/>
                    <p:nvPr/>
                  </p:nvCxnSpPr>
                  <p:spPr>
                    <a:xfrm>
                      <a:off x="10686469" y="4054764"/>
                      <a:ext cx="701964" cy="219"/>
                    </a:xfrm>
                    <a:prstGeom prst="straightConnector1">
                      <a:avLst/>
                    </a:prstGeom>
                    <a:ln w="19050">
                      <a:solidFill>
                        <a:schemeClr val="bg1">
                          <a:lumMod val="6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" name="Прямая со стрелкой 11"/>
                  <p:cNvCxnSpPr/>
                  <p:nvPr/>
                </p:nvCxnSpPr>
                <p:spPr>
                  <a:xfrm rot="16200000">
                    <a:off x="7039512" y="1764145"/>
                    <a:ext cx="701964" cy="219"/>
                  </a:xfrm>
                  <a:prstGeom prst="straightConnector1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7061576" y="1469134"/>
                      <a:ext cx="328808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ru-RU" sz="1400" dirty="0"/>
                    </a:p>
                  </p:txBody>
                </p:sp>
              </mc:Choice>
              <mc:Fallback xmlns="">
                <p:sp>
                  <p:nvSpPr>
                    <p:cNvPr id="16" name="TextBox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61576" y="1469134"/>
                      <a:ext cx="328808" cy="30777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2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0967265" y="4045636"/>
                    <a:ext cx="32637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ru-RU" sz="1400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67265" y="4045636"/>
                    <a:ext cx="326371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7986287" y="1602670"/>
                  <a:ext cx="75533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𝑡𝑔𝑥</m:t>
                        </m:r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6287" y="1602670"/>
                  <a:ext cx="755335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6452" r="-2419" b="-3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Группа 49"/>
          <p:cNvGrpSpPr/>
          <p:nvPr/>
        </p:nvGrpSpPr>
        <p:grpSpPr>
          <a:xfrm>
            <a:off x="3517116" y="1261683"/>
            <a:ext cx="7718429" cy="5433912"/>
            <a:chOff x="3517116" y="1354043"/>
            <a:chExt cx="7718429" cy="5433912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3517116" y="1354043"/>
              <a:ext cx="7718429" cy="5433912"/>
              <a:chOff x="3517116" y="1354043"/>
              <a:chExt cx="7718429" cy="5433912"/>
            </a:xfrm>
          </p:grpSpPr>
          <p:grpSp>
            <p:nvGrpSpPr>
              <p:cNvPr id="45" name="Группа 44"/>
              <p:cNvGrpSpPr/>
              <p:nvPr/>
            </p:nvGrpSpPr>
            <p:grpSpPr>
              <a:xfrm>
                <a:off x="3517116" y="1354043"/>
                <a:ext cx="7718429" cy="5433912"/>
                <a:chOff x="3517116" y="1354043"/>
                <a:chExt cx="7718429" cy="5433912"/>
              </a:xfrm>
            </p:grpSpPr>
            <p:grpSp>
              <p:nvGrpSpPr>
                <p:cNvPr id="43" name="Группа 42"/>
                <p:cNvGrpSpPr/>
                <p:nvPr/>
              </p:nvGrpSpPr>
              <p:grpSpPr>
                <a:xfrm>
                  <a:off x="3517116" y="1376867"/>
                  <a:ext cx="7718429" cy="5411088"/>
                  <a:chOff x="3517116" y="1376867"/>
                  <a:chExt cx="7718429" cy="5411088"/>
                </a:xfrm>
              </p:grpSpPr>
              <p:grpSp>
                <p:nvGrpSpPr>
                  <p:cNvPr id="41" name="Группа 40"/>
                  <p:cNvGrpSpPr/>
                  <p:nvPr/>
                </p:nvGrpSpPr>
                <p:grpSpPr>
                  <a:xfrm>
                    <a:off x="3517116" y="1376867"/>
                    <a:ext cx="7718429" cy="5411088"/>
                    <a:chOff x="3517116" y="1376867"/>
                    <a:chExt cx="7718429" cy="5411088"/>
                  </a:xfrm>
                </p:grpSpPr>
                <p:grpSp>
                  <p:nvGrpSpPr>
                    <p:cNvPr id="33" name="Группа 32"/>
                    <p:cNvGrpSpPr/>
                    <p:nvPr/>
                  </p:nvGrpSpPr>
                  <p:grpSpPr>
                    <a:xfrm>
                      <a:off x="3517116" y="1506614"/>
                      <a:ext cx="7718429" cy="5281341"/>
                      <a:chOff x="-1984070" y="3118721"/>
                      <a:chExt cx="8114869" cy="5281341"/>
                    </a:xfrm>
                  </p:grpSpPr>
                  <p:pic>
                    <p:nvPicPr>
                      <p:cNvPr id="29" name="Рисунок 2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984070" y="3118721"/>
                        <a:ext cx="8114869" cy="5281341"/>
                      </a:xfrm>
                      <a:prstGeom prst="round2DiagRect">
                        <a:avLst>
                          <a:gd name="adj1" fmla="val 16667"/>
                          <a:gd name="adj2" fmla="val 0"/>
                        </a:avLst>
                      </a:prstGeom>
                      <a:ln w="88900" cap="sq">
                        <a:solidFill>
                          <a:srgbClr val="FFFFFF"/>
                        </a:solidFill>
                        <a:miter lim="800000"/>
                      </a:ln>
                      <a:effectLst>
                        <a:outerShdw blurRad="254000" algn="tl" rotWithShape="0">
                          <a:srgbClr val="000000">
                            <a:alpha val="43000"/>
                          </a:srgbClr>
                        </a:outerShdw>
                      </a:effectLst>
                    </p:spPr>
                  </p:pic>
                  <p:cxnSp>
                    <p:nvCxnSpPr>
                      <p:cNvPr id="32" name="Прямая со стрелкой 31"/>
                      <p:cNvCxnSpPr/>
                      <p:nvPr/>
                    </p:nvCxnSpPr>
                    <p:spPr>
                      <a:xfrm>
                        <a:off x="5419465" y="5796336"/>
                        <a:ext cx="701964" cy="219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bg1">
                            <a:lumMod val="6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0" name="Прямая со стрелкой 39"/>
                    <p:cNvCxnSpPr/>
                    <p:nvPr/>
                  </p:nvCxnSpPr>
                  <p:spPr>
                    <a:xfrm rot="16200000">
                      <a:off x="7080875" y="1727739"/>
                      <a:ext cx="701964" cy="219"/>
                    </a:xfrm>
                    <a:prstGeom prst="straightConnector1">
                      <a:avLst/>
                    </a:prstGeom>
                    <a:ln w="19050">
                      <a:solidFill>
                        <a:schemeClr val="bg1">
                          <a:lumMod val="6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2" name="TextBox 41"/>
                      <p:cNvSpPr txBox="1"/>
                      <p:nvPr/>
                    </p:nvSpPr>
                    <p:spPr>
                      <a:xfrm>
                        <a:off x="10822779" y="4185612"/>
                        <a:ext cx="326371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ru-RU" sz="1400" dirty="0"/>
                      </a:p>
                    </p:txBody>
                  </p:sp>
                </mc:Choice>
                <mc:Fallback xmlns="">
                  <p:sp>
                    <p:nvSpPr>
                      <p:cNvPr id="42" name="TextBox 4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822779" y="4185612"/>
                        <a:ext cx="326371" cy="307777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/>
                    <p:cNvSpPr txBox="1"/>
                    <p:nvPr/>
                  </p:nvSpPr>
                  <p:spPr>
                    <a:xfrm>
                      <a:off x="7063938" y="1354043"/>
                      <a:ext cx="328808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ru-RU" sz="1400" dirty="0"/>
                    </a:p>
                  </p:txBody>
                </p:sp>
              </mc:Choice>
              <mc:Fallback xmlns="">
                <p:sp>
                  <p:nvSpPr>
                    <p:cNvPr id="44" name="TextBox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63938" y="1354043"/>
                      <a:ext cx="328808" cy="30777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2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8855581" y="1626995"/>
                    <a:ext cx="755335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𝑡𝑔𝑥</m:t>
                          </m:r>
                        </m:oMath>
                      </m:oMathPara>
                    </a14:m>
                    <a:endParaRPr lang="ru-RU" sz="1600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55581" y="1626995"/>
                    <a:ext cx="755335" cy="2462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452" r="-6452" b="-30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7041919" y="1641143"/>
                  <a:ext cx="104297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𝑡𝑔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1919" y="1641143"/>
                  <a:ext cx="1042978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4678" b="-3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Группа 66"/>
          <p:cNvGrpSpPr/>
          <p:nvPr/>
        </p:nvGrpSpPr>
        <p:grpSpPr>
          <a:xfrm>
            <a:off x="3343604" y="1141615"/>
            <a:ext cx="8526084" cy="5540568"/>
            <a:chOff x="3343604" y="1354043"/>
            <a:chExt cx="8526084" cy="5540568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3343604" y="1354043"/>
              <a:ext cx="8526084" cy="5540568"/>
              <a:chOff x="3343604" y="1354043"/>
              <a:chExt cx="8526084" cy="5540568"/>
            </a:xfrm>
          </p:grpSpPr>
          <p:grpSp>
            <p:nvGrpSpPr>
              <p:cNvPr id="63" name="Группа 62"/>
              <p:cNvGrpSpPr/>
              <p:nvPr/>
            </p:nvGrpSpPr>
            <p:grpSpPr>
              <a:xfrm>
                <a:off x="3343604" y="1354043"/>
                <a:ext cx="8526084" cy="5540568"/>
                <a:chOff x="3343604" y="1354043"/>
                <a:chExt cx="8526084" cy="5540568"/>
              </a:xfrm>
            </p:grpSpPr>
            <p:grpSp>
              <p:nvGrpSpPr>
                <p:cNvPr id="59" name="Группа 58"/>
                <p:cNvGrpSpPr/>
                <p:nvPr/>
              </p:nvGrpSpPr>
              <p:grpSpPr>
                <a:xfrm>
                  <a:off x="3343604" y="1354043"/>
                  <a:ext cx="8526084" cy="5540568"/>
                  <a:chOff x="3343604" y="1354043"/>
                  <a:chExt cx="8526084" cy="5540568"/>
                </a:xfrm>
              </p:grpSpPr>
              <p:grpSp>
                <p:nvGrpSpPr>
                  <p:cNvPr id="57" name="Группа 56"/>
                  <p:cNvGrpSpPr/>
                  <p:nvPr/>
                </p:nvGrpSpPr>
                <p:grpSpPr>
                  <a:xfrm>
                    <a:off x="3343604" y="1354043"/>
                    <a:ext cx="8526084" cy="5540568"/>
                    <a:chOff x="3343604" y="1354043"/>
                    <a:chExt cx="8526084" cy="5540568"/>
                  </a:xfrm>
                </p:grpSpPr>
                <p:grpSp>
                  <p:nvGrpSpPr>
                    <p:cNvPr id="55" name="Группа 54"/>
                    <p:cNvGrpSpPr/>
                    <p:nvPr/>
                  </p:nvGrpSpPr>
                  <p:grpSpPr>
                    <a:xfrm>
                      <a:off x="3343604" y="1354043"/>
                      <a:ext cx="8526084" cy="5540568"/>
                      <a:chOff x="3343604" y="1354043"/>
                      <a:chExt cx="8526084" cy="5540568"/>
                    </a:xfrm>
                  </p:grpSpPr>
                  <p:grpSp>
                    <p:nvGrpSpPr>
                      <p:cNvPr id="53" name="Группа 52"/>
                      <p:cNvGrpSpPr/>
                      <p:nvPr/>
                    </p:nvGrpSpPr>
                    <p:grpSpPr>
                      <a:xfrm>
                        <a:off x="3343604" y="1354043"/>
                        <a:ext cx="8439607" cy="5540568"/>
                        <a:chOff x="3343604" y="1354043"/>
                        <a:chExt cx="8439607" cy="5540568"/>
                      </a:xfrm>
                    </p:grpSpPr>
                    <p:pic>
                      <p:nvPicPr>
                        <p:cNvPr id="51" name="Рисунок 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343604" y="1436472"/>
                          <a:ext cx="8439607" cy="5458139"/>
                        </a:xfrm>
                        <a:prstGeom prst="round2DiagRect">
                          <a:avLst>
                            <a:gd name="adj1" fmla="val 16667"/>
                            <a:gd name="adj2" fmla="val 0"/>
                          </a:avLst>
                        </a:prstGeom>
                        <a:ln w="88900" cap="sq">
                          <a:solidFill>
                            <a:srgbClr val="FFFFFF"/>
                          </a:solidFill>
                          <a:miter lim="800000"/>
                        </a:ln>
                        <a:effectLst>
                          <a:outerShdw blurRad="254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p:spPr>
                    </p:pic>
                    <p:cxnSp>
                      <p:nvCxnSpPr>
                        <p:cNvPr id="52" name="Прямая со стрелкой 51"/>
                        <p:cNvCxnSpPr/>
                        <p:nvPr/>
                      </p:nvCxnSpPr>
                      <p:spPr>
                        <a:xfrm rot="16200000">
                          <a:off x="7259199" y="1704915"/>
                          <a:ext cx="701964" cy="219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bg1">
                              <a:lumMod val="6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54" name="Прямая со стрелкой 53"/>
                      <p:cNvCxnSpPr/>
                      <p:nvPr/>
                    </p:nvCxnSpPr>
                    <p:spPr>
                      <a:xfrm>
                        <a:off x="11167724" y="4125525"/>
                        <a:ext cx="701964" cy="219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bg1">
                            <a:lumMod val="6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6" name="TextBox 55"/>
                        <p:cNvSpPr txBox="1"/>
                        <p:nvPr/>
                      </p:nvSpPr>
                      <p:spPr>
                        <a:xfrm>
                          <a:off x="11456840" y="4115356"/>
                          <a:ext cx="326371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400" dirty="0"/>
                        </a:p>
                      </p:txBody>
                    </p:sp>
                  </mc:Choice>
                  <mc:Fallback xmlns="">
                    <p:sp>
                      <p:nvSpPr>
                        <p:cNvPr id="56" name="TextBox 55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1456840" y="4115356"/>
                          <a:ext cx="326371" cy="307777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ru-RU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TextBox 57"/>
                      <p:cNvSpPr txBox="1"/>
                      <p:nvPr/>
                    </p:nvSpPr>
                    <p:spPr>
                      <a:xfrm>
                        <a:off x="7194648" y="1436472"/>
                        <a:ext cx="328808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ru-RU" sz="1400" dirty="0"/>
                      </a:p>
                    </p:txBody>
                  </p:sp>
                </mc:Choice>
                <mc:Fallback xmlns="">
                  <p:sp>
                    <p:nvSpPr>
                      <p:cNvPr id="58" name="TextBox 5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94648" y="1436472"/>
                        <a:ext cx="328808" cy="307777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 b="-2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8452577" y="1564197"/>
                      <a:ext cx="755335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𝑡𝑔𝑥</m:t>
                            </m:r>
                          </m:oMath>
                        </m:oMathPara>
                      </a14:m>
                      <a:endParaRPr lang="ru-RU" sz="1600" dirty="0"/>
                    </a:p>
                  </p:txBody>
                </p:sp>
              </mc:Choice>
              <mc:Fallback xmlns="">
                <p:sp>
                  <p:nvSpPr>
                    <p:cNvPr id="62" name="TextBox 6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52577" y="1564197"/>
                      <a:ext cx="755335" cy="246221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6504" r="-7317" b="-3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7473110" y="1586428"/>
                    <a:ext cx="869149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𝑡𝑔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ru-RU" sz="1600" dirty="0"/>
                  </a:p>
                </p:txBody>
              </p:sp>
            </mc:Choice>
            <mc:Fallback xmlns="">
              <p:sp>
                <p:nvSpPr>
                  <p:cNvPr id="64" name="TextBox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3110" y="1586428"/>
                    <a:ext cx="869149" cy="2462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5634" r="-6338" b="-29268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8560972" y="3672689"/>
                  <a:ext cx="1293880" cy="3674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𝑡𝑔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0972" y="3672689"/>
                  <a:ext cx="1293880" cy="367473"/>
                </a:xfrm>
                <a:prstGeom prst="rect">
                  <a:avLst/>
                </a:prstGeom>
                <a:blipFill>
                  <a:blip r:embed="rId14"/>
                  <a:stretch>
                    <a:fillRect l="-2817" b="-15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Группа 84"/>
          <p:cNvGrpSpPr/>
          <p:nvPr/>
        </p:nvGrpSpPr>
        <p:grpSpPr>
          <a:xfrm>
            <a:off x="3292728" y="1070048"/>
            <a:ext cx="8642225" cy="5723041"/>
            <a:chOff x="3292728" y="1070048"/>
            <a:chExt cx="8642225" cy="5723041"/>
          </a:xfrm>
        </p:grpSpPr>
        <p:grpSp>
          <p:nvGrpSpPr>
            <p:cNvPr id="82" name="Группа 81"/>
            <p:cNvGrpSpPr/>
            <p:nvPr/>
          </p:nvGrpSpPr>
          <p:grpSpPr>
            <a:xfrm>
              <a:off x="3292728" y="1070048"/>
              <a:ext cx="8642225" cy="5723041"/>
              <a:chOff x="3292728" y="1070048"/>
              <a:chExt cx="8642225" cy="5723041"/>
            </a:xfrm>
          </p:grpSpPr>
          <p:grpSp>
            <p:nvGrpSpPr>
              <p:cNvPr id="80" name="Группа 79"/>
              <p:cNvGrpSpPr/>
              <p:nvPr/>
            </p:nvGrpSpPr>
            <p:grpSpPr>
              <a:xfrm>
                <a:off x="3292728" y="1070048"/>
                <a:ext cx="8642225" cy="5723041"/>
                <a:chOff x="3292728" y="1070048"/>
                <a:chExt cx="8642225" cy="5723041"/>
              </a:xfrm>
            </p:grpSpPr>
            <p:grpSp>
              <p:nvGrpSpPr>
                <p:cNvPr id="79" name="Группа 78"/>
                <p:cNvGrpSpPr/>
                <p:nvPr/>
              </p:nvGrpSpPr>
              <p:grpSpPr>
                <a:xfrm>
                  <a:off x="3292728" y="1070048"/>
                  <a:ext cx="8642225" cy="5723041"/>
                  <a:chOff x="3292728" y="1070048"/>
                  <a:chExt cx="8642225" cy="5723041"/>
                </a:xfrm>
              </p:grpSpPr>
              <p:grpSp>
                <p:nvGrpSpPr>
                  <p:cNvPr id="76" name="Группа 75"/>
                  <p:cNvGrpSpPr/>
                  <p:nvPr/>
                </p:nvGrpSpPr>
                <p:grpSpPr>
                  <a:xfrm>
                    <a:off x="3292728" y="1070048"/>
                    <a:ext cx="8642225" cy="5723041"/>
                    <a:chOff x="3292728" y="1070048"/>
                    <a:chExt cx="8642225" cy="5723041"/>
                  </a:xfrm>
                </p:grpSpPr>
                <p:grpSp>
                  <p:nvGrpSpPr>
                    <p:cNvPr id="75" name="Группа 74"/>
                    <p:cNvGrpSpPr/>
                    <p:nvPr/>
                  </p:nvGrpSpPr>
                  <p:grpSpPr>
                    <a:xfrm>
                      <a:off x="3292728" y="1070048"/>
                      <a:ext cx="8642225" cy="5723041"/>
                      <a:chOff x="3292728" y="1070048"/>
                      <a:chExt cx="8642225" cy="5723041"/>
                    </a:xfrm>
                  </p:grpSpPr>
                  <p:grpSp>
                    <p:nvGrpSpPr>
                      <p:cNvPr id="72" name="Группа 71"/>
                      <p:cNvGrpSpPr/>
                      <p:nvPr/>
                    </p:nvGrpSpPr>
                    <p:grpSpPr>
                      <a:xfrm>
                        <a:off x="3292728" y="1070048"/>
                        <a:ext cx="8642225" cy="5723041"/>
                        <a:chOff x="3292728" y="1070048"/>
                        <a:chExt cx="8642225" cy="5723041"/>
                      </a:xfrm>
                    </p:grpSpPr>
                    <p:grpSp>
                      <p:nvGrpSpPr>
                        <p:cNvPr id="70" name="Группа 69"/>
                        <p:cNvGrpSpPr/>
                        <p:nvPr/>
                      </p:nvGrpSpPr>
                      <p:grpSpPr>
                        <a:xfrm>
                          <a:off x="3292728" y="1070048"/>
                          <a:ext cx="8576960" cy="5723041"/>
                          <a:chOff x="3292728" y="1070048"/>
                          <a:chExt cx="8576960" cy="5723041"/>
                        </a:xfrm>
                      </p:grpSpPr>
                      <p:pic>
                        <p:nvPicPr>
                          <p:cNvPr id="68" name="Рисунок 6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3292728" y="1141614"/>
                            <a:ext cx="8576960" cy="5651475"/>
                          </a:xfrm>
                          <a:prstGeom prst="round2DiagRect">
                            <a:avLst>
                              <a:gd name="adj1" fmla="val 16667"/>
                              <a:gd name="adj2" fmla="val 0"/>
                            </a:avLst>
                          </a:prstGeom>
                          <a:ln w="88900" cap="sq">
                            <a:solidFill>
                              <a:srgbClr val="FFFFFF"/>
                            </a:solidFill>
                            <a:miter lim="800000"/>
                          </a:ln>
                          <a:effectLst>
                            <a:outerShdw blurRad="254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p:spPr>
                      </p:pic>
                      <p:cxnSp>
                        <p:nvCxnSpPr>
                          <p:cNvPr id="69" name="Прямая со стрелкой 68"/>
                          <p:cNvCxnSpPr/>
                          <p:nvPr/>
                        </p:nvCxnSpPr>
                        <p:spPr>
                          <a:xfrm rot="16200000">
                            <a:off x="7217396" y="1420920"/>
                            <a:ext cx="701964" cy="219"/>
                          </a:xfrm>
                          <a:prstGeom prst="straightConnector1">
                            <a:avLst/>
                          </a:prstGeom>
                          <a:ln w="19050">
                            <a:solidFill>
                              <a:schemeClr val="bg1">
                                <a:lumMod val="65000"/>
                              </a:schemeClr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71" name="Прямая со стрелкой 70"/>
                        <p:cNvCxnSpPr/>
                        <p:nvPr/>
                      </p:nvCxnSpPr>
                      <p:spPr>
                        <a:xfrm>
                          <a:off x="11232989" y="3991723"/>
                          <a:ext cx="701964" cy="219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bg1">
                              <a:lumMod val="6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73" name="TextBox 72"/>
                          <p:cNvSpPr txBox="1"/>
                          <p:nvPr/>
                        </p:nvSpPr>
                        <p:spPr>
                          <a:xfrm>
                            <a:off x="11487104" y="3992049"/>
                            <a:ext cx="326371" cy="30777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oMath>
                              </m:oMathPara>
                            </a14:m>
                            <a:endParaRPr lang="ru-RU" sz="14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73" name="TextBox 7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1487104" y="3992049"/>
                            <a:ext cx="326371" cy="307777"/>
                          </a:xfrm>
                          <a:prstGeom prst="rect">
                            <a:avLst/>
                          </a:prstGeom>
                          <a:blipFill>
                            <a:blip r:embed="rId4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ru-RU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4" name="TextBox 73"/>
                        <p:cNvSpPr txBox="1"/>
                        <p:nvPr/>
                      </p:nvSpPr>
                      <p:spPr>
                        <a:xfrm>
                          <a:off x="7209196" y="1120825"/>
                          <a:ext cx="328808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ru-RU" sz="1400" dirty="0"/>
                        </a:p>
                      </p:txBody>
                    </p:sp>
                  </mc:Choice>
                  <mc:Fallback xmlns="">
                    <p:sp>
                      <p:nvSpPr>
                        <p:cNvPr id="74" name="TextBox 7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209196" y="1120825"/>
                          <a:ext cx="328808" cy="307777"/>
                        </a:xfrm>
                        <a:prstGeom prst="rect">
                          <a:avLst/>
                        </a:prstGeom>
                        <a:blipFill>
                          <a:blip r:embed="rId11"/>
                          <a:stretch>
                            <a:fillRect b="-2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ru-RU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7" name="TextBox 76"/>
                      <p:cNvSpPr txBox="1"/>
                      <p:nvPr/>
                    </p:nvSpPr>
                    <p:spPr>
                      <a:xfrm>
                        <a:off x="8341793" y="1306343"/>
                        <a:ext cx="755335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𝑡𝑔𝑥</m:t>
                              </m:r>
                            </m:oMath>
                          </m:oMathPara>
                        </a14:m>
                        <a:endParaRPr lang="ru-RU" sz="1600" dirty="0"/>
                      </a:p>
                    </p:txBody>
                  </p:sp>
                </mc:Choice>
                <mc:Fallback xmlns="">
                  <p:sp>
                    <p:nvSpPr>
                      <p:cNvPr id="77" name="TextBox 7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341793" y="1306343"/>
                        <a:ext cx="755335" cy="246221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 l="-6452" r="-6452" b="-2682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8" name="TextBox 77"/>
                    <p:cNvSpPr txBox="1"/>
                    <p:nvPr/>
                  </p:nvSpPr>
                  <p:spPr>
                    <a:xfrm>
                      <a:off x="7396936" y="1327238"/>
                      <a:ext cx="869149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𝑡𝑔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ru-RU" sz="1600" dirty="0"/>
                    </a:p>
                  </p:txBody>
                </p:sp>
              </mc:Choice>
              <mc:Fallback xmlns="">
                <p:sp>
                  <p:nvSpPr>
                    <p:cNvPr id="78" name="TextBox 7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96936" y="1327238"/>
                      <a:ext cx="869149" cy="246221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l="-5594" r="-5594" b="-32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8656488" y="3614355"/>
                    <a:ext cx="1293880" cy="36747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𝑡𝑔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ru-RU" sz="1400" dirty="0"/>
                  </a:p>
                </p:txBody>
              </p:sp>
            </mc:Choice>
            <mc:Fallback xmlns="">
              <p:sp>
                <p:nvSpPr>
                  <p:cNvPr id="81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56488" y="3614355"/>
                    <a:ext cx="1293880" cy="367473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2830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6219971" y="3277470"/>
                  <a:ext cx="1220591" cy="3468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𝑡𝑔</m:t>
                        </m:r>
                        <m:d>
                          <m:d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9971" y="3277470"/>
                  <a:ext cx="1220591" cy="346890"/>
                </a:xfrm>
                <a:prstGeom prst="rect">
                  <a:avLst/>
                </a:prstGeom>
                <a:blipFill>
                  <a:blip r:embed="rId19"/>
                  <a:stretch>
                    <a:fillRect l="-2488" t="-3509" b="-1403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5" name="Группа 104"/>
          <p:cNvGrpSpPr/>
          <p:nvPr/>
        </p:nvGrpSpPr>
        <p:grpSpPr>
          <a:xfrm>
            <a:off x="3186545" y="923652"/>
            <a:ext cx="8925931" cy="5796378"/>
            <a:chOff x="3186545" y="923652"/>
            <a:chExt cx="8925931" cy="5796378"/>
          </a:xfrm>
        </p:grpSpPr>
        <p:grpSp>
          <p:nvGrpSpPr>
            <p:cNvPr id="103" name="Группа 102"/>
            <p:cNvGrpSpPr/>
            <p:nvPr/>
          </p:nvGrpSpPr>
          <p:grpSpPr>
            <a:xfrm>
              <a:off x="3186545" y="923652"/>
              <a:ext cx="8925931" cy="5796378"/>
              <a:chOff x="3186545" y="923652"/>
              <a:chExt cx="8925931" cy="5796378"/>
            </a:xfrm>
          </p:grpSpPr>
          <p:grpSp>
            <p:nvGrpSpPr>
              <p:cNvPr id="101" name="Группа 100"/>
              <p:cNvGrpSpPr/>
              <p:nvPr/>
            </p:nvGrpSpPr>
            <p:grpSpPr>
              <a:xfrm>
                <a:off x="3186545" y="923652"/>
                <a:ext cx="8925931" cy="5796378"/>
                <a:chOff x="3186545" y="923652"/>
                <a:chExt cx="8925931" cy="5796378"/>
              </a:xfrm>
            </p:grpSpPr>
            <p:grpSp>
              <p:nvGrpSpPr>
                <p:cNvPr id="99" name="Группа 98"/>
                <p:cNvGrpSpPr/>
                <p:nvPr/>
              </p:nvGrpSpPr>
              <p:grpSpPr>
                <a:xfrm>
                  <a:off x="3186545" y="923652"/>
                  <a:ext cx="8925931" cy="5796378"/>
                  <a:chOff x="3186545" y="923652"/>
                  <a:chExt cx="8925931" cy="5796378"/>
                </a:xfrm>
              </p:grpSpPr>
              <p:grpSp>
                <p:nvGrpSpPr>
                  <p:cNvPr id="98" name="Группа 97"/>
                  <p:cNvGrpSpPr/>
                  <p:nvPr/>
                </p:nvGrpSpPr>
                <p:grpSpPr>
                  <a:xfrm>
                    <a:off x="3186545" y="923652"/>
                    <a:ext cx="8925931" cy="5796378"/>
                    <a:chOff x="3186545" y="923652"/>
                    <a:chExt cx="8925931" cy="5796378"/>
                  </a:xfrm>
                </p:grpSpPr>
                <p:grpSp>
                  <p:nvGrpSpPr>
                    <p:cNvPr id="95" name="Группа 94"/>
                    <p:cNvGrpSpPr/>
                    <p:nvPr/>
                  </p:nvGrpSpPr>
                  <p:grpSpPr>
                    <a:xfrm>
                      <a:off x="3186545" y="923652"/>
                      <a:ext cx="8925931" cy="5796378"/>
                      <a:chOff x="3186545" y="923652"/>
                      <a:chExt cx="8925931" cy="5796378"/>
                    </a:xfrm>
                  </p:grpSpPr>
                  <p:grpSp>
                    <p:nvGrpSpPr>
                      <p:cNvPr id="93" name="Группа 92"/>
                      <p:cNvGrpSpPr/>
                      <p:nvPr/>
                    </p:nvGrpSpPr>
                    <p:grpSpPr>
                      <a:xfrm>
                        <a:off x="3186545" y="923652"/>
                        <a:ext cx="8925931" cy="5796378"/>
                        <a:chOff x="3186545" y="923652"/>
                        <a:chExt cx="8925931" cy="5796378"/>
                      </a:xfrm>
                    </p:grpSpPr>
                    <p:grpSp>
                      <p:nvGrpSpPr>
                        <p:cNvPr id="91" name="Группа 90"/>
                        <p:cNvGrpSpPr/>
                        <p:nvPr/>
                      </p:nvGrpSpPr>
                      <p:grpSpPr>
                        <a:xfrm>
                          <a:off x="3186545" y="923652"/>
                          <a:ext cx="8925931" cy="5796378"/>
                          <a:chOff x="3186545" y="923652"/>
                          <a:chExt cx="8925931" cy="5796378"/>
                        </a:xfrm>
                      </p:grpSpPr>
                      <p:grpSp>
                        <p:nvGrpSpPr>
                          <p:cNvPr id="89" name="Группа 88"/>
                          <p:cNvGrpSpPr/>
                          <p:nvPr/>
                        </p:nvGrpSpPr>
                        <p:grpSpPr>
                          <a:xfrm>
                            <a:off x="3186545" y="923652"/>
                            <a:ext cx="8829963" cy="5796378"/>
                            <a:chOff x="3186545" y="923652"/>
                            <a:chExt cx="8829963" cy="5796378"/>
                          </a:xfrm>
                        </p:grpSpPr>
                        <p:pic>
                          <p:nvPicPr>
                            <p:cNvPr id="87" name="Рисунок 86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186545" y="1003167"/>
                              <a:ext cx="8829963" cy="5716863"/>
                            </a:xfrm>
                            <a:prstGeom prst="round2DiagRect">
                              <a:avLst>
                                <a:gd name="adj1" fmla="val 16667"/>
                                <a:gd name="adj2" fmla="val 0"/>
                              </a:avLst>
                            </a:prstGeom>
                            <a:ln w="88900" cap="sq">
                              <a:solidFill>
                                <a:srgbClr val="FFFFFF"/>
                              </a:solidFill>
                              <a:miter lim="800000"/>
                            </a:ln>
                            <a:effectLst>
                              <a:outerShdw blurRad="254000" algn="tl" rotWithShape="0">
                                <a:srgbClr val="000000">
                                  <a:alpha val="43000"/>
                                </a:srgbClr>
                              </a:outerShdw>
                            </a:effectLst>
                          </p:spPr>
                        </p:pic>
                        <p:cxnSp>
                          <p:nvCxnSpPr>
                            <p:cNvPr id="88" name="Прямая со стрелкой 87"/>
                            <p:cNvCxnSpPr/>
                            <p:nvPr/>
                          </p:nvCxnSpPr>
                          <p:spPr>
                            <a:xfrm rot="16200000">
                              <a:off x="7707716" y="1274524"/>
                              <a:ext cx="701964" cy="219"/>
                            </a:xfrm>
                            <a:prstGeom prst="straightConnector1">
                              <a:avLst/>
                            </a:prstGeom>
                            <a:ln w="1905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90" name="Прямая со стрелкой 89"/>
                          <p:cNvCxnSpPr/>
                          <p:nvPr/>
                        </p:nvCxnSpPr>
                        <p:spPr>
                          <a:xfrm>
                            <a:off x="11410512" y="3911201"/>
                            <a:ext cx="701964" cy="219"/>
                          </a:xfrm>
                          <a:prstGeom prst="straightConnector1">
                            <a:avLst/>
                          </a:prstGeom>
                          <a:ln w="19050">
                            <a:solidFill>
                              <a:schemeClr val="bg1">
                                <a:lumMod val="65000"/>
                              </a:schemeClr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2" name="TextBox 91"/>
                            <p:cNvSpPr txBox="1"/>
                            <p:nvPr/>
                          </p:nvSpPr>
                          <p:spPr>
                            <a:xfrm>
                              <a:off x="11730672" y="3873956"/>
                              <a:ext cx="326371" cy="30777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oMath>
                                </m:oMathPara>
                              </a14:m>
                              <a:endParaRPr lang="ru-RU" sz="14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2" name="TextBox 91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1730672" y="3873956"/>
                              <a:ext cx="326371" cy="307777"/>
                            </a:xfrm>
                            <a:prstGeom prst="rect">
                              <a:avLst/>
                            </a:prstGeom>
                            <a:blipFill>
                              <a:blip r:embed="rId7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ru-RU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94" name="TextBox 93"/>
                          <p:cNvSpPr txBox="1"/>
                          <p:nvPr/>
                        </p:nvSpPr>
                        <p:spPr>
                          <a:xfrm>
                            <a:off x="7725520" y="962969"/>
                            <a:ext cx="328808" cy="30777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oMath>
                              </m:oMathPara>
                            </a14:m>
                            <a:endParaRPr lang="ru-RU" sz="14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94" name="TextBox 93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7725520" y="962969"/>
                            <a:ext cx="328808" cy="307777"/>
                          </a:xfrm>
                          <a:prstGeom prst="rect">
                            <a:avLst/>
                          </a:prstGeom>
                          <a:blipFill>
                            <a:blip r:embed="rId11"/>
                            <a:stretch>
                              <a:fillRect b="-2000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ru-RU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96" name="TextBox 95"/>
                        <p:cNvSpPr txBox="1"/>
                        <p:nvPr/>
                      </p:nvSpPr>
                      <p:spPr>
                        <a:xfrm>
                          <a:off x="8977942" y="1214733"/>
                          <a:ext cx="755335" cy="2462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𝑡𝑔𝑥</m:t>
                                </m:r>
                              </m:oMath>
                            </m:oMathPara>
                          </a14:m>
                          <a:endParaRPr lang="ru-RU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96" name="TextBox 95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977942" y="1214733"/>
                          <a:ext cx="755335" cy="246221"/>
                        </a:xfrm>
                        <a:prstGeom prst="rect">
                          <a:avLst/>
                        </a:prstGeom>
                        <a:blipFill>
                          <a:blip r:embed="rId21"/>
                          <a:stretch>
                            <a:fillRect l="-6452" r="-6452" b="-2682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ru-RU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7" name="TextBox 96"/>
                      <p:cNvSpPr txBox="1"/>
                      <p:nvPr/>
                    </p:nvSpPr>
                    <p:spPr>
                      <a:xfrm>
                        <a:off x="8089416" y="1169734"/>
                        <a:ext cx="869149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𝑡𝑔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ru-RU" sz="1600" dirty="0"/>
                      </a:p>
                    </p:txBody>
                  </p:sp>
                </mc:Choice>
                <mc:Fallback xmlns="">
                  <p:sp>
                    <p:nvSpPr>
                      <p:cNvPr id="97" name="TextBox 9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089416" y="1169734"/>
                        <a:ext cx="869149" cy="246221"/>
                      </a:xfrm>
                      <a:prstGeom prst="rect">
                        <a:avLst/>
                      </a:prstGeom>
                      <a:blipFill>
                        <a:blip r:embed="rId22"/>
                        <a:stretch>
                          <a:fillRect l="-5594" r="-5594" b="-325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TextBox 99"/>
                    <p:cNvSpPr txBox="1"/>
                    <p:nvPr/>
                  </p:nvSpPr>
                  <p:spPr>
                    <a:xfrm>
                      <a:off x="6706887" y="3354685"/>
                      <a:ext cx="1293880" cy="36747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𝑡𝑔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oMath>
                        </m:oMathPara>
                      </a14:m>
                      <a:endParaRPr lang="ru-RU" sz="1400" dirty="0"/>
                    </a:p>
                  </p:txBody>
                </p:sp>
              </mc:Choice>
              <mc:Fallback xmlns="">
                <p:sp>
                  <p:nvSpPr>
                    <p:cNvPr id="100" name="TextBox 9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6887" y="3354685"/>
                      <a:ext cx="1293880" cy="367473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l="-2830"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9420698" y="3198613"/>
                    <a:ext cx="1627369" cy="46262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𝑡𝑔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ru-RU" sz="1600" dirty="0"/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20698" y="3198613"/>
                    <a:ext cx="1627369" cy="462627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8503426" y="5858561"/>
                  <a:ext cx="1489318" cy="3468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𝑡𝑔</m:t>
                        </m:r>
                        <m:d>
                          <m:d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3426" y="5858561"/>
                  <a:ext cx="1489318" cy="346890"/>
                </a:xfrm>
                <a:prstGeom prst="rect">
                  <a:avLst/>
                </a:prstGeom>
                <a:blipFill>
                  <a:blip r:embed="rId25"/>
                  <a:stretch>
                    <a:fillRect l="-2049" t="-3509" r="-2049" b="-1403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891059" y="957836"/>
                <a:ext cx="296889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59" y="957836"/>
                <a:ext cx="2968890" cy="69384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38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64" y="98214"/>
            <a:ext cx="8167255" cy="730028"/>
          </a:xfrm>
        </p:spPr>
        <p:txBody>
          <a:bodyPr>
            <a:normAutofit fontScale="90000"/>
          </a:bodyPr>
          <a:lstStyle/>
          <a:p>
            <a:pPr lvl="0" indent="45085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Функцияның</a:t>
            </a:r>
            <a:r>
              <a:rPr lang="kk-KZ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графигін</a:t>
            </a:r>
            <a:r>
              <a:rPr lang="kk-KZ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салыңыз</a:t>
            </a:r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95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438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6972" y="825692"/>
            <a:ext cx="511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alt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</a:t>
            </a:r>
            <a:r>
              <a:rPr lang="ru-RU" alt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818622" y="799105"/>
                <a:ext cx="3004943" cy="629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𝑐𝑡𝑔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22" y="799105"/>
                <a:ext cx="3004943" cy="6299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2811" y="1980606"/>
                <a:ext cx="161460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𝑐𝑡𝑔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11" y="1980606"/>
                <a:ext cx="1614607" cy="215444"/>
              </a:xfrm>
              <a:prstGeom prst="rect">
                <a:avLst/>
              </a:prstGeom>
              <a:blipFill>
                <a:blip r:embed="rId3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8651" y="2423136"/>
                <a:ext cx="120996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𝑐𝑡𝑔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51" y="2423136"/>
                <a:ext cx="1209964" cy="215444"/>
              </a:xfrm>
              <a:prstGeom prst="rect">
                <a:avLst/>
              </a:prstGeom>
              <a:blipFill>
                <a:blip r:embed="rId4"/>
                <a:stretch>
                  <a:fillRect b="-2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9035" y="2793708"/>
                <a:ext cx="1632059" cy="3674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𝑐𝑡𝑔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35" y="2793708"/>
                <a:ext cx="1632059" cy="367473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0345" y="3284212"/>
                <a:ext cx="1639537" cy="3674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𝑐𝑡𝑔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45" y="3284212"/>
                <a:ext cx="1639537" cy="367473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3449" y="3774716"/>
                <a:ext cx="1920368" cy="3674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𝑐𝑡𝑔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49" y="3774716"/>
                <a:ext cx="1920368" cy="367473"/>
              </a:xfrm>
              <a:prstGeom prst="rect">
                <a:avLst/>
              </a:prstGeom>
              <a:blipFill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9035" y="4618182"/>
                <a:ext cx="3288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35" y="4618182"/>
                <a:ext cx="328808" cy="307777"/>
              </a:xfrm>
              <a:prstGeom prst="rect">
                <a:avLst/>
              </a:prstGeom>
              <a:blipFill>
                <a:blip r:embed="rId8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43859" y="4928632"/>
                <a:ext cx="2167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59" y="4928632"/>
                <a:ext cx="216724" cy="307777"/>
              </a:xfrm>
              <a:prstGeom prst="rect">
                <a:avLst/>
              </a:prstGeom>
              <a:blipFill>
                <a:blip r:embed="rId9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Группа 22"/>
          <p:cNvGrpSpPr/>
          <p:nvPr/>
        </p:nvGrpSpPr>
        <p:grpSpPr>
          <a:xfrm>
            <a:off x="3158220" y="1419850"/>
            <a:ext cx="8637554" cy="4796223"/>
            <a:chOff x="3158220" y="1419850"/>
            <a:chExt cx="8637554" cy="4796223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3158220" y="1419850"/>
              <a:ext cx="8637554" cy="4796223"/>
              <a:chOff x="3158220" y="1419850"/>
              <a:chExt cx="8637554" cy="4796223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3158220" y="1419850"/>
                <a:ext cx="8564684" cy="4796223"/>
                <a:chOff x="3121276" y="1429086"/>
                <a:chExt cx="8564684" cy="4796223"/>
              </a:xfrm>
            </p:grpSpPr>
            <p:pic>
              <p:nvPicPr>
                <p:cNvPr id="3" name="Рисунок 2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21276" y="1429086"/>
                  <a:ext cx="8564684" cy="4796223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6628017" y="1429086"/>
                      <a:ext cx="328808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ru-RU" sz="1400" dirty="0"/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28017" y="1429086"/>
                      <a:ext cx="328808" cy="307777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2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1469403" y="3654836"/>
                    <a:ext cx="32637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ru-RU" sz="14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69403" y="3654836"/>
                    <a:ext cx="326371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394087" y="1591192"/>
                  <a:ext cx="1614607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𝑐𝑡𝑔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4087" y="1591192"/>
                  <a:ext cx="1614607" cy="215444"/>
                </a:xfrm>
                <a:prstGeom prst="rect">
                  <a:avLst/>
                </a:prstGeom>
                <a:blipFill>
                  <a:blip r:embed="rId12"/>
                  <a:stretch>
                    <a:fillRect b="-3142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Группа 26"/>
          <p:cNvGrpSpPr/>
          <p:nvPr/>
        </p:nvGrpSpPr>
        <p:grpSpPr>
          <a:xfrm>
            <a:off x="3033857" y="1419850"/>
            <a:ext cx="8813409" cy="4935509"/>
            <a:chOff x="3033857" y="1419850"/>
            <a:chExt cx="8813409" cy="4935509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3033857" y="1419850"/>
              <a:ext cx="8813409" cy="4935509"/>
              <a:chOff x="3033857" y="1419850"/>
              <a:chExt cx="8813409" cy="4935509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3033857" y="1419850"/>
                <a:ext cx="8813409" cy="4935509"/>
                <a:chOff x="3164708" y="1409873"/>
                <a:chExt cx="8813409" cy="4935509"/>
              </a:xfrm>
            </p:grpSpPr>
            <p:grpSp>
              <p:nvGrpSpPr>
                <p:cNvPr id="19" name="Группа 18"/>
                <p:cNvGrpSpPr/>
                <p:nvPr/>
              </p:nvGrpSpPr>
              <p:grpSpPr>
                <a:xfrm>
                  <a:off x="3164708" y="1409873"/>
                  <a:ext cx="8813409" cy="4935509"/>
                  <a:chOff x="3164708" y="1409873"/>
                  <a:chExt cx="8813409" cy="4935509"/>
                </a:xfrm>
              </p:grpSpPr>
              <p:pic>
                <p:nvPicPr>
                  <p:cNvPr id="18" name="Рисунок 17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64708" y="1409873"/>
                    <a:ext cx="8813409" cy="4935509"/>
                  </a:xfrm>
                  <a:prstGeom prst="round2DiagRect">
                    <a:avLst>
                      <a:gd name="adj1" fmla="val 16667"/>
                      <a:gd name="adj2" fmla="val 0"/>
                    </a:avLst>
                  </a:prstGeom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254000" algn="tl" rotWithShape="0">
                      <a:srgbClr val="000000">
                        <a:alpha val="43000"/>
                      </a:srgbClr>
                    </a:outerShdw>
                  </a:effectLst>
                </p:spPr>
              </p:pic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" name="TextBox 19"/>
                      <p:cNvSpPr txBox="1"/>
                      <p:nvPr/>
                    </p:nvSpPr>
                    <p:spPr>
                      <a:xfrm>
                        <a:off x="11651746" y="3719490"/>
                        <a:ext cx="326371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ru-RU" sz="1400" dirty="0"/>
                      </a:p>
                    </p:txBody>
                  </p:sp>
                </mc:Choice>
                <mc:Fallback xmlns="">
                  <p:sp>
                    <p:nvSpPr>
                      <p:cNvPr id="20" name="TextBox 1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1651746" y="3719490"/>
                        <a:ext cx="326371" cy="307777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6832038" y="1429827"/>
                      <a:ext cx="328808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ru-RU" sz="1400" dirty="0"/>
                    </a:p>
                  </p:txBody>
                </p:sp>
              </mc:Choice>
              <mc:Fallback xmlns="">
                <p:sp>
                  <p:nvSpPr>
                    <p:cNvPr id="22" name="TextBox 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32038" y="1429827"/>
                      <a:ext cx="328808" cy="307777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4007560" y="1861020"/>
                    <a:ext cx="1209964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𝑐𝑡𝑔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ru-RU" sz="1400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07560" y="1861020"/>
                    <a:ext cx="1209964" cy="215444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27778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270051" y="1574596"/>
                  <a:ext cx="1614607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𝑐𝑡𝑔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0051" y="1574596"/>
                  <a:ext cx="1614607" cy="215444"/>
                </a:xfrm>
                <a:prstGeom prst="rect">
                  <a:avLst/>
                </a:prstGeom>
                <a:blipFill>
                  <a:blip r:embed="rId17"/>
                  <a:stretch>
                    <a:fillRect b="-277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Группа 35"/>
          <p:cNvGrpSpPr/>
          <p:nvPr/>
        </p:nvGrpSpPr>
        <p:grpSpPr>
          <a:xfrm>
            <a:off x="2994675" y="1333717"/>
            <a:ext cx="9127470" cy="5104028"/>
            <a:chOff x="2994675" y="1333717"/>
            <a:chExt cx="9127470" cy="5104028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2994675" y="1333717"/>
              <a:ext cx="9127470" cy="5104028"/>
              <a:chOff x="2994675" y="1333717"/>
              <a:chExt cx="9127470" cy="5104028"/>
            </a:xfrm>
          </p:grpSpPr>
          <p:grpSp>
            <p:nvGrpSpPr>
              <p:cNvPr id="32" name="Группа 31"/>
              <p:cNvGrpSpPr/>
              <p:nvPr/>
            </p:nvGrpSpPr>
            <p:grpSpPr>
              <a:xfrm>
                <a:off x="2994675" y="1333717"/>
                <a:ext cx="9127470" cy="5104028"/>
                <a:chOff x="2994675" y="1333717"/>
                <a:chExt cx="9127470" cy="5104028"/>
              </a:xfrm>
            </p:grpSpPr>
            <p:grpSp>
              <p:nvGrpSpPr>
                <p:cNvPr id="30" name="Группа 29"/>
                <p:cNvGrpSpPr/>
                <p:nvPr/>
              </p:nvGrpSpPr>
              <p:grpSpPr>
                <a:xfrm>
                  <a:off x="2994675" y="1333717"/>
                  <a:ext cx="9114336" cy="5104028"/>
                  <a:chOff x="2994675" y="1333717"/>
                  <a:chExt cx="9114336" cy="5104028"/>
                </a:xfrm>
              </p:grpSpPr>
              <p:pic>
                <p:nvPicPr>
                  <p:cNvPr id="29" name="Рисунок 28"/>
                  <p:cNvPicPr>
                    <a:picLocks noChangeAspect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94675" y="1333717"/>
                    <a:ext cx="9114336" cy="5104028"/>
                  </a:xfrm>
                  <a:prstGeom prst="round2DiagRect">
                    <a:avLst>
                      <a:gd name="adj1" fmla="val 16667"/>
                      <a:gd name="adj2" fmla="val 0"/>
                    </a:avLst>
                  </a:prstGeom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254000" algn="tl" rotWithShape="0">
                      <a:srgbClr val="000000">
                        <a:alpha val="43000"/>
                      </a:srgbClr>
                    </a:outerShdw>
                  </a:effectLst>
                </p:spPr>
              </p:pic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1" name="TextBox 30"/>
                      <p:cNvSpPr txBox="1"/>
                      <p:nvPr/>
                    </p:nvSpPr>
                    <p:spPr>
                      <a:xfrm>
                        <a:off x="6740369" y="1368468"/>
                        <a:ext cx="328808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ru-RU" sz="1400" dirty="0"/>
                      </a:p>
                    </p:txBody>
                  </p:sp>
                </mc:Choice>
                <mc:Fallback xmlns="">
                  <p:sp>
                    <p:nvSpPr>
                      <p:cNvPr id="31" name="TextBox 3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740369" y="1368468"/>
                        <a:ext cx="328808" cy="307777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11795774" y="3774716"/>
                      <a:ext cx="326371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ru-RU" sz="1400" dirty="0"/>
                    </a:p>
                  </p:txBody>
                </p:sp>
              </mc:Choice>
              <mc:Fallback xmlns="">
                <p:sp>
                  <p:nvSpPr>
                    <p:cNvPr id="33" name="TextBox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795774" y="3774716"/>
                      <a:ext cx="326371" cy="307777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3439013" y="1924847"/>
                    <a:ext cx="1209964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𝑐𝑡𝑔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ru-RU" sz="1400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39013" y="1924847"/>
                    <a:ext cx="1209964" cy="215444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28571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682287" y="1956554"/>
                  <a:ext cx="1632059" cy="3674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𝑐𝑡𝑔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2287" y="1956554"/>
                  <a:ext cx="1632059" cy="367473"/>
                </a:xfrm>
                <a:prstGeom prst="rect">
                  <a:avLst/>
                </a:prstGeom>
                <a:blipFill>
                  <a:blip r:embed="rId21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Группа 44"/>
          <p:cNvGrpSpPr/>
          <p:nvPr/>
        </p:nvGrpSpPr>
        <p:grpSpPr>
          <a:xfrm>
            <a:off x="2815293" y="1264074"/>
            <a:ext cx="9238698" cy="5173671"/>
            <a:chOff x="2815293" y="1264074"/>
            <a:chExt cx="9238698" cy="5173671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2815293" y="1264074"/>
              <a:ext cx="9238698" cy="5173671"/>
              <a:chOff x="2815293" y="1264074"/>
              <a:chExt cx="9238698" cy="5173671"/>
            </a:xfrm>
          </p:grpSpPr>
          <p:grpSp>
            <p:nvGrpSpPr>
              <p:cNvPr id="41" name="Группа 40"/>
              <p:cNvGrpSpPr/>
              <p:nvPr/>
            </p:nvGrpSpPr>
            <p:grpSpPr>
              <a:xfrm>
                <a:off x="2815293" y="1264074"/>
                <a:ext cx="9238698" cy="5173671"/>
                <a:chOff x="2815293" y="1264074"/>
                <a:chExt cx="9238698" cy="5173671"/>
              </a:xfrm>
            </p:grpSpPr>
            <p:grpSp>
              <p:nvGrpSpPr>
                <p:cNvPr id="39" name="Группа 38"/>
                <p:cNvGrpSpPr/>
                <p:nvPr/>
              </p:nvGrpSpPr>
              <p:grpSpPr>
                <a:xfrm>
                  <a:off x="2815293" y="1264074"/>
                  <a:ext cx="9238698" cy="5173671"/>
                  <a:chOff x="2815293" y="1264074"/>
                  <a:chExt cx="9238698" cy="5173671"/>
                </a:xfrm>
              </p:grpSpPr>
              <p:pic>
                <p:nvPicPr>
                  <p:cNvPr id="38" name="Рисунок 37"/>
                  <p:cNvPicPr>
                    <a:picLocks noChangeAspect="1"/>
                  </p:cNvPicPr>
                  <p:nvPr/>
                </p:nvPicPr>
                <p:blipFill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15293" y="1264074"/>
                    <a:ext cx="9238698" cy="5173671"/>
                  </a:xfrm>
                  <a:prstGeom prst="round2DiagRect">
                    <a:avLst>
                      <a:gd name="adj1" fmla="val 16667"/>
                      <a:gd name="adj2" fmla="val 0"/>
                    </a:avLst>
                  </a:prstGeom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254000" algn="tl" rotWithShape="0">
                      <a:srgbClr val="000000">
                        <a:alpha val="43000"/>
                      </a:srgbClr>
                    </a:outerShdw>
                  </a:effectLst>
                </p:spPr>
              </p:pic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0" name="TextBox 39"/>
                      <p:cNvSpPr txBox="1"/>
                      <p:nvPr/>
                    </p:nvSpPr>
                    <p:spPr>
                      <a:xfrm>
                        <a:off x="6582532" y="1275197"/>
                        <a:ext cx="328808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ru-RU" sz="1400" dirty="0"/>
                      </a:p>
                    </p:txBody>
                  </p:sp>
                </mc:Choice>
                <mc:Fallback xmlns="">
                  <p:sp>
                    <p:nvSpPr>
                      <p:cNvPr id="40" name="TextBox 3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582532" y="1275197"/>
                        <a:ext cx="328808" cy="307777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11745471" y="3692151"/>
                      <a:ext cx="21672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ru-RU" sz="1400" dirty="0"/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745471" y="3692151"/>
                      <a:ext cx="216724" cy="307777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r="-5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3403814" y="3021871"/>
                    <a:ext cx="1632059" cy="36747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𝑐𝑡𝑔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ru-RU" sz="1400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03814" y="3021871"/>
                    <a:ext cx="1632059" cy="367473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b="-15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5232078" y="2977444"/>
                  <a:ext cx="1639537" cy="3674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𝑐𝑡𝑔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2078" y="2977444"/>
                  <a:ext cx="1639537" cy="367473"/>
                </a:xfrm>
                <a:prstGeom prst="rect">
                  <a:avLst/>
                </a:prstGeom>
                <a:blipFill>
                  <a:blip r:embed="rId2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Группа 65"/>
          <p:cNvGrpSpPr/>
          <p:nvPr/>
        </p:nvGrpSpPr>
        <p:grpSpPr>
          <a:xfrm>
            <a:off x="2716950" y="1189196"/>
            <a:ext cx="9405195" cy="5266909"/>
            <a:chOff x="2716950" y="1189196"/>
            <a:chExt cx="9405195" cy="5266909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2716950" y="1189196"/>
              <a:ext cx="9405195" cy="5266909"/>
              <a:chOff x="2716950" y="1189196"/>
              <a:chExt cx="9405195" cy="5266909"/>
            </a:xfrm>
          </p:grpSpPr>
          <p:grpSp>
            <p:nvGrpSpPr>
              <p:cNvPr id="50" name="Группа 49"/>
              <p:cNvGrpSpPr/>
              <p:nvPr/>
            </p:nvGrpSpPr>
            <p:grpSpPr>
              <a:xfrm>
                <a:off x="2716950" y="1189196"/>
                <a:ext cx="9405195" cy="5266909"/>
                <a:chOff x="2716950" y="1189196"/>
                <a:chExt cx="9405195" cy="5266909"/>
              </a:xfrm>
            </p:grpSpPr>
            <p:grpSp>
              <p:nvGrpSpPr>
                <p:cNvPr id="48" name="Группа 47"/>
                <p:cNvGrpSpPr/>
                <p:nvPr/>
              </p:nvGrpSpPr>
              <p:grpSpPr>
                <a:xfrm>
                  <a:off x="2716950" y="1189196"/>
                  <a:ext cx="9405195" cy="5266909"/>
                  <a:chOff x="2716950" y="1189196"/>
                  <a:chExt cx="9405195" cy="5266909"/>
                </a:xfrm>
              </p:grpSpPr>
              <p:pic>
                <p:nvPicPr>
                  <p:cNvPr id="47" name="Рисунок 46"/>
                  <p:cNvPicPr>
                    <a:picLocks noChangeAspect="1"/>
                  </p:cNvPicPr>
                  <p:nvPr/>
                </p:nvPicPr>
                <p:blipFill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16950" y="1189196"/>
                    <a:ext cx="9405195" cy="5266909"/>
                  </a:xfrm>
                  <a:prstGeom prst="round2DiagRect">
                    <a:avLst>
                      <a:gd name="adj1" fmla="val 16667"/>
                      <a:gd name="adj2" fmla="val 0"/>
                    </a:avLst>
                  </a:prstGeom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254000" algn="tl" rotWithShape="0">
                      <a:srgbClr val="000000">
                        <a:alpha val="43000"/>
                      </a:srgbClr>
                    </a:outerShdw>
                  </a:effectLst>
                </p:spPr>
              </p:pic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9" name="TextBox 48"/>
                      <p:cNvSpPr txBox="1"/>
                      <p:nvPr/>
                    </p:nvSpPr>
                    <p:spPr>
                      <a:xfrm>
                        <a:off x="6534634" y="1237425"/>
                        <a:ext cx="328808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ru-RU" sz="1400" dirty="0"/>
                      </a:p>
                    </p:txBody>
                  </p:sp>
                </mc:Choice>
                <mc:Fallback xmlns="">
                  <p:sp>
                    <p:nvSpPr>
                      <p:cNvPr id="49" name="TextBox 4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534634" y="1237425"/>
                        <a:ext cx="328808" cy="307777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 b="-2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Box 50"/>
                    <p:cNvSpPr txBox="1"/>
                    <p:nvPr/>
                  </p:nvSpPr>
                  <p:spPr>
                    <a:xfrm>
                      <a:off x="11828739" y="3673182"/>
                      <a:ext cx="21672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ru-RU" sz="1400" dirty="0"/>
                    </a:p>
                  </p:txBody>
                </p:sp>
              </mc:Choice>
              <mc:Fallback xmlns="">
                <p:sp>
                  <p:nvSpPr>
                    <p:cNvPr id="51" name="TextBox 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828739" y="3673182"/>
                      <a:ext cx="216724" cy="307777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r="-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3033857" y="3266543"/>
                    <a:ext cx="1639537" cy="36747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𝑐𝑡𝑔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ru-RU" sz="1400" dirty="0"/>
                  </a:p>
                </p:txBody>
              </p:sp>
            </mc:Choice>
            <mc:Fallback xmlns="">
              <p:sp>
                <p:nvSpPr>
                  <p:cNvPr id="53" name="TextBox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33857" y="3266543"/>
                    <a:ext cx="1639537" cy="367473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b="-15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4800702" y="3359281"/>
                  <a:ext cx="1920368" cy="3674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𝑐𝑡𝑔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702" y="3359281"/>
                  <a:ext cx="1920368" cy="367473"/>
                </a:xfrm>
                <a:prstGeom prst="rect">
                  <a:avLst/>
                </a:prstGeom>
                <a:blipFill>
                  <a:blip r:embed="rId28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Группа 63"/>
          <p:cNvGrpSpPr/>
          <p:nvPr/>
        </p:nvGrpSpPr>
        <p:grpSpPr>
          <a:xfrm>
            <a:off x="2503232" y="1212584"/>
            <a:ext cx="9405195" cy="5266909"/>
            <a:chOff x="2677957" y="1342912"/>
            <a:chExt cx="9405195" cy="5266909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2677957" y="1342912"/>
              <a:ext cx="9405195" cy="5266909"/>
              <a:chOff x="2767928" y="1236959"/>
              <a:chExt cx="9405195" cy="5266909"/>
            </a:xfrm>
          </p:grpSpPr>
          <p:grpSp>
            <p:nvGrpSpPr>
              <p:cNvPr id="57" name="Группа 56"/>
              <p:cNvGrpSpPr/>
              <p:nvPr/>
            </p:nvGrpSpPr>
            <p:grpSpPr>
              <a:xfrm>
                <a:off x="2767928" y="1236959"/>
                <a:ext cx="9405195" cy="5266909"/>
                <a:chOff x="2767928" y="1236959"/>
                <a:chExt cx="9405195" cy="5266909"/>
              </a:xfrm>
            </p:grpSpPr>
            <p:grpSp>
              <p:nvGrpSpPr>
                <p:cNvPr id="59" name="Группа 58"/>
                <p:cNvGrpSpPr/>
                <p:nvPr/>
              </p:nvGrpSpPr>
              <p:grpSpPr>
                <a:xfrm>
                  <a:off x="2767928" y="1236959"/>
                  <a:ext cx="9405195" cy="5266909"/>
                  <a:chOff x="2767928" y="1236959"/>
                  <a:chExt cx="9405195" cy="5266909"/>
                </a:xfrm>
              </p:grpSpPr>
              <p:pic>
                <p:nvPicPr>
                  <p:cNvPr id="61" name="Рисунок 60"/>
                  <p:cNvPicPr>
                    <a:picLocks noChangeAspect="1"/>
                  </p:cNvPicPr>
                  <p:nvPr/>
                </p:nvPicPr>
                <p:blipFill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67928" y="1236959"/>
                    <a:ext cx="9405195" cy="5266909"/>
                  </a:xfrm>
                  <a:prstGeom prst="round2DiagRect">
                    <a:avLst>
                      <a:gd name="adj1" fmla="val 16667"/>
                      <a:gd name="adj2" fmla="val 0"/>
                    </a:avLst>
                  </a:prstGeom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254000" algn="tl" rotWithShape="0">
                      <a:srgbClr val="000000">
                        <a:alpha val="43000"/>
                      </a:srgbClr>
                    </a:outerShdw>
                  </a:effectLst>
                </p:spPr>
              </p:pic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2" name="TextBox 61"/>
                      <p:cNvSpPr txBox="1"/>
                      <p:nvPr/>
                    </p:nvSpPr>
                    <p:spPr>
                      <a:xfrm>
                        <a:off x="6534634" y="1237425"/>
                        <a:ext cx="328808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ru-RU" sz="1400" dirty="0"/>
                      </a:p>
                    </p:txBody>
                  </p:sp>
                </mc:Choice>
                <mc:Fallback xmlns="">
                  <p:sp>
                    <p:nvSpPr>
                      <p:cNvPr id="62" name="TextBox 6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534634" y="1237425"/>
                        <a:ext cx="328808" cy="307777"/>
                      </a:xfrm>
                      <a:prstGeom prst="rect">
                        <a:avLst/>
                      </a:prstGeom>
                      <a:blipFill>
                        <a:blip r:embed="rId29"/>
                        <a:stretch>
                          <a:fillRect b="-2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TextBox 59"/>
                    <p:cNvSpPr txBox="1"/>
                    <p:nvPr/>
                  </p:nvSpPr>
                  <p:spPr>
                    <a:xfrm>
                      <a:off x="11828739" y="3673182"/>
                      <a:ext cx="21672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ru-RU" sz="1400" dirty="0"/>
                    </a:p>
                  </p:txBody>
                </p:sp>
              </mc:Choice>
              <mc:Fallback xmlns="">
                <p:sp>
                  <p:nvSpPr>
                    <p:cNvPr id="60" name="TextBox 5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828739" y="3673182"/>
                      <a:ext cx="216724" cy="307777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r="-2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033857" y="3266543"/>
                    <a:ext cx="1639537" cy="36747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𝑐𝑡𝑔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ru-RU" sz="14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33857" y="3266543"/>
                    <a:ext cx="1639537" cy="367473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b="-15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4911171" y="3441251"/>
                  <a:ext cx="1920368" cy="3674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𝑐𝑡𝑔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1171" y="3441251"/>
                  <a:ext cx="1920368" cy="367473"/>
                </a:xfrm>
                <a:prstGeom prst="rect">
                  <a:avLst/>
                </a:prstGeom>
                <a:blipFill>
                  <a:blip r:embed="rId31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1640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156" y="883195"/>
            <a:ext cx="3521413" cy="4321735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63139" y="1183674"/>
            <a:ext cx="7323849" cy="3488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k-KZ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Бүгінгі сабақта: </a:t>
            </a:r>
            <a:endParaRPr lang="ru-RU" alt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тригонометриялық функциялардың графиктерін түрлендірулер көмегімен сала </a:t>
            </a:r>
            <a:r>
              <a:rPr lang="kk-K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білдік.</a:t>
            </a:r>
            <a:endParaRPr lang="kk-KZ" alt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1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256</Words>
  <Application>Microsoft Office PowerPoint</Application>
  <PresentationFormat>Широкоэкранный</PresentationFormat>
  <Paragraphs>99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Tahoma</vt:lpstr>
      <vt:lpstr>Times New Roman</vt:lpstr>
      <vt:lpstr>Тема Office</vt:lpstr>
      <vt:lpstr>Формула</vt:lpstr>
      <vt:lpstr>Презентация PowerPoint</vt:lpstr>
      <vt:lpstr>Тригонометриялық функциялардың графиктерін түрлендірулер көмегімен салу</vt:lpstr>
      <vt:lpstr>Презентация PowerPoint</vt:lpstr>
      <vt:lpstr> y=tgx фунциясының графигін түрлендіру</vt:lpstr>
      <vt:lpstr>Сәйкестендіру:</vt:lpstr>
      <vt:lpstr>Сәйкестендіру:</vt:lpstr>
      <vt:lpstr>Фунцияның графигін салыңыз:</vt:lpstr>
      <vt:lpstr>Функцияның графигін салыңыз: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Действительные числа</dc:title>
  <dc:creator>User</dc:creator>
  <cp:lastModifiedBy>Huawei</cp:lastModifiedBy>
  <cp:revision>200</cp:revision>
  <dcterms:created xsi:type="dcterms:W3CDTF">2022-09-04T21:41:09Z</dcterms:created>
  <dcterms:modified xsi:type="dcterms:W3CDTF">2024-08-14T14:47:31Z</dcterms:modified>
</cp:coreProperties>
</file>