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8" r:id="rId2"/>
    <p:sldId id="259" r:id="rId3"/>
    <p:sldId id="305" r:id="rId4"/>
    <p:sldId id="288" r:id="rId5"/>
    <p:sldId id="289" r:id="rId6"/>
    <p:sldId id="290" r:id="rId7"/>
    <p:sldId id="291" r:id="rId8"/>
    <p:sldId id="299" r:id="rId9"/>
    <p:sldId id="301" r:id="rId10"/>
    <p:sldId id="28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11" autoAdjust="0"/>
  </p:normalViewPr>
  <p:slideViewPr>
    <p:cSldViewPr snapToGrid="0">
      <p:cViewPr varScale="1">
        <p:scale>
          <a:sx n="46" d="100"/>
          <a:sy n="46" d="100"/>
        </p:scale>
        <p:origin x="53" y="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DC9A8-6B4A-4FFD-9ECF-75B4EEBE4A9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1250B-AF42-48D1-9B13-95992BD94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6343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9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986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1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656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33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61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18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83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49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5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9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59D0-34A0-4D03-BD3A-50F7F6034403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42872-7659-4856-963F-78491DA69C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0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0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11" Type="http://schemas.openxmlformats.org/officeDocument/2006/relationships/image" Target="../media/image19.png"/><Relationship Id="rId10" Type="http://schemas.openxmlformats.org/officeDocument/2006/relationships/image" Target="../media/image5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image" Target="../media/image26.png"/><Relationship Id="rId10" Type="http://schemas.openxmlformats.org/officeDocument/2006/relationships/image" Target="../media/image7.png"/><Relationship Id="rId9" Type="http://schemas.openxmlformats.org/officeDocument/2006/relationships/image" Target="../media/image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32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1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image" Target="../media/image3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35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11" Type="http://schemas.openxmlformats.org/officeDocument/2006/relationships/image" Target="../media/image34.png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3.png"/><Relationship Id="rId18" Type="http://schemas.openxmlformats.org/officeDocument/2006/relationships/image" Target="../media/image40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17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png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37.png"/><Relationship Id="rId10" Type="http://schemas.openxmlformats.org/officeDocument/2006/relationships/image" Target="../media/image17.png"/><Relationship Id="rId9" Type="http://schemas.openxmlformats.org/officeDocument/2006/relationships/image" Target="../media/image6.png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9.png"/><Relationship Id="rId18" Type="http://schemas.openxmlformats.org/officeDocument/2006/relationships/image" Target="../media/image12.png"/><Relationship Id="rId3" Type="http://schemas.openxmlformats.org/officeDocument/2006/relationships/image" Target="../media/image16.png"/><Relationship Id="rId21" Type="http://schemas.openxmlformats.org/officeDocument/2006/relationships/image" Target="../media/image56.png"/><Relationship Id="rId7" Type="http://schemas.openxmlformats.org/officeDocument/2006/relationships/image" Target="../media/image14.png"/><Relationship Id="rId12" Type="http://schemas.openxmlformats.org/officeDocument/2006/relationships/image" Target="../media/image41.png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png"/><Relationship Id="rId20" Type="http://schemas.openxmlformats.org/officeDocument/2006/relationships/image" Target="../media/image55.png"/><Relationship Id="rId1" Type="http://schemas.openxmlformats.org/officeDocument/2006/relationships/tags" Target="../tags/tag6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15" Type="http://schemas.openxmlformats.org/officeDocument/2006/relationships/image" Target="../media/image51.png"/><Relationship Id="rId23" Type="http://schemas.openxmlformats.org/officeDocument/2006/relationships/image" Target="../media/image58.png"/><Relationship Id="rId10" Type="http://schemas.openxmlformats.org/officeDocument/2006/relationships/image" Target="../media/image46.png"/><Relationship Id="rId19" Type="http://schemas.openxmlformats.org/officeDocument/2006/relationships/image" Target="../media/image54.png"/><Relationship Id="rId9" Type="http://schemas.openxmlformats.org/officeDocument/2006/relationships/image" Target="../media/image36.png"/><Relationship Id="rId14" Type="http://schemas.openxmlformats.org/officeDocument/2006/relationships/image" Target="../media/image50.png"/><Relationship Id="rId2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697" y="2559099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Пәні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2697" y="3470256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2697" y="4381413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Тоқсан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2697" y="5292570"/>
            <a:ext cx="6778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Ұстаздың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аты-жөні</a:t>
            </a:r>
            <a:r>
              <a:rPr lang="ru-RU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9680" y="2538188"/>
            <a:ext cx="6788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 </a:t>
            </a:r>
            <a:r>
              <a:rPr lang="ru-RU" sz="28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және</a:t>
            </a:r>
            <a:r>
              <a:rPr 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бастамалары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88383" y="3449345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88383" y="4360502"/>
            <a:ext cx="2901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6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346"/>
    </mc:Choice>
    <mc:Fallback xmlns="">
      <p:transition advTm="83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156" y="883195"/>
            <a:ext cx="3521413" cy="4321735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63139" y="1183674"/>
            <a:ext cx="7323849" cy="34887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k-KZ" alt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Бүгінгі сабақта: </a:t>
            </a:r>
            <a:endParaRPr lang="ru-RU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функциялардың графиктерін түрлендірулер көмегімен сала біледі.</a:t>
            </a:r>
            <a:endParaRPr lang="kk-KZ" altLang="ru-RU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749">
        <p:fade/>
      </p:transition>
    </mc:Choice>
    <mc:Fallback xmlns="">
      <p:transition spd="med" advTm="1774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291" y="683491"/>
            <a:ext cx="10418618" cy="1043709"/>
          </a:xfrm>
        </p:spPr>
        <p:txBody>
          <a:bodyPr>
            <a:noAutofit/>
          </a:bodyPr>
          <a:lstStyle/>
          <a:p>
            <a:r>
              <a:rPr lang="kk-KZ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Тригонометриялық функциялардың графиктерін түрлендірулер көмегімен салу</a:t>
            </a:r>
            <a:endParaRPr lang="ru-RU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480" y="2046825"/>
            <a:ext cx="8244840" cy="2720941"/>
          </a:xfrm>
        </p:spPr>
        <p:txBody>
          <a:bodyPr>
            <a:normAutofit/>
          </a:bodyPr>
          <a:lstStyle/>
          <a:p>
            <a:pPr algn="l">
              <a:spcBef>
                <a:spcPct val="20000"/>
              </a:spcBef>
            </a:pPr>
            <a:r>
              <a:rPr lang="kk-KZ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Оқу </a:t>
            </a:r>
            <a:r>
              <a:rPr lang="kk-KZ" altLang="ru-RU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мақсаты: </a:t>
            </a:r>
            <a:endParaRPr lang="kk-KZ" altLang="ru-RU" sz="28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>
              <a:spcBef>
                <a:spcPct val="20000"/>
              </a:spcBef>
            </a:pP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10.2.3.2 </a:t>
            </a:r>
            <a:r>
              <a:rPr lang="kk-KZ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тригонометриялық функциялардың графиктерін түрлендірулер көмегімен сала </a:t>
            </a:r>
            <a:r>
              <a:rPr lang="kk-KZ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білу.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792" y="1727200"/>
            <a:ext cx="3521413" cy="432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4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88"/>
    </mc:Choice>
    <mc:Fallback xmlns="">
      <p:transition spd="slow" advTm="111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20877" y="1812926"/>
            <a:ext cx="9350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40945" y="341993"/>
            <a:ext cx="6539265" cy="904875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kk-KZ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74491" y="1464583"/>
            <a:ext cx="10351452" cy="373851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614145" y="1372911"/>
                <a:ext cx="11254155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графигін біле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отырып</a:t>
                </a:r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түрлендірулерін біледі; </a:t>
                </a:r>
                <a:endParaRPr lang="en-US" sz="2800" b="0" i="1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tg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ctg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тригонометриялық функцияларын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біледі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ctg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тригонометриялық </a:t>
                </a:r>
                <a:r>
                  <a:rPr lang="kk-KZ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функцияларының графиктерін салады</a:t>
                </a:r>
                <a:r>
                  <a:rPr lang="en-US" sz="28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45" y="1372911"/>
                <a:ext cx="11254155" cy="4616648"/>
              </a:xfrm>
              <a:prstGeom prst="rect">
                <a:avLst/>
              </a:prstGeom>
              <a:blipFill>
                <a:blip r:embed="rId4"/>
                <a:stretch>
                  <a:fillRect b="-7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750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8"/>
    </mc:Choice>
    <mc:Fallback xmlns="">
      <p:transition spd="slow" advTm="121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xmlns="" id="{3C03D8CA-4647-9D5C-C7C5-D1475FDC98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 rtlCol="0">
                <a:normAutofit/>
              </a:bodyPr>
              <a:lstStyle/>
              <a:p>
                <a:pPr fontAlgn="auto">
                  <a:spcAft>
                    <a:spcPts val="0"/>
                  </a:spcAft>
                  <a:defRPr/>
                </a:pPr>
                <a:r>
                  <a:rPr lang="ru-RU" kern="10" dirty="0">
                    <a:ln w="9525">
                      <a:solidFill>
                        <a:srgbClr val="663300"/>
                      </a:solidFill>
                      <a:round/>
                      <a:headEnd/>
                      <a:tailEnd/>
                    </a:ln>
                    <a:solidFill>
                      <a:srgbClr val="002060"/>
                    </a:solidFill>
                    <a:effectLst>
                      <a:outerShdw dist="35921" dir="2700000" algn="ctr" rotWithShape="0">
                        <a:srgbClr val="868686">
                          <a:alpha val="50000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𝑡𝑔𝑥</m:t>
                    </m:r>
                  </m:oMath>
                </a14:m>
                <a:r>
                  <a:rPr lang="kk-KZ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функциясының графигін салу</a:t>
                </a:r>
                <a:endParaRPr lang="en-US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03D8CA-4647-9D5C-C7C5-D1475FDC9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1" name="Freeform 2">
            <a:extLst>
              <a:ext uri="{FF2B5EF4-FFF2-40B4-BE49-F238E27FC236}">
                <a16:creationId xmlns:a16="http://schemas.microsoft.com/office/drawing/2014/main" xmlns="" id="{1479169A-19D0-CE3D-5B8E-2A84BB1ED5BB}"/>
              </a:ext>
            </a:extLst>
          </p:cNvPr>
          <p:cNvSpPr>
            <a:spLocks/>
          </p:cNvSpPr>
          <p:nvPr/>
        </p:nvSpPr>
        <p:spPr bwMode="auto">
          <a:xfrm>
            <a:off x="5845175" y="1881188"/>
            <a:ext cx="1588" cy="3187700"/>
          </a:xfrm>
          <a:custGeom>
            <a:avLst/>
            <a:gdLst>
              <a:gd name="T0" fmla="*/ 0 w 1"/>
              <a:gd name="T1" fmla="*/ 2147483646 h 2008"/>
              <a:gd name="T2" fmla="*/ 0 w 1"/>
              <a:gd name="T3" fmla="*/ 0 h 20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008">
                <a:moveTo>
                  <a:pt x="0" y="2008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27652" name="Freeform 3">
            <a:extLst>
              <a:ext uri="{FF2B5EF4-FFF2-40B4-BE49-F238E27FC236}">
                <a16:creationId xmlns:a16="http://schemas.microsoft.com/office/drawing/2014/main" xmlns="" id="{F1FB8541-CA9A-D175-730D-EEA6C58948FE}"/>
              </a:ext>
            </a:extLst>
          </p:cNvPr>
          <p:cNvSpPr>
            <a:spLocks/>
          </p:cNvSpPr>
          <p:nvPr/>
        </p:nvSpPr>
        <p:spPr bwMode="auto">
          <a:xfrm>
            <a:off x="1555750" y="3465513"/>
            <a:ext cx="8940800" cy="1587"/>
          </a:xfrm>
          <a:custGeom>
            <a:avLst/>
            <a:gdLst>
              <a:gd name="T0" fmla="*/ 0 w 5632"/>
              <a:gd name="T1" fmla="*/ 0 h 1"/>
              <a:gd name="T2" fmla="*/ 2147483646 w 563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32" h="1">
                <a:moveTo>
                  <a:pt x="0" y="0"/>
                </a:moveTo>
                <a:lnTo>
                  <a:pt x="563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27653" name="Freeform 5">
            <a:extLst>
              <a:ext uri="{FF2B5EF4-FFF2-40B4-BE49-F238E27FC236}">
                <a16:creationId xmlns:a16="http://schemas.microsoft.com/office/drawing/2014/main" xmlns="" id="{38698A3D-C834-5FFE-68AB-9B8D70ED7E01}"/>
              </a:ext>
            </a:extLst>
          </p:cNvPr>
          <p:cNvSpPr>
            <a:spLocks/>
          </p:cNvSpPr>
          <p:nvPr/>
        </p:nvSpPr>
        <p:spPr bwMode="auto">
          <a:xfrm>
            <a:off x="6411913" y="3776663"/>
            <a:ext cx="0" cy="1587"/>
          </a:xfrm>
          <a:custGeom>
            <a:avLst/>
            <a:gdLst>
              <a:gd name="T0" fmla="*/ 0 w 680"/>
              <a:gd name="T1" fmla="*/ 619 h 2008"/>
              <a:gd name="T2" fmla="*/ 0 w 680"/>
              <a:gd name="T3" fmla="*/ 486 h 2008"/>
              <a:gd name="T4" fmla="*/ 0 w 680"/>
              <a:gd name="T5" fmla="*/ 370 h 2008"/>
              <a:gd name="T6" fmla="*/ 0 w 680"/>
              <a:gd name="T7" fmla="*/ 296 h 2008"/>
              <a:gd name="T8" fmla="*/ 0 w 680"/>
              <a:gd name="T9" fmla="*/ 226 h 2008"/>
              <a:gd name="T10" fmla="*/ 0 w 680"/>
              <a:gd name="T11" fmla="*/ 101 h 2008"/>
              <a:gd name="T12" fmla="*/ 0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27654" name="Group 3">
            <a:extLst>
              <a:ext uri="{FF2B5EF4-FFF2-40B4-BE49-F238E27FC236}">
                <a16:creationId xmlns:a16="http://schemas.microsoft.com/office/drawing/2014/main" xmlns="" id="{626289B8-5D44-2115-2BE6-08ACD8DF1C1F}"/>
              </a:ext>
            </a:extLst>
          </p:cNvPr>
          <p:cNvGrpSpPr>
            <a:grpSpLocks/>
          </p:cNvGrpSpPr>
          <p:nvPr/>
        </p:nvGrpSpPr>
        <p:grpSpPr bwMode="auto">
          <a:xfrm>
            <a:off x="1446213" y="2044700"/>
            <a:ext cx="8839200" cy="2917825"/>
            <a:chOff x="192" y="144"/>
            <a:chExt cx="5568" cy="1838"/>
          </a:xfrm>
        </p:grpSpPr>
        <p:grpSp>
          <p:nvGrpSpPr>
            <p:cNvPr id="27695" name="Group 4">
              <a:extLst>
                <a:ext uri="{FF2B5EF4-FFF2-40B4-BE49-F238E27FC236}">
                  <a16:creationId xmlns:a16="http://schemas.microsoft.com/office/drawing/2014/main" xmlns="" id="{770B2317-60A7-47C7-25E4-2205DEA021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"/>
              <a:ext cx="5568" cy="1824"/>
              <a:chOff x="192" y="144"/>
              <a:chExt cx="5376" cy="4032"/>
            </a:xfrm>
          </p:grpSpPr>
          <p:sp>
            <p:nvSpPr>
              <p:cNvPr id="27705" name="Line 5">
                <a:extLst>
                  <a:ext uri="{FF2B5EF4-FFF2-40B4-BE49-F238E27FC236}">
                    <a16:creationId xmlns:a16="http://schemas.microsoft.com/office/drawing/2014/main" xmlns="" id="{EBA5A0A8-B0EA-8E57-BD50-DCDDD4F189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06" name="Line 6">
                <a:extLst>
                  <a:ext uri="{FF2B5EF4-FFF2-40B4-BE49-F238E27FC236}">
                    <a16:creationId xmlns:a16="http://schemas.microsoft.com/office/drawing/2014/main" xmlns="" id="{44B5AFDD-408D-0017-63F8-BA424BBC9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07" name="Line 7">
                <a:extLst>
                  <a:ext uri="{FF2B5EF4-FFF2-40B4-BE49-F238E27FC236}">
                    <a16:creationId xmlns:a16="http://schemas.microsoft.com/office/drawing/2014/main" xmlns="" id="{0D4F638D-5FC3-D13D-F37B-C328D3E2F3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08" name="Line 8">
                <a:extLst>
                  <a:ext uri="{FF2B5EF4-FFF2-40B4-BE49-F238E27FC236}">
                    <a16:creationId xmlns:a16="http://schemas.microsoft.com/office/drawing/2014/main" xmlns="" id="{B107C85E-524E-F534-D868-390E0C1055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09" name="Line 9">
                <a:extLst>
                  <a:ext uri="{FF2B5EF4-FFF2-40B4-BE49-F238E27FC236}">
                    <a16:creationId xmlns:a16="http://schemas.microsoft.com/office/drawing/2014/main" xmlns="" id="{83AC4003-9852-D287-1AB8-CFDA28A8B8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0" name="Line 10">
                <a:extLst>
                  <a:ext uri="{FF2B5EF4-FFF2-40B4-BE49-F238E27FC236}">
                    <a16:creationId xmlns:a16="http://schemas.microsoft.com/office/drawing/2014/main" xmlns="" id="{3FD412C9-BB5F-940C-EE19-C66D25AB4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1" name="Line 11">
                <a:extLst>
                  <a:ext uri="{FF2B5EF4-FFF2-40B4-BE49-F238E27FC236}">
                    <a16:creationId xmlns:a16="http://schemas.microsoft.com/office/drawing/2014/main" xmlns="" id="{BEE2111D-54F6-95EB-F9CF-439090DB86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2" name="Line 12">
                <a:extLst>
                  <a:ext uri="{FF2B5EF4-FFF2-40B4-BE49-F238E27FC236}">
                    <a16:creationId xmlns:a16="http://schemas.microsoft.com/office/drawing/2014/main" xmlns="" id="{88F77A95-E405-68CF-3CC4-48C905D55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3" name="Line 13">
                <a:extLst>
                  <a:ext uri="{FF2B5EF4-FFF2-40B4-BE49-F238E27FC236}">
                    <a16:creationId xmlns:a16="http://schemas.microsoft.com/office/drawing/2014/main" xmlns="" id="{0D1975C8-0CF0-A333-156D-5A1323247C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4" name="Line 14">
                <a:extLst>
                  <a:ext uri="{FF2B5EF4-FFF2-40B4-BE49-F238E27FC236}">
                    <a16:creationId xmlns:a16="http://schemas.microsoft.com/office/drawing/2014/main" xmlns="" id="{A144DDF8-3FED-0ADE-F6AA-90CD1737CE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5" name="Line 15">
                <a:extLst>
                  <a:ext uri="{FF2B5EF4-FFF2-40B4-BE49-F238E27FC236}">
                    <a16:creationId xmlns:a16="http://schemas.microsoft.com/office/drawing/2014/main" xmlns="" id="{7E1E102F-6EB3-6145-8009-D3670BA03F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6" name="Line 16">
                <a:extLst>
                  <a:ext uri="{FF2B5EF4-FFF2-40B4-BE49-F238E27FC236}">
                    <a16:creationId xmlns:a16="http://schemas.microsoft.com/office/drawing/2014/main" xmlns="" id="{1E45398E-C344-198C-7635-BF7E2BFE9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7" name="Line 17">
                <a:extLst>
                  <a:ext uri="{FF2B5EF4-FFF2-40B4-BE49-F238E27FC236}">
                    <a16:creationId xmlns:a16="http://schemas.microsoft.com/office/drawing/2014/main" xmlns="" id="{4FDE5387-EB75-924A-B264-124267207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8" name="Line 18">
                <a:extLst>
                  <a:ext uri="{FF2B5EF4-FFF2-40B4-BE49-F238E27FC236}">
                    <a16:creationId xmlns:a16="http://schemas.microsoft.com/office/drawing/2014/main" xmlns="" id="{AAA4DBC1-C4E6-C39D-6EF6-281891D1B1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19" name="Line 19">
                <a:extLst>
                  <a:ext uri="{FF2B5EF4-FFF2-40B4-BE49-F238E27FC236}">
                    <a16:creationId xmlns:a16="http://schemas.microsoft.com/office/drawing/2014/main" xmlns="" id="{735D9B7E-3374-3D56-F72F-914A2AD97F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0" name="Line 20">
                <a:extLst>
                  <a:ext uri="{FF2B5EF4-FFF2-40B4-BE49-F238E27FC236}">
                    <a16:creationId xmlns:a16="http://schemas.microsoft.com/office/drawing/2014/main" xmlns="" id="{17DCDACF-2DE6-8AEA-D14F-DFCFCE2E40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1" name="Line 21">
                <a:extLst>
                  <a:ext uri="{FF2B5EF4-FFF2-40B4-BE49-F238E27FC236}">
                    <a16:creationId xmlns:a16="http://schemas.microsoft.com/office/drawing/2014/main" xmlns="" id="{B1CEB9A5-46D7-210D-6F2B-9D842E116B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2" name="Line 22">
                <a:extLst>
                  <a:ext uri="{FF2B5EF4-FFF2-40B4-BE49-F238E27FC236}">
                    <a16:creationId xmlns:a16="http://schemas.microsoft.com/office/drawing/2014/main" xmlns="" id="{E48B26FC-119C-B350-1C78-C099F2B7D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3" name="Line 23">
                <a:extLst>
                  <a:ext uri="{FF2B5EF4-FFF2-40B4-BE49-F238E27FC236}">
                    <a16:creationId xmlns:a16="http://schemas.microsoft.com/office/drawing/2014/main" xmlns="" id="{34D31D44-C404-14AF-EA1A-1F25A15766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4" name="Line 24">
                <a:extLst>
                  <a:ext uri="{FF2B5EF4-FFF2-40B4-BE49-F238E27FC236}">
                    <a16:creationId xmlns:a16="http://schemas.microsoft.com/office/drawing/2014/main" xmlns="" id="{F77528FE-6F79-BEB8-52C3-F1A9CC1E4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5" name="Line 25">
                <a:extLst>
                  <a:ext uri="{FF2B5EF4-FFF2-40B4-BE49-F238E27FC236}">
                    <a16:creationId xmlns:a16="http://schemas.microsoft.com/office/drawing/2014/main" xmlns="" id="{F86F57C6-8505-51EE-75CA-802AE8750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726" name="Line 26">
                <a:extLst>
                  <a:ext uri="{FF2B5EF4-FFF2-40B4-BE49-F238E27FC236}">
                    <a16:creationId xmlns:a16="http://schemas.microsoft.com/office/drawing/2014/main" xmlns="" id="{2B53A789-E472-9B38-B7AD-6A551B8193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27696" name="Line 27">
              <a:extLst>
                <a:ext uri="{FF2B5EF4-FFF2-40B4-BE49-F238E27FC236}">
                  <a16:creationId xmlns:a16="http://schemas.microsoft.com/office/drawing/2014/main" xmlns="" id="{0CCC68C6-F90A-3966-2506-5DAAFEA49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697" name="Line 28">
              <a:extLst>
                <a:ext uri="{FF2B5EF4-FFF2-40B4-BE49-F238E27FC236}">
                  <a16:creationId xmlns:a16="http://schemas.microsoft.com/office/drawing/2014/main" xmlns="" id="{3020DB44-C4B4-E689-DA07-DE46BB1F2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698" name="Line 29">
              <a:extLst>
                <a:ext uri="{FF2B5EF4-FFF2-40B4-BE49-F238E27FC236}">
                  <a16:creationId xmlns:a16="http://schemas.microsoft.com/office/drawing/2014/main" xmlns="" id="{4CF3E57F-CF1B-3AF3-B139-703443C42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60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699" name="Line 30">
              <a:extLst>
                <a:ext uri="{FF2B5EF4-FFF2-40B4-BE49-F238E27FC236}">
                  <a16:creationId xmlns:a16="http://schemas.microsoft.com/office/drawing/2014/main" xmlns="" id="{C7F6165F-A4BD-150C-D980-0C41E5BEE2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83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700" name="Line 31">
              <a:extLst>
                <a:ext uri="{FF2B5EF4-FFF2-40B4-BE49-F238E27FC236}">
                  <a16:creationId xmlns:a16="http://schemas.microsoft.com/office/drawing/2014/main" xmlns="" id="{37E543DD-FB5D-901F-48A7-66D0BBB1E8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06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701" name="Line 32">
              <a:extLst>
                <a:ext uri="{FF2B5EF4-FFF2-40B4-BE49-F238E27FC236}">
                  <a16:creationId xmlns:a16="http://schemas.microsoft.com/office/drawing/2014/main" xmlns="" id="{23681A4A-DF54-EEE5-183D-97A26D678F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29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702" name="Line 33">
              <a:extLst>
                <a:ext uri="{FF2B5EF4-FFF2-40B4-BE49-F238E27FC236}">
                  <a16:creationId xmlns:a16="http://schemas.microsoft.com/office/drawing/2014/main" xmlns="" id="{EC336BAA-4A83-A285-1B36-E457686B3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52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703" name="Line 34">
              <a:extLst>
                <a:ext uri="{FF2B5EF4-FFF2-40B4-BE49-F238E27FC236}">
                  <a16:creationId xmlns:a16="http://schemas.microsoft.com/office/drawing/2014/main" xmlns="" id="{6AAB29CC-B0A0-9C9F-4617-3E3973AB5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51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7704" name="Line 35">
              <a:extLst>
                <a:ext uri="{FF2B5EF4-FFF2-40B4-BE49-F238E27FC236}">
                  <a16:creationId xmlns:a16="http://schemas.microsoft.com/office/drawing/2014/main" xmlns="" id="{B1293FD4-D966-3454-0B75-F50D1D2CDA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98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Text Box 41">
            <a:extLst>
              <a:ext uri="{FF2B5EF4-FFF2-40B4-BE49-F238E27FC236}">
                <a16:creationId xmlns:a16="http://schemas.microsoft.com/office/drawing/2014/main" xmlns="" id="{C44F9DEF-B65B-5834-20E4-C6CBE15FE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3595688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xmlns="" id="{21FD1A53-0C44-825B-E946-66641C222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3035300"/>
            <a:ext cx="404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7657" name="Freeform 41">
            <a:extLst>
              <a:ext uri="{FF2B5EF4-FFF2-40B4-BE49-F238E27FC236}">
                <a16:creationId xmlns:a16="http://schemas.microsoft.com/office/drawing/2014/main" xmlns="" id="{A015BE29-F30B-E20D-7F4A-1901297BA1AE}"/>
              </a:ext>
            </a:extLst>
          </p:cNvPr>
          <p:cNvSpPr>
            <a:spLocks/>
          </p:cNvSpPr>
          <p:nvPr/>
        </p:nvSpPr>
        <p:spPr bwMode="auto">
          <a:xfrm>
            <a:off x="6908800" y="3889375"/>
            <a:ext cx="1588" cy="1588"/>
          </a:xfrm>
          <a:custGeom>
            <a:avLst/>
            <a:gdLst>
              <a:gd name="T0" fmla="*/ 0 w 680"/>
              <a:gd name="T1" fmla="*/ 621 h 2008"/>
              <a:gd name="T2" fmla="*/ 3337 w 680"/>
              <a:gd name="T3" fmla="*/ 487 h 2008"/>
              <a:gd name="T4" fmla="*/ 9463 w 680"/>
              <a:gd name="T5" fmla="*/ 372 h 2008"/>
              <a:gd name="T6" fmla="*/ 22213 w 680"/>
              <a:gd name="T7" fmla="*/ 297 h 2008"/>
              <a:gd name="T8" fmla="*/ 36529 w 680"/>
              <a:gd name="T9" fmla="*/ 227 h 2008"/>
              <a:gd name="T10" fmla="*/ 44464 w 680"/>
              <a:gd name="T11" fmla="*/ 101 h 2008"/>
              <a:gd name="T12" fmla="*/ 47222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xmlns="" id="{F012C66B-6C66-B59E-5015-E785783BAAA7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1960563"/>
            <a:ext cx="8777288" cy="3200400"/>
            <a:chOff x="-48" y="96"/>
            <a:chExt cx="5529" cy="2016"/>
          </a:xfrm>
        </p:grpSpPr>
        <p:sp>
          <p:nvSpPr>
            <p:cNvPr id="27679" name="Freeform 65">
              <a:extLst>
                <a:ext uri="{FF2B5EF4-FFF2-40B4-BE49-F238E27FC236}">
                  <a16:creationId xmlns:a16="http://schemas.microsoft.com/office/drawing/2014/main" xmlns="" id="{5851A6A1-BCF0-B848-B0BA-07C5D2705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52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grpSp>
          <p:nvGrpSpPr>
            <p:cNvPr id="27680" name="Group 75">
              <a:extLst>
                <a:ext uri="{FF2B5EF4-FFF2-40B4-BE49-F238E27FC236}">
                  <a16:creationId xmlns:a16="http://schemas.microsoft.com/office/drawing/2014/main" xmlns="" id="{8CC67CA6-D886-7B2D-4551-AD42398124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6"/>
              <a:ext cx="5481" cy="2016"/>
              <a:chOff x="48" y="96"/>
              <a:chExt cx="5481" cy="2016"/>
            </a:xfrm>
          </p:grpSpPr>
          <p:sp>
            <p:nvSpPr>
              <p:cNvPr id="27682" name="Freeform 61">
                <a:extLst>
                  <a:ext uri="{FF2B5EF4-FFF2-40B4-BE49-F238E27FC236}">
                    <a16:creationId xmlns:a16="http://schemas.microsoft.com/office/drawing/2014/main" xmlns="" id="{93E5687E-308C-5703-E972-4297DDAD0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3" name="Freeform 62">
                <a:extLst>
                  <a:ext uri="{FF2B5EF4-FFF2-40B4-BE49-F238E27FC236}">
                    <a16:creationId xmlns:a16="http://schemas.microsoft.com/office/drawing/2014/main" xmlns="" id="{AF4C928C-DA81-BBD4-FA64-8A944F42B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4" name="Freeform 63">
                <a:extLst>
                  <a:ext uri="{FF2B5EF4-FFF2-40B4-BE49-F238E27FC236}">
                    <a16:creationId xmlns:a16="http://schemas.microsoft.com/office/drawing/2014/main" xmlns="" id="{9EA58418-1519-39AE-3BC7-470B619D7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5" name="Freeform 64">
                <a:extLst>
                  <a:ext uri="{FF2B5EF4-FFF2-40B4-BE49-F238E27FC236}">
                    <a16:creationId xmlns:a16="http://schemas.microsoft.com/office/drawing/2014/main" xmlns="" id="{763CC66E-59FF-7840-3877-A2A05C4D4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6" name="Freeform 66">
                <a:extLst>
                  <a:ext uri="{FF2B5EF4-FFF2-40B4-BE49-F238E27FC236}">
                    <a16:creationId xmlns:a16="http://schemas.microsoft.com/office/drawing/2014/main" xmlns="" id="{321AE1EB-048E-F3B2-6336-5476DDFCD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7" name="Freeform 67">
                <a:extLst>
                  <a:ext uri="{FF2B5EF4-FFF2-40B4-BE49-F238E27FC236}">
                    <a16:creationId xmlns:a16="http://schemas.microsoft.com/office/drawing/2014/main" xmlns="" id="{767ED15F-DC0F-6EC2-CC74-B2687F911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8" name="Freeform 68">
                <a:extLst>
                  <a:ext uri="{FF2B5EF4-FFF2-40B4-BE49-F238E27FC236}">
                    <a16:creationId xmlns:a16="http://schemas.microsoft.com/office/drawing/2014/main" xmlns="" id="{B6F7F065-E978-067B-34ED-502F29AB5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89" name="Freeform 69">
                <a:extLst>
                  <a:ext uri="{FF2B5EF4-FFF2-40B4-BE49-F238E27FC236}">
                    <a16:creationId xmlns:a16="http://schemas.microsoft.com/office/drawing/2014/main" xmlns="" id="{83B9C619-3DEE-F09A-BDB3-04B142A29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90" name="Freeform 70">
                <a:extLst>
                  <a:ext uri="{FF2B5EF4-FFF2-40B4-BE49-F238E27FC236}">
                    <a16:creationId xmlns:a16="http://schemas.microsoft.com/office/drawing/2014/main" xmlns="" id="{7EB5CAA7-3471-3157-0124-1A0CF30A0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91" name="Freeform 71">
                <a:extLst>
                  <a:ext uri="{FF2B5EF4-FFF2-40B4-BE49-F238E27FC236}">
                    <a16:creationId xmlns:a16="http://schemas.microsoft.com/office/drawing/2014/main" xmlns="" id="{08736F61-83A9-F37C-2548-76C05042B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92" name="Freeform 72">
                <a:extLst>
                  <a:ext uri="{FF2B5EF4-FFF2-40B4-BE49-F238E27FC236}">
                    <a16:creationId xmlns:a16="http://schemas.microsoft.com/office/drawing/2014/main" xmlns="" id="{71F832D5-9048-C4B2-E335-38C77ECF3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93" name="Freeform 73">
                <a:extLst>
                  <a:ext uri="{FF2B5EF4-FFF2-40B4-BE49-F238E27FC236}">
                    <a16:creationId xmlns:a16="http://schemas.microsoft.com/office/drawing/2014/main" xmlns="" id="{1C68D383-13C4-AAD4-EE29-6F03FF967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7694" name="Freeform 74">
                <a:extLst>
                  <a:ext uri="{FF2B5EF4-FFF2-40B4-BE49-F238E27FC236}">
                    <a16:creationId xmlns:a16="http://schemas.microsoft.com/office/drawing/2014/main" xmlns="" id="{550A8438-D624-D29D-FC72-3B33DF623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27681" name="Freeform 77">
              <a:extLst>
                <a:ext uri="{FF2B5EF4-FFF2-40B4-BE49-F238E27FC236}">
                  <a16:creationId xmlns:a16="http://schemas.microsoft.com/office/drawing/2014/main" xmlns="" id="{11D5B08E-601F-5DE7-FD10-5010B2226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144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graphicFrame>
        <p:nvGraphicFramePr>
          <p:cNvPr id="27659" name="Object 48">
            <a:extLst>
              <a:ext uri="{FF2B5EF4-FFF2-40B4-BE49-F238E27FC236}">
                <a16:creationId xmlns:a16="http://schemas.microsoft.com/office/drawing/2014/main" xmlns="" id="{86549B0A-DDEB-8CA1-6C2F-0AA3CA1A96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9838" y="3419475"/>
          <a:ext cx="28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Формула" r:id="rId7" imgW="164957" imgH="393359" progId="Equation.3">
                  <p:embed/>
                </p:oleObj>
              </mc:Choice>
              <mc:Fallback>
                <p:oleObj name="Формула" r:id="rId7" imgW="164957" imgH="393359" progId="Equation.3">
                  <p:embed/>
                  <p:pic>
                    <p:nvPicPr>
                      <p:cNvPr id="27659" name="Object 48">
                        <a:extLst>
                          <a:ext uri="{FF2B5EF4-FFF2-40B4-BE49-F238E27FC236}">
                            <a16:creationId xmlns:a16="http://schemas.microsoft.com/office/drawing/2014/main" xmlns="" id="{86549B0A-DDEB-8CA1-6C2F-0AA3CA1A96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9838" y="3419475"/>
                        <a:ext cx="28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663" name="TextBox 76">
                <a:extLst>
                  <a:ext uri="{FF2B5EF4-FFF2-40B4-BE49-F238E27FC236}">
                    <a16:creationId xmlns:a16="http://schemas.microsoft.com/office/drawing/2014/main" xmlns="" id="{C2A9616C-13AF-639D-FCF5-F802C7C6B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5763" y="1707129"/>
                <a:ext cx="5365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663" name="TextBox 76">
                <a:extLst>
                  <a:ext uri="{FF2B5EF4-FFF2-40B4-BE49-F238E27FC236}">
                    <a16:creationId xmlns:a16="http://schemas.microsoft.com/office/drawing/2014/main" id="{C2A9616C-13AF-639D-FCF5-F802C7C6B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65763" y="1707129"/>
                <a:ext cx="536575" cy="369888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664" name="TextBox 77">
                <a:extLst>
                  <a:ext uri="{FF2B5EF4-FFF2-40B4-BE49-F238E27FC236}">
                    <a16:creationId xmlns:a16="http://schemas.microsoft.com/office/drawing/2014/main" xmlns="" id="{C2DBBEDB-C045-DFC9-BD9A-10D6C087D5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326688" y="3421498"/>
                <a:ext cx="3841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664" name="TextBox 77">
                <a:extLst>
                  <a:ext uri="{FF2B5EF4-FFF2-40B4-BE49-F238E27FC236}">
                    <a16:creationId xmlns:a16="http://schemas.microsoft.com/office/drawing/2014/main" id="{C2DBBEDB-C045-DFC9-BD9A-10D6C087D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26688" y="3421498"/>
                <a:ext cx="384175" cy="36988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69116" y="5650657"/>
                <a:ext cx="1348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𝑡𝑔𝑥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116" y="5650657"/>
                <a:ext cx="134831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290148" y="5624968"/>
                <a:ext cx="154709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148" y="5624968"/>
                <a:ext cx="154709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096242" y="5373506"/>
                <a:ext cx="1672894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242" y="5373506"/>
                <a:ext cx="1672894" cy="8066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1684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734"/>
    </mc:Choice>
    <mc:Fallback xmlns="">
      <p:transition spd="slow" advTm="73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4" name="Title 1">
                <a:extLst>
                  <a:ext uri="{FF2B5EF4-FFF2-40B4-BE49-F238E27FC236}">
                    <a16:creationId xmlns:a16="http://schemas.microsoft.com/office/drawing/2014/main" xmlns="" id="{62054A9A-9694-21A3-061E-2751C997511B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85825" y="361950"/>
                <a:ext cx="10515600" cy="938213"/>
              </a:xfrm>
            </p:spPr>
            <p:txBody>
              <a:bodyPr/>
              <a:lstStyle/>
              <a:p>
                <a:r>
                  <a:rPr lang="ru-RU" altLang="ru-RU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4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altLang="ru-RU" sz="4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400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𝑡𝑔𝑥</m:t>
                    </m:r>
                  </m:oMath>
                </a14:m>
                <a:r>
                  <a:rPr lang="kk-KZ" altLang="ru-RU" sz="4000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фунциясының графигін түрлендіру</a:t>
                </a:r>
                <a:endParaRPr lang="en-US" altLang="ru-RU" sz="4000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674" name="Title 1">
                <a:extLst>
                  <a:ext uri="{FF2B5EF4-FFF2-40B4-BE49-F238E27FC236}">
                    <a16:creationId xmlns:a16="http://schemas.microsoft.com/office/drawing/2014/main" id="{62054A9A-9694-21A3-061E-2751C9975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85825" y="361950"/>
                <a:ext cx="10515600" cy="938213"/>
              </a:xfrm>
              <a:blipFill>
                <a:blip r:embed="rId6"/>
                <a:stretch>
                  <a:fillRect t="-3896" r="-928" b="-103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75" name="Freeform 2">
            <a:extLst>
              <a:ext uri="{FF2B5EF4-FFF2-40B4-BE49-F238E27FC236}">
                <a16:creationId xmlns:a16="http://schemas.microsoft.com/office/drawing/2014/main" xmlns="" id="{FEB68DB1-2D00-8CFD-C15C-161751FE296D}"/>
              </a:ext>
            </a:extLst>
          </p:cNvPr>
          <p:cNvSpPr>
            <a:spLocks/>
          </p:cNvSpPr>
          <p:nvPr/>
        </p:nvSpPr>
        <p:spPr bwMode="auto">
          <a:xfrm>
            <a:off x="5845175" y="1881188"/>
            <a:ext cx="1588" cy="3187700"/>
          </a:xfrm>
          <a:custGeom>
            <a:avLst/>
            <a:gdLst>
              <a:gd name="T0" fmla="*/ 0 w 1"/>
              <a:gd name="T1" fmla="*/ 2147483646 h 2008"/>
              <a:gd name="T2" fmla="*/ 0 w 1"/>
              <a:gd name="T3" fmla="*/ 0 h 20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008">
                <a:moveTo>
                  <a:pt x="0" y="2008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28676" name="Freeform 3">
            <a:extLst>
              <a:ext uri="{FF2B5EF4-FFF2-40B4-BE49-F238E27FC236}">
                <a16:creationId xmlns:a16="http://schemas.microsoft.com/office/drawing/2014/main" xmlns="" id="{AAB22CE2-5039-0662-1129-BDB528D45F5B}"/>
              </a:ext>
            </a:extLst>
          </p:cNvPr>
          <p:cNvSpPr>
            <a:spLocks/>
          </p:cNvSpPr>
          <p:nvPr/>
        </p:nvSpPr>
        <p:spPr bwMode="auto">
          <a:xfrm>
            <a:off x="1555750" y="3465513"/>
            <a:ext cx="8940800" cy="1587"/>
          </a:xfrm>
          <a:custGeom>
            <a:avLst/>
            <a:gdLst>
              <a:gd name="T0" fmla="*/ 0 w 5632"/>
              <a:gd name="T1" fmla="*/ 0 h 1"/>
              <a:gd name="T2" fmla="*/ 2147483646 w 563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32" h="1">
                <a:moveTo>
                  <a:pt x="0" y="0"/>
                </a:moveTo>
                <a:lnTo>
                  <a:pt x="563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28677" name="Freeform 5">
            <a:extLst>
              <a:ext uri="{FF2B5EF4-FFF2-40B4-BE49-F238E27FC236}">
                <a16:creationId xmlns:a16="http://schemas.microsoft.com/office/drawing/2014/main" xmlns="" id="{CB096B27-1C85-195C-D3F1-50F8A71DE9A1}"/>
              </a:ext>
            </a:extLst>
          </p:cNvPr>
          <p:cNvSpPr>
            <a:spLocks/>
          </p:cNvSpPr>
          <p:nvPr/>
        </p:nvSpPr>
        <p:spPr bwMode="auto">
          <a:xfrm>
            <a:off x="6411913" y="3776663"/>
            <a:ext cx="0" cy="1587"/>
          </a:xfrm>
          <a:custGeom>
            <a:avLst/>
            <a:gdLst>
              <a:gd name="T0" fmla="*/ 0 w 680"/>
              <a:gd name="T1" fmla="*/ 619 h 2008"/>
              <a:gd name="T2" fmla="*/ 0 w 680"/>
              <a:gd name="T3" fmla="*/ 486 h 2008"/>
              <a:gd name="T4" fmla="*/ 0 w 680"/>
              <a:gd name="T5" fmla="*/ 370 h 2008"/>
              <a:gd name="T6" fmla="*/ 0 w 680"/>
              <a:gd name="T7" fmla="*/ 296 h 2008"/>
              <a:gd name="T8" fmla="*/ 0 w 680"/>
              <a:gd name="T9" fmla="*/ 226 h 2008"/>
              <a:gd name="T10" fmla="*/ 0 w 680"/>
              <a:gd name="T11" fmla="*/ 101 h 2008"/>
              <a:gd name="T12" fmla="*/ 0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28678" name="Group 3">
            <a:extLst>
              <a:ext uri="{FF2B5EF4-FFF2-40B4-BE49-F238E27FC236}">
                <a16:creationId xmlns:a16="http://schemas.microsoft.com/office/drawing/2014/main" xmlns="" id="{54F5985B-5277-EFCF-3F9F-30E2EB1F5BDB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044700"/>
            <a:ext cx="8839200" cy="2917825"/>
            <a:chOff x="192" y="144"/>
            <a:chExt cx="5568" cy="1838"/>
          </a:xfrm>
        </p:grpSpPr>
        <p:grpSp>
          <p:nvGrpSpPr>
            <p:cNvPr id="28705" name="Group 4">
              <a:extLst>
                <a:ext uri="{FF2B5EF4-FFF2-40B4-BE49-F238E27FC236}">
                  <a16:creationId xmlns:a16="http://schemas.microsoft.com/office/drawing/2014/main" xmlns="" id="{5CFE2153-C81F-0116-6152-98984DD445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"/>
              <a:ext cx="5568" cy="1824"/>
              <a:chOff x="192" y="144"/>
              <a:chExt cx="5376" cy="4032"/>
            </a:xfrm>
          </p:grpSpPr>
          <p:sp>
            <p:nvSpPr>
              <p:cNvPr id="28715" name="Line 5">
                <a:extLst>
                  <a:ext uri="{FF2B5EF4-FFF2-40B4-BE49-F238E27FC236}">
                    <a16:creationId xmlns:a16="http://schemas.microsoft.com/office/drawing/2014/main" xmlns="" id="{097DD6FD-3ECB-804A-E39B-CEBCE79B75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6" name="Line 6">
                <a:extLst>
                  <a:ext uri="{FF2B5EF4-FFF2-40B4-BE49-F238E27FC236}">
                    <a16:creationId xmlns:a16="http://schemas.microsoft.com/office/drawing/2014/main" xmlns="" id="{5076CBEC-0137-7D1E-2D8D-F70AEFC77C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7" name="Line 7">
                <a:extLst>
                  <a:ext uri="{FF2B5EF4-FFF2-40B4-BE49-F238E27FC236}">
                    <a16:creationId xmlns:a16="http://schemas.microsoft.com/office/drawing/2014/main" xmlns="" id="{9FD7DA47-9ED4-AF9A-3009-72B0D03F4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8" name="Line 8">
                <a:extLst>
                  <a:ext uri="{FF2B5EF4-FFF2-40B4-BE49-F238E27FC236}">
                    <a16:creationId xmlns:a16="http://schemas.microsoft.com/office/drawing/2014/main" xmlns="" id="{FA282903-E9DD-193F-92D8-514A9CD348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19" name="Line 9">
                <a:extLst>
                  <a:ext uri="{FF2B5EF4-FFF2-40B4-BE49-F238E27FC236}">
                    <a16:creationId xmlns:a16="http://schemas.microsoft.com/office/drawing/2014/main" xmlns="" id="{F6135E48-177F-E192-D2EC-99F6D5C9A9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0" name="Line 10">
                <a:extLst>
                  <a:ext uri="{FF2B5EF4-FFF2-40B4-BE49-F238E27FC236}">
                    <a16:creationId xmlns:a16="http://schemas.microsoft.com/office/drawing/2014/main" xmlns="" id="{675D7DFE-064A-11F7-D5D7-2D9E8F1980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1" name="Line 11">
                <a:extLst>
                  <a:ext uri="{FF2B5EF4-FFF2-40B4-BE49-F238E27FC236}">
                    <a16:creationId xmlns:a16="http://schemas.microsoft.com/office/drawing/2014/main" xmlns="" id="{B0B7E40A-F28B-3013-E12E-8680E34728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2" name="Line 12">
                <a:extLst>
                  <a:ext uri="{FF2B5EF4-FFF2-40B4-BE49-F238E27FC236}">
                    <a16:creationId xmlns:a16="http://schemas.microsoft.com/office/drawing/2014/main" xmlns="" id="{3136C436-97F6-FC55-1481-3E8A050E62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3" name="Line 13">
                <a:extLst>
                  <a:ext uri="{FF2B5EF4-FFF2-40B4-BE49-F238E27FC236}">
                    <a16:creationId xmlns:a16="http://schemas.microsoft.com/office/drawing/2014/main" xmlns="" id="{9FFD6AC0-FE2E-6D88-300B-CB0D61E23F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4" name="Line 14">
                <a:extLst>
                  <a:ext uri="{FF2B5EF4-FFF2-40B4-BE49-F238E27FC236}">
                    <a16:creationId xmlns:a16="http://schemas.microsoft.com/office/drawing/2014/main" xmlns="" id="{4A2AB5E1-2B88-B902-F3E3-3E47E30C9E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5" name="Line 15">
                <a:extLst>
                  <a:ext uri="{FF2B5EF4-FFF2-40B4-BE49-F238E27FC236}">
                    <a16:creationId xmlns:a16="http://schemas.microsoft.com/office/drawing/2014/main" xmlns="" id="{0AFE63CF-BE14-12E4-ABFE-1EE295720D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6" name="Line 16">
                <a:extLst>
                  <a:ext uri="{FF2B5EF4-FFF2-40B4-BE49-F238E27FC236}">
                    <a16:creationId xmlns:a16="http://schemas.microsoft.com/office/drawing/2014/main" xmlns="" id="{5C3383FE-2A0B-3D4D-9696-D02B0A20F4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7" name="Line 17">
                <a:extLst>
                  <a:ext uri="{FF2B5EF4-FFF2-40B4-BE49-F238E27FC236}">
                    <a16:creationId xmlns:a16="http://schemas.microsoft.com/office/drawing/2014/main" xmlns="" id="{08B5459A-08B1-CCAB-D14C-B94C58D5ED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8" name="Line 18">
                <a:extLst>
                  <a:ext uri="{FF2B5EF4-FFF2-40B4-BE49-F238E27FC236}">
                    <a16:creationId xmlns:a16="http://schemas.microsoft.com/office/drawing/2014/main" xmlns="" id="{2BFD0C39-0FBB-F3D4-D615-AE4D288237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29" name="Line 19">
                <a:extLst>
                  <a:ext uri="{FF2B5EF4-FFF2-40B4-BE49-F238E27FC236}">
                    <a16:creationId xmlns:a16="http://schemas.microsoft.com/office/drawing/2014/main" xmlns="" id="{508FF670-3927-656F-78B3-352B4838C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0" name="Line 20">
                <a:extLst>
                  <a:ext uri="{FF2B5EF4-FFF2-40B4-BE49-F238E27FC236}">
                    <a16:creationId xmlns:a16="http://schemas.microsoft.com/office/drawing/2014/main" xmlns="" id="{8B82CC1B-71CE-3FED-5ACA-98E3B602DF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1" name="Line 21">
                <a:extLst>
                  <a:ext uri="{FF2B5EF4-FFF2-40B4-BE49-F238E27FC236}">
                    <a16:creationId xmlns:a16="http://schemas.microsoft.com/office/drawing/2014/main" xmlns="" id="{F5FE1D8A-1BC4-80E5-2BBA-8651D2C8B8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2" name="Line 22">
                <a:extLst>
                  <a:ext uri="{FF2B5EF4-FFF2-40B4-BE49-F238E27FC236}">
                    <a16:creationId xmlns:a16="http://schemas.microsoft.com/office/drawing/2014/main" xmlns="" id="{EBB1F81A-8DC7-5838-2F80-4378C09C1F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3" name="Line 23">
                <a:extLst>
                  <a:ext uri="{FF2B5EF4-FFF2-40B4-BE49-F238E27FC236}">
                    <a16:creationId xmlns:a16="http://schemas.microsoft.com/office/drawing/2014/main" xmlns="" id="{B15C5F3E-EFD4-C7BC-CCD1-E3B72BDDF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4" name="Line 24">
                <a:extLst>
                  <a:ext uri="{FF2B5EF4-FFF2-40B4-BE49-F238E27FC236}">
                    <a16:creationId xmlns:a16="http://schemas.microsoft.com/office/drawing/2014/main" xmlns="" id="{10ECD577-2B86-56AC-13CC-DAB27E079D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5" name="Line 25">
                <a:extLst>
                  <a:ext uri="{FF2B5EF4-FFF2-40B4-BE49-F238E27FC236}">
                    <a16:creationId xmlns:a16="http://schemas.microsoft.com/office/drawing/2014/main" xmlns="" id="{8D9A7D59-13E7-AA11-EBDF-533DBE790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36" name="Line 26">
                <a:extLst>
                  <a:ext uri="{FF2B5EF4-FFF2-40B4-BE49-F238E27FC236}">
                    <a16:creationId xmlns:a16="http://schemas.microsoft.com/office/drawing/2014/main" xmlns="" id="{49D52E8F-BD38-0BBC-3BFE-211CD603D8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28706" name="Line 27">
              <a:extLst>
                <a:ext uri="{FF2B5EF4-FFF2-40B4-BE49-F238E27FC236}">
                  <a16:creationId xmlns:a16="http://schemas.microsoft.com/office/drawing/2014/main" xmlns="" id="{F2DE77DA-EEBC-BE46-DDE6-7432EB0C60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07" name="Line 28">
              <a:extLst>
                <a:ext uri="{FF2B5EF4-FFF2-40B4-BE49-F238E27FC236}">
                  <a16:creationId xmlns:a16="http://schemas.microsoft.com/office/drawing/2014/main" xmlns="" id="{F3C9E904-B19E-A482-7F01-8BEB866A36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08" name="Line 29">
              <a:extLst>
                <a:ext uri="{FF2B5EF4-FFF2-40B4-BE49-F238E27FC236}">
                  <a16:creationId xmlns:a16="http://schemas.microsoft.com/office/drawing/2014/main" xmlns="" id="{A5A2A052-2FCF-6C92-738E-8AF6F03870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60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09" name="Line 30">
              <a:extLst>
                <a:ext uri="{FF2B5EF4-FFF2-40B4-BE49-F238E27FC236}">
                  <a16:creationId xmlns:a16="http://schemas.microsoft.com/office/drawing/2014/main" xmlns="" id="{C4E49F85-3E57-7EFE-E0BF-8652829EE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83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0" name="Line 31">
              <a:extLst>
                <a:ext uri="{FF2B5EF4-FFF2-40B4-BE49-F238E27FC236}">
                  <a16:creationId xmlns:a16="http://schemas.microsoft.com/office/drawing/2014/main" xmlns="" id="{EFDC2307-5C03-0CC0-A7B6-8F4262AEE4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06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1" name="Line 32">
              <a:extLst>
                <a:ext uri="{FF2B5EF4-FFF2-40B4-BE49-F238E27FC236}">
                  <a16:creationId xmlns:a16="http://schemas.microsoft.com/office/drawing/2014/main" xmlns="" id="{B01C1F4D-FCEC-0D7C-E736-3239C3CEC3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29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2" name="Line 33">
              <a:extLst>
                <a:ext uri="{FF2B5EF4-FFF2-40B4-BE49-F238E27FC236}">
                  <a16:creationId xmlns:a16="http://schemas.microsoft.com/office/drawing/2014/main" xmlns="" id="{E0B939F7-C071-6706-DB78-459CD15FB6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52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3" name="Line 34">
              <a:extLst>
                <a:ext uri="{FF2B5EF4-FFF2-40B4-BE49-F238E27FC236}">
                  <a16:creationId xmlns:a16="http://schemas.microsoft.com/office/drawing/2014/main" xmlns="" id="{59706084-2F1B-0051-F8CA-BA8BC482F6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51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28714" name="Line 35">
              <a:extLst>
                <a:ext uri="{FF2B5EF4-FFF2-40B4-BE49-F238E27FC236}">
                  <a16:creationId xmlns:a16="http://schemas.microsoft.com/office/drawing/2014/main" xmlns="" id="{8C3ED9A8-0D33-2339-2705-A1D6672AC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98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Text Box 41">
            <a:extLst>
              <a:ext uri="{FF2B5EF4-FFF2-40B4-BE49-F238E27FC236}">
                <a16:creationId xmlns:a16="http://schemas.microsoft.com/office/drawing/2014/main" xmlns="" id="{E94A130B-E8BF-C871-F240-523E8F39C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3595688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xmlns="" id="{382EA2BE-EB24-6DBF-3C0C-057E56669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3035300"/>
            <a:ext cx="404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28681" name="Freeform 41">
            <a:extLst>
              <a:ext uri="{FF2B5EF4-FFF2-40B4-BE49-F238E27FC236}">
                <a16:creationId xmlns:a16="http://schemas.microsoft.com/office/drawing/2014/main" xmlns="" id="{492652F7-C92E-EB72-9640-6FBFDEE74C5B}"/>
              </a:ext>
            </a:extLst>
          </p:cNvPr>
          <p:cNvSpPr>
            <a:spLocks/>
          </p:cNvSpPr>
          <p:nvPr/>
        </p:nvSpPr>
        <p:spPr bwMode="auto">
          <a:xfrm>
            <a:off x="6908800" y="3889375"/>
            <a:ext cx="1588" cy="1588"/>
          </a:xfrm>
          <a:custGeom>
            <a:avLst/>
            <a:gdLst>
              <a:gd name="T0" fmla="*/ 0 w 680"/>
              <a:gd name="T1" fmla="*/ 621 h 2008"/>
              <a:gd name="T2" fmla="*/ 3337 w 680"/>
              <a:gd name="T3" fmla="*/ 487 h 2008"/>
              <a:gd name="T4" fmla="*/ 9463 w 680"/>
              <a:gd name="T5" fmla="*/ 372 h 2008"/>
              <a:gd name="T6" fmla="*/ 22213 w 680"/>
              <a:gd name="T7" fmla="*/ 297 h 2008"/>
              <a:gd name="T8" fmla="*/ 36529 w 680"/>
              <a:gd name="T9" fmla="*/ 227 h 2008"/>
              <a:gd name="T10" fmla="*/ 44464 w 680"/>
              <a:gd name="T11" fmla="*/ 101 h 2008"/>
              <a:gd name="T12" fmla="*/ 47222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xmlns="" id="{2A7E93F4-7B6F-6F4F-2B93-6CD342892B8D}"/>
              </a:ext>
            </a:extLst>
          </p:cNvPr>
          <p:cNvGrpSpPr>
            <a:grpSpLocks/>
          </p:cNvGrpSpPr>
          <p:nvPr/>
        </p:nvGrpSpPr>
        <p:grpSpPr bwMode="auto">
          <a:xfrm>
            <a:off x="1482725" y="1960563"/>
            <a:ext cx="8777288" cy="3200400"/>
            <a:chOff x="-48" y="96"/>
            <a:chExt cx="5529" cy="2016"/>
          </a:xfrm>
        </p:grpSpPr>
        <p:sp>
          <p:nvSpPr>
            <p:cNvPr id="28689" name="Freeform 65">
              <a:extLst>
                <a:ext uri="{FF2B5EF4-FFF2-40B4-BE49-F238E27FC236}">
                  <a16:creationId xmlns:a16="http://schemas.microsoft.com/office/drawing/2014/main" xmlns="" id="{07B37B39-261C-D957-4E16-DB8F7C534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52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grpSp>
          <p:nvGrpSpPr>
            <p:cNvPr id="28690" name="Group 75">
              <a:extLst>
                <a:ext uri="{FF2B5EF4-FFF2-40B4-BE49-F238E27FC236}">
                  <a16:creationId xmlns:a16="http://schemas.microsoft.com/office/drawing/2014/main" xmlns="" id="{758D57E5-32D4-C07B-9A3A-057C9FBF19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6"/>
              <a:ext cx="5481" cy="2016"/>
              <a:chOff x="48" y="96"/>
              <a:chExt cx="5481" cy="2016"/>
            </a:xfrm>
          </p:grpSpPr>
          <p:sp>
            <p:nvSpPr>
              <p:cNvPr id="28692" name="Freeform 61">
                <a:extLst>
                  <a:ext uri="{FF2B5EF4-FFF2-40B4-BE49-F238E27FC236}">
                    <a16:creationId xmlns:a16="http://schemas.microsoft.com/office/drawing/2014/main" xmlns="" id="{7D3CF41C-D37E-E6A9-A49D-08A2F915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3" name="Freeform 62">
                <a:extLst>
                  <a:ext uri="{FF2B5EF4-FFF2-40B4-BE49-F238E27FC236}">
                    <a16:creationId xmlns:a16="http://schemas.microsoft.com/office/drawing/2014/main" xmlns="" id="{1B4D6C0E-A8E8-F71F-FFA8-6E3CEFA7B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4" name="Freeform 63">
                <a:extLst>
                  <a:ext uri="{FF2B5EF4-FFF2-40B4-BE49-F238E27FC236}">
                    <a16:creationId xmlns:a16="http://schemas.microsoft.com/office/drawing/2014/main" xmlns="" id="{6EBBB6B3-B2D1-61C5-981F-0785237A6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5" name="Freeform 64">
                <a:extLst>
                  <a:ext uri="{FF2B5EF4-FFF2-40B4-BE49-F238E27FC236}">
                    <a16:creationId xmlns:a16="http://schemas.microsoft.com/office/drawing/2014/main" xmlns="" id="{491E6518-D2DA-3204-7054-12B94B00B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6" name="Freeform 66">
                <a:extLst>
                  <a:ext uri="{FF2B5EF4-FFF2-40B4-BE49-F238E27FC236}">
                    <a16:creationId xmlns:a16="http://schemas.microsoft.com/office/drawing/2014/main" xmlns="" id="{0882A89E-36FB-69D2-9D67-1CD71407A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7" name="Freeform 67">
                <a:extLst>
                  <a:ext uri="{FF2B5EF4-FFF2-40B4-BE49-F238E27FC236}">
                    <a16:creationId xmlns:a16="http://schemas.microsoft.com/office/drawing/2014/main" xmlns="" id="{499D2E81-CBC7-FFA8-FC58-A3C1834FA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8" name="Freeform 68">
                <a:extLst>
                  <a:ext uri="{FF2B5EF4-FFF2-40B4-BE49-F238E27FC236}">
                    <a16:creationId xmlns:a16="http://schemas.microsoft.com/office/drawing/2014/main" xmlns="" id="{98701017-2E58-15FF-4603-78EF34897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699" name="Freeform 69">
                <a:extLst>
                  <a:ext uri="{FF2B5EF4-FFF2-40B4-BE49-F238E27FC236}">
                    <a16:creationId xmlns:a16="http://schemas.microsoft.com/office/drawing/2014/main" xmlns="" id="{DC5A97BE-4557-86CD-CA98-9043F60E5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0" name="Freeform 70">
                <a:extLst>
                  <a:ext uri="{FF2B5EF4-FFF2-40B4-BE49-F238E27FC236}">
                    <a16:creationId xmlns:a16="http://schemas.microsoft.com/office/drawing/2014/main" xmlns="" id="{FBB46804-EB63-DA96-5F8E-BEFB436EA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1" name="Freeform 71">
                <a:extLst>
                  <a:ext uri="{FF2B5EF4-FFF2-40B4-BE49-F238E27FC236}">
                    <a16:creationId xmlns:a16="http://schemas.microsoft.com/office/drawing/2014/main" xmlns="" id="{3EE9A62A-A913-9E1E-EA5F-7B6DC4F4F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2" name="Freeform 72">
                <a:extLst>
                  <a:ext uri="{FF2B5EF4-FFF2-40B4-BE49-F238E27FC236}">
                    <a16:creationId xmlns:a16="http://schemas.microsoft.com/office/drawing/2014/main" xmlns="" id="{2A7E0A25-18CE-51C4-E098-7C0AEAF30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3" name="Freeform 73">
                <a:extLst>
                  <a:ext uri="{FF2B5EF4-FFF2-40B4-BE49-F238E27FC236}">
                    <a16:creationId xmlns:a16="http://schemas.microsoft.com/office/drawing/2014/main" xmlns="" id="{92C94906-AC4A-3249-9DF2-B68DBC882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28704" name="Freeform 74">
                <a:extLst>
                  <a:ext uri="{FF2B5EF4-FFF2-40B4-BE49-F238E27FC236}">
                    <a16:creationId xmlns:a16="http://schemas.microsoft.com/office/drawing/2014/main" xmlns="" id="{39444870-E86D-4EBB-BB76-094F64181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28691" name="Freeform 77">
              <a:extLst>
                <a:ext uri="{FF2B5EF4-FFF2-40B4-BE49-F238E27FC236}">
                  <a16:creationId xmlns:a16="http://schemas.microsoft.com/office/drawing/2014/main" xmlns="" id="{6725B97F-7F68-3433-9304-E2B15EAFC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-48" y="144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graphicFrame>
        <p:nvGraphicFramePr>
          <p:cNvPr id="28683" name="Object 48">
            <a:extLst>
              <a:ext uri="{FF2B5EF4-FFF2-40B4-BE49-F238E27FC236}">
                <a16:creationId xmlns:a16="http://schemas.microsoft.com/office/drawing/2014/main" xmlns="" id="{15776FDE-4A32-635B-0D38-68A24BDC7F3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2863" y="3419475"/>
          <a:ext cx="28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4" name="Формула" r:id="rId7" imgW="164957" imgH="393359" progId="Equation.3">
                  <p:embed/>
                </p:oleObj>
              </mc:Choice>
              <mc:Fallback>
                <p:oleObj name="Формула" r:id="rId7" imgW="164957" imgH="393359" progId="Equation.3">
                  <p:embed/>
                  <p:pic>
                    <p:nvPicPr>
                      <p:cNvPr id="28683" name="Object 48">
                        <a:extLst>
                          <a:ext uri="{FF2B5EF4-FFF2-40B4-BE49-F238E27FC236}">
                            <a16:creationId xmlns:a16="http://schemas.microsoft.com/office/drawing/2014/main" xmlns="" id="{15776FDE-4A32-635B-0D38-68A24BDC7F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2863" y="3419475"/>
                        <a:ext cx="28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TextBox 67">
                <a:extLst>
                  <a:ext uri="{FF2B5EF4-FFF2-40B4-BE49-F238E27FC236}">
                    <a16:creationId xmlns:a16="http://schemas.microsoft.com/office/drawing/2014/main" xmlns="" id="{784E466C-ABE8-FFD6-2316-6C295B3427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19726" y="1763485"/>
                <a:ext cx="536575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i="1" dirty="0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687" name="TextBox 67">
                <a:extLst>
                  <a:ext uri="{FF2B5EF4-FFF2-40B4-BE49-F238E27FC236}">
                    <a16:creationId xmlns:a16="http://schemas.microsoft.com/office/drawing/2014/main" id="{784E466C-ABE8-FFD6-2316-6C295B342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9726" y="1763485"/>
                <a:ext cx="536575" cy="369888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8" name="TextBox 68">
                <a:extLst>
                  <a:ext uri="{FF2B5EF4-FFF2-40B4-BE49-F238E27FC236}">
                    <a16:creationId xmlns:a16="http://schemas.microsoft.com/office/drawing/2014/main" xmlns="" id="{82188BFB-4186-DA34-990F-4BEA380BA6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34860" y="3432215"/>
                <a:ext cx="384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688" name="TextBox 68">
                <a:extLst>
                  <a:ext uri="{FF2B5EF4-FFF2-40B4-BE49-F238E27FC236}">
                    <a16:creationId xmlns:a16="http://schemas.microsoft.com/office/drawing/2014/main" id="{82188BFB-4186-DA34-990F-4BEA380BA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34860" y="3432215"/>
                <a:ext cx="3841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027766" y="5697993"/>
                <a:ext cx="13483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𝑡𝑔𝑥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766" y="5697993"/>
                <a:ext cx="134831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883552" y="5697994"/>
                <a:ext cx="197432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𝑡𝑔𝑥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552" y="5697994"/>
                <a:ext cx="197432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246813" y="5538502"/>
                <a:ext cx="3040448" cy="7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813" y="5538502"/>
                <a:ext cx="3040448" cy="7321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38862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35"/>
    </mc:Choice>
    <mc:Fallback xmlns="">
      <p:transition spd="slow" advTm="362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256E-7 -6.0592E-6 L 0.00173 -0.04904 " pathEditMode="relative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4903 L 0.0269 -0.04903 " pathEditMode="relative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722" name="Title 1">
                <a:extLst>
                  <a:ext uri="{FF2B5EF4-FFF2-40B4-BE49-F238E27FC236}">
                    <a16:creationId xmlns:a16="http://schemas.microsoft.com/office/drawing/2014/main" xmlns="" id="{EC2E8B26-DAB1-8E65-6F7C-CCA10C35688E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ru-RU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altLang="ru-RU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𝑐𝑡𝑔</m:t>
                    </m:r>
                    <m:r>
                      <a:rPr lang="ru-RU" altLang="ru-RU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altLang="ru-RU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𝑥</m:t>
                    </m:r>
                    <m:r>
                      <a:rPr lang="kk-KZ" altLang="ru-RU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kk-KZ" altLang="ru-RU" i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графигі</a:t>
                </a:r>
                <a:endParaRPr lang="en-US" altLang="ru-RU" i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722" name="Title 1">
                <a:extLst>
                  <a:ext uri="{FF2B5EF4-FFF2-40B4-BE49-F238E27FC236}">
                    <a16:creationId xmlns:a16="http://schemas.microsoft.com/office/drawing/2014/main" id="{EC2E8B26-DAB1-8E65-6F7C-CCA10C3568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23" name="Freeform 2">
            <a:extLst>
              <a:ext uri="{FF2B5EF4-FFF2-40B4-BE49-F238E27FC236}">
                <a16:creationId xmlns:a16="http://schemas.microsoft.com/office/drawing/2014/main" xmlns="" id="{8FD4A646-1043-BC16-3007-77396D5242CB}"/>
              </a:ext>
            </a:extLst>
          </p:cNvPr>
          <p:cNvSpPr>
            <a:spLocks/>
          </p:cNvSpPr>
          <p:nvPr/>
        </p:nvSpPr>
        <p:spPr bwMode="auto">
          <a:xfrm>
            <a:off x="5845175" y="1881188"/>
            <a:ext cx="1588" cy="3187700"/>
          </a:xfrm>
          <a:custGeom>
            <a:avLst/>
            <a:gdLst>
              <a:gd name="T0" fmla="*/ 0 w 1"/>
              <a:gd name="T1" fmla="*/ 2147483646 h 2008"/>
              <a:gd name="T2" fmla="*/ 0 w 1"/>
              <a:gd name="T3" fmla="*/ 0 h 20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008">
                <a:moveTo>
                  <a:pt x="0" y="2008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30724" name="Freeform 3">
            <a:extLst>
              <a:ext uri="{FF2B5EF4-FFF2-40B4-BE49-F238E27FC236}">
                <a16:creationId xmlns:a16="http://schemas.microsoft.com/office/drawing/2014/main" xmlns="" id="{0D752D65-956D-CB8D-4257-D12AB867EBFB}"/>
              </a:ext>
            </a:extLst>
          </p:cNvPr>
          <p:cNvSpPr>
            <a:spLocks/>
          </p:cNvSpPr>
          <p:nvPr/>
        </p:nvSpPr>
        <p:spPr bwMode="auto">
          <a:xfrm>
            <a:off x="1555750" y="3465513"/>
            <a:ext cx="8940800" cy="1587"/>
          </a:xfrm>
          <a:custGeom>
            <a:avLst/>
            <a:gdLst>
              <a:gd name="T0" fmla="*/ 0 w 5632"/>
              <a:gd name="T1" fmla="*/ 0 h 1"/>
              <a:gd name="T2" fmla="*/ 2147483646 w 563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32" h="1">
                <a:moveTo>
                  <a:pt x="0" y="0"/>
                </a:moveTo>
                <a:lnTo>
                  <a:pt x="563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30725" name="Freeform 5">
            <a:extLst>
              <a:ext uri="{FF2B5EF4-FFF2-40B4-BE49-F238E27FC236}">
                <a16:creationId xmlns:a16="http://schemas.microsoft.com/office/drawing/2014/main" xmlns="" id="{BE716D94-512C-EE92-4201-1C69AD5ECBE9}"/>
              </a:ext>
            </a:extLst>
          </p:cNvPr>
          <p:cNvSpPr>
            <a:spLocks/>
          </p:cNvSpPr>
          <p:nvPr/>
        </p:nvSpPr>
        <p:spPr bwMode="auto">
          <a:xfrm>
            <a:off x="6411913" y="3776663"/>
            <a:ext cx="0" cy="1587"/>
          </a:xfrm>
          <a:custGeom>
            <a:avLst/>
            <a:gdLst>
              <a:gd name="T0" fmla="*/ 0 w 680"/>
              <a:gd name="T1" fmla="*/ 619 h 2008"/>
              <a:gd name="T2" fmla="*/ 0 w 680"/>
              <a:gd name="T3" fmla="*/ 486 h 2008"/>
              <a:gd name="T4" fmla="*/ 0 w 680"/>
              <a:gd name="T5" fmla="*/ 370 h 2008"/>
              <a:gd name="T6" fmla="*/ 0 w 680"/>
              <a:gd name="T7" fmla="*/ 296 h 2008"/>
              <a:gd name="T8" fmla="*/ 0 w 680"/>
              <a:gd name="T9" fmla="*/ 226 h 2008"/>
              <a:gd name="T10" fmla="*/ 0 w 680"/>
              <a:gd name="T11" fmla="*/ 101 h 2008"/>
              <a:gd name="T12" fmla="*/ 0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30726" name="Group 3">
            <a:extLst>
              <a:ext uri="{FF2B5EF4-FFF2-40B4-BE49-F238E27FC236}">
                <a16:creationId xmlns:a16="http://schemas.microsoft.com/office/drawing/2014/main" xmlns="" id="{22826C78-7136-8DA0-626D-98B224CF6162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044700"/>
            <a:ext cx="8839200" cy="2917825"/>
            <a:chOff x="192" y="144"/>
            <a:chExt cx="5568" cy="1838"/>
          </a:xfrm>
        </p:grpSpPr>
        <p:grpSp>
          <p:nvGrpSpPr>
            <p:cNvPr id="30765" name="Group 4">
              <a:extLst>
                <a:ext uri="{FF2B5EF4-FFF2-40B4-BE49-F238E27FC236}">
                  <a16:creationId xmlns:a16="http://schemas.microsoft.com/office/drawing/2014/main" xmlns="" id="{E8D1D743-BDEF-8212-02A4-32FF73AC88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"/>
              <a:ext cx="5568" cy="1824"/>
              <a:chOff x="192" y="144"/>
              <a:chExt cx="5376" cy="4032"/>
            </a:xfrm>
          </p:grpSpPr>
          <p:sp>
            <p:nvSpPr>
              <p:cNvPr id="30775" name="Line 5">
                <a:extLst>
                  <a:ext uri="{FF2B5EF4-FFF2-40B4-BE49-F238E27FC236}">
                    <a16:creationId xmlns:a16="http://schemas.microsoft.com/office/drawing/2014/main" xmlns="" id="{79D7DC92-2551-6680-6731-6A97CB9C53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76" name="Line 6">
                <a:extLst>
                  <a:ext uri="{FF2B5EF4-FFF2-40B4-BE49-F238E27FC236}">
                    <a16:creationId xmlns:a16="http://schemas.microsoft.com/office/drawing/2014/main" xmlns="" id="{9992E265-1AF4-9754-F3E3-78BE2E944B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77" name="Line 7">
                <a:extLst>
                  <a:ext uri="{FF2B5EF4-FFF2-40B4-BE49-F238E27FC236}">
                    <a16:creationId xmlns:a16="http://schemas.microsoft.com/office/drawing/2014/main" xmlns="" id="{FAEF52D9-FC48-A5DE-1CC1-BF01546C1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78" name="Line 8">
                <a:extLst>
                  <a:ext uri="{FF2B5EF4-FFF2-40B4-BE49-F238E27FC236}">
                    <a16:creationId xmlns:a16="http://schemas.microsoft.com/office/drawing/2014/main" xmlns="" id="{EA2029F4-3663-F2B0-20B8-861086D5F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79" name="Line 9">
                <a:extLst>
                  <a:ext uri="{FF2B5EF4-FFF2-40B4-BE49-F238E27FC236}">
                    <a16:creationId xmlns:a16="http://schemas.microsoft.com/office/drawing/2014/main" xmlns="" id="{A299705E-97B7-6A3B-751C-15C19EFAB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0" name="Line 10">
                <a:extLst>
                  <a:ext uri="{FF2B5EF4-FFF2-40B4-BE49-F238E27FC236}">
                    <a16:creationId xmlns:a16="http://schemas.microsoft.com/office/drawing/2014/main" xmlns="" id="{2850C40C-C20F-3D77-6CA7-00FA29FE17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1" name="Line 11">
                <a:extLst>
                  <a:ext uri="{FF2B5EF4-FFF2-40B4-BE49-F238E27FC236}">
                    <a16:creationId xmlns:a16="http://schemas.microsoft.com/office/drawing/2014/main" xmlns="" id="{F40306AA-1C53-5EFA-4DC2-44A197C92D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2" name="Line 12">
                <a:extLst>
                  <a:ext uri="{FF2B5EF4-FFF2-40B4-BE49-F238E27FC236}">
                    <a16:creationId xmlns:a16="http://schemas.microsoft.com/office/drawing/2014/main" xmlns="" id="{B6693EF9-3FA0-698F-47EB-B7AAC8BF8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3" name="Line 13">
                <a:extLst>
                  <a:ext uri="{FF2B5EF4-FFF2-40B4-BE49-F238E27FC236}">
                    <a16:creationId xmlns:a16="http://schemas.microsoft.com/office/drawing/2014/main" xmlns="" id="{9B653DEC-F8B1-A871-3AA3-DBA810453A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4" name="Line 14">
                <a:extLst>
                  <a:ext uri="{FF2B5EF4-FFF2-40B4-BE49-F238E27FC236}">
                    <a16:creationId xmlns:a16="http://schemas.microsoft.com/office/drawing/2014/main" xmlns="" id="{A52C23D3-40C4-2ADB-A051-37012F6E1A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5" name="Line 15">
                <a:extLst>
                  <a:ext uri="{FF2B5EF4-FFF2-40B4-BE49-F238E27FC236}">
                    <a16:creationId xmlns:a16="http://schemas.microsoft.com/office/drawing/2014/main" xmlns="" id="{DE47AE5F-A0D1-18E7-3E68-4065D8983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6" name="Line 16">
                <a:extLst>
                  <a:ext uri="{FF2B5EF4-FFF2-40B4-BE49-F238E27FC236}">
                    <a16:creationId xmlns:a16="http://schemas.microsoft.com/office/drawing/2014/main" xmlns="" id="{D534E1D8-4808-4403-C6EC-F4896D798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7" name="Line 17">
                <a:extLst>
                  <a:ext uri="{FF2B5EF4-FFF2-40B4-BE49-F238E27FC236}">
                    <a16:creationId xmlns:a16="http://schemas.microsoft.com/office/drawing/2014/main" xmlns="" id="{A2CF91E6-A2FF-5F0B-1942-CC21362A5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8" name="Line 18">
                <a:extLst>
                  <a:ext uri="{FF2B5EF4-FFF2-40B4-BE49-F238E27FC236}">
                    <a16:creationId xmlns:a16="http://schemas.microsoft.com/office/drawing/2014/main" xmlns="" id="{2BDF291C-C7A3-F598-E446-77CDC6571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89" name="Line 19">
                <a:extLst>
                  <a:ext uri="{FF2B5EF4-FFF2-40B4-BE49-F238E27FC236}">
                    <a16:creationId xmlns:a16="http://schemas.microsoft.com/office/drawing/2014/main" xmlns="" id="{5BAC7979-FDB8-B180-B4AA-A1F65DAF2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0" name="Line 20">
                <a:extLst>
                  <a:ext uri="{FF2B5EF4-FFF2-40B4-BE49-F238E27FC236}">
                    <a16:creationId xmlns:a16="http://schemas.microsoft.com/office/drawing/2014/main" xmlns="" id="{CF2A6FCB-09BB-83DD-63A0-946457E741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1" name="Line 21">
                <a:extLst>
                  <a:ext uri="{FF2B5EF4-FFF2-40B4-BE49-F238E27FC236}">
                    <a16:creationId xmlns:a16="http://schemas.microsoft.com/office/drawing/2014/main" xmlns="" id="{12D679C5-FB0F-79BD-F414-81078111D6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2" name="Line 22">
                <a:extLst>
                  <a:ext uri="{FF2B5EF4-FFF2-40B4-BE49-F238E27FC236}">
                    <a16:creationId xmlns:a16="http://schemas.microsoft.com/office/drawing/2014/main" xmlns="" id="{38B6A149-5BC0-8220-6AAD-F5340770E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3" name="Line 23">
                <a:extLst>
                  <a:ext uri="{FF2B5EF4-FFF2-40B4-BE49-F238E27FC236}">
                    <a16:creationId xmlns:a16="http://schemas.microsoft.com/office/drawing/2014/main" xmlns="" id="{C4843FD5-9990-3A48-7303-5271B33ED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4" name="Line 24">
                <a:extLst>
                  <a:ext uri="{FF2B5EF4-FFF2-40B4-BE49-F238E27FC236}">
                    <a16:creationId xmlns:a16="http://schemas.microsoft.com/office/drawing/2014/main" xmlns="" id="{9A4576E4-27E6-A936-8F03-B0A0E5514E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5" name="Line 25">
                <a:extLst>
                  <a:ext uri="{FF2B5EF4-FFF2-40B4-BE49-F238E27FC236}">
                    <a16:creationId xmlns:a16="http://schemas.microsoft.com/office/drawing/2014/main" xmlns="" id="{85A94247-5917-8652-5205-C291EB8268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96" name="Line 26">
                <a:extLst>
                  <a:ext uri="{FF2B5EF4-FFF2-40B4-BE49-F238E27FC236}">
                    <a16:creationId xmlns:a16="http://schemas.microsoft.com/office/drawing/2014/main" xmlns="" id="{029A926F-9106-8135-0D4C-5BAF2EDC2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30766" name="Line 27">
              <a:extLst>
                <a:ext uri="{FF2B5EF4-FFF2-40B4-BE49-F238E27FC236}">
                  <a16:creationId xmlns:a16="http://schemas.microsoft.com/office/drawing/2014/main" xmlns="" id="{6DF1317E-4BD0-F018-98AF-87F140DA81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67" name="Line 28">
              <a:extLst>
                <a:ext uri="{FF2B5EF4-FFF2-40B4-BE49-F238E27FC236}">
                  <a16:creationId xmlns:a16="http://schemas.microsoft.com/office/drawing/2014/main" xmlns="" id="{42C465FC-F85D-428D-5E27-B799A5E3AA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68" name="Line 29">
              <a:extLst>
                <a:ext uri="{FF2B5EF4-FFF2-40B4-BE49-F238E27FC236}">
                  <a16:creationId xmlns:a16="http://schemas.microsoft.com/office/drawing/2014/main" xmlns="" id="{53B235FD-ADC3-CDF9-EEB0-3F5298F883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60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69" name="Line 30">
              <a:extLst>
                <a:ext uri="{FF2B5EF4-FFF2-40B4-BE49-F238E27FC236}">
                  <a16:creationId xmlns:a16="http://schemas.microsoft.com/office/drawing/2014/main" xmlns="" id="{58BF30FD-A03E-81C7-E258-433319F439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83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70" name="Line 31">
              <a:extLst>
                <a:ext uri="{FF2B5EF4-FFF2-40B4-BE49-F238E27FC236}">
                  <a16:creationId xmlns:a16="http://schemas.microsoft.com/office/drawing/2014/main" xmlns="" id="{1BAA9834-882C-DABF-768C-D796716E2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06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71" name="Line 32">
              <a:extLst>
                <a:ext uri="{FF2B5EF4-FFF2-40B4-BE49-F238E27FC236}">
                  <a16:creationId xmlns:a16="http://schemas.microsoft.com/office/drawing/2014/main" xmlns="" id="{FCC3E68B-D467-D5DB-6C59-737E7E051F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29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72" name="Line 33">
              <a:extLst>
                <a:ext uri="{FF2B5EF4-FFF2-40B4-BE49-F238E27FC236}">
                  <a16:creationId xmlns:a16="http://schemas.microsoft.com/office/drawing/2014/main" xmlns="" id="{10253B0F-E456-8306-F0A8-73F232A74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52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73" name="Line 34">
              <a:extLst>
                <a:ext uri="{FF2B5EF4-FFF2-40B4-BE49-F238E27FC236}">
                  <a16:creationId xmlns:a16="http://schemas.microsoft.com/office/drawing/2014/main" xmlns="" id="{6109A307-6F5E-07B6-EFF2-98DD827568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51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0774" name="Line 35">
              <a:extLst>
                <a:ext uri="{FF2B5EF4-FFF2-40B4-BE49-F238E27FC236}">
                  <a16:creationId xmlns:a16="http://schemas.microsoft.com/office/drawing/2014/main" xmlns="" id="{3F66B0FC-1140-D93D-E0B3-B3236912F4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98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Text Box 41">
            <a:extLst>
              <a:ext uri="{FF2B5EF4-FFF2-40B4-BE49-F238E27FC236}">
                <a16:creationId xmlns:a16="http://schemas.microsoft.com/office/drawing/2014/main" xmlns="" id="{21F04AA9-16C2-27D3-05D6-90A438BA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3595688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xmlns="" id="{CF5DD78A-C414-B8F7-65AC-1C5F56A4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3035300"/>
            <a:ext cx="404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0729" name="Freeform 41">
            <a:extLst>
              <a:ext uri="{FF2B5EF4-FFF2-40B4-BE49-F238E27FC236}">
                <a16:creationId xmlns:a16="http://schemas.microsoft.com/office/drawing/2014/main" xmlns="" id="{AD45D359-A446-3379-DB04-2EEADCAB2DE6}"/>
              </a:ext>
            </a:extLst>
          </p:cNvPr>
          <p:cNvSpPr>
            <a:spLocks/>
          </p:cNvSpPr>
          <p:nvPr/>
        </p:nvSpPr>
        <p:spPr bwMode="auto">
          <a:xfrm>
            <a:off x="6908800" y="3889375"/>
            <a:ext cx="1588" cy="1588"/>
          </a:xfrm>
          <a:custGeom>
            <a:avLst/>
            <a:gdLst>
              <a:gd name="T0" fmla="*/ 0 w 680"/>
              <a:gd name="T1" fmla="*/ 621 h 2008"/>
              <a:gd name="T2" fmla="*/ 3337 w 680"/>
              <a:gd name="T3" fmla="*/ 487 h 2008"/>
              <a:gd name="T4" fmla="*/ 9463 w 680"/>
              <a:gd name="T5" fmla="*/ 372 h 2008"/>
              <a:gd name="T6" fmla="*/ 22213 w 680"/>
              <a:gd name="T7" fmla="*/ 297 h 2008"/>
              <a:gd name="T8" fmla="*/ 36529 w 680"/>
              <a:gd name="T9" fmla="*/ 227 h 2008"/>
              <a:gd name="T10" fmla="*/ 44464 w 680"/>
              <a:gd name="T11" fmla="*/ 101 h 2008"/>
              <a:gd name="T12" fmla="*/ 47222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xmlns="" id="{2B48634A-B6E7-182B-6015-80D81E10359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3750" y="1917700"/>
            <a:ext cx="7558088" cy="3200400"/>
            <a:chOff x="720" y="96"/>
            <a:chExt cx="4761" cy="2016"/>
          </a:xfrm>
        </p:grpSpPr>
        <p:sp>
          <p:nvSpPr>
            <p:cNvPr id="30751" name="Freeform 65">
              <a:extLst>
                <a:ext uri="{FF2B5EF4-FFF2-40B4-BE49-F238E27FC236}">
                  <a16:creationId xmlns:a16="http://schemas.microsoft.com/office/drawing/2014/main" xmlns="" id="{FA6BE9C0-236A-4B48-0DAC-EE6FCD50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52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grpSp>
          <p:nvGrpSpPr>
            <p:cNvPr id="30752" name="Group 75">
              <a:extLst>
                <a:ext uri="{FF2B5EF4-FFF2-40B4-BE49-F238E27FC236}">
                  <a16:creationId xmlns:a16="http://schemas.microsoft.com/office/drawing/2014/main" xmlns="" id="{70BA9E5D-0028-672F-B4B2-0E89254EAC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96"/>
              <a:ext cx="4761" cy="2016"/>
              <a:chOff x="768" y="96"/>
              <a:chExt cx="4761" cy="2016"/>
            </a:xfrm>
          </p:grpSpPr>
          <p:sp>
            <p:nvSpPr>
              <p:cNvPr id="30753" name="Freeform 61">
                <a:extLst>
                  <a:ext uri="{FF2B5EF4-FFF2-40B4-BE49-F238E27FC236}">
                    <a16:creationId xmlns:a16="http://schemas.microsoft.com/office/drawing/2014/main" xmlns="" id="{808B3F6B-8E15-9FEC-4C70-927BDAC45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54" name="Freeform 62">
                <a:extLst>
                  <a:ext uri="{FF2B5EF4-FFF2-40B4-BE49-F238E27FC236}">
                    <a16:creationId xmlns:a16="http://schemas.microsoft.com/office/drawing/2014/main" xmlns="" id="{F138932A-8CC8-264F-94D2-CD7190417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55" name="Freeform 63">
                <a:extLst>
                  <a:ext uri="{FF2B5EF4-FFF2-40B4-BE49-F238E27FC236}">
                    <a16:creationId xmlns:a16="http://schemas.microsoft.com/office/drawing/2014/main" xmlns="" id="{B6B2091B-D711-B28A-C88B-650D2D155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56" name="Freeform 64">
                <a:extLst>
                  <a:ext uri="{FF2B5EF4-FFF2-40B4-BE49-F238E27FC236}">
                    <a16:creationId xmlns:a16="http://schemas.microsoft.com/office/drawing/2014/main" xmlns="" id="{1CD65ACC-326D-69E8-F536-D43F5FEE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57" name="Freeform 66">
                <a:extLst>
                  <a:ext uri="{FF2B5EF4-FFF2-40B4-BE49-F238E27FC236}">
                    <a16:creationId xmlns:a16="http://schemas.microsoft.com/office/drawing/2014/main" xmlns="" id="{6406D043-A33B-1639-5F27-B81F9AD2F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58" name="Freeform 67">
                <a:extLst>
                  <a:ext uri="{FF2B5EF4-FFF2-40B4-BE49-F238E27FC236}">
                    <a16:creationId xmlns:a16="http://schemas.microsoft.com/office/drawing/2014/main" xmlns="" id="{6D930AB9-34B8-FBB3-82B3-1A5C0DBA0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59" name="Freeform 68">
                <a:extLst>
                  <a:ext uri="{FF2B5EF4-FFF2-40B4-BE49-F238E27FC236}">
                    <a16:creationId xmlns:a16="http://schemas.microsoft.com/office/drawing/2014/main" xmlns="" id="{69521AB6-9BF9-140C-3DE2-57D00EBED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60" name="Freeform 69">
                <a:extLst>
                  <a:ext uri="{FF2B5EF4-FFF2-40B4-BE49-F238E27FC236}">
                    <a16:creationId xmlns:a16="http://schemas.microsoft.com/office/drawing/2014/main" xmlns="" id="{14D82175-7A08-5D74-89ED-4EE9D79271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61" name="Freeform 70">
                <a:extLst>
                  <a:ext uri="{FF2B5EF4-FFF2-40B4-BE49-F238E27FC236}">
                    <a16:creationId xmlns:a16="http://schemas.microsoft.com/office/drawing/2014/main" xmlns="" id="{86F59891-FA90-8AE6-F2BF-B2D270D19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62" name="Freeform 71">
                <a:extLst>
                  <a:ext uri="{FF2B5EF4-FFF2-40B4-BE49-F238E27FC236}">
                    <a16:creationId xmlns:a16="http://schemas.microsoft.com/office/drawing/2014/main" xmlns="" id="{AAF1B594-52F4-5900-6F0E-D9A1073C6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63" name="Freeform 72">
                <a:extLst>
                  <a:ext uri="{FF2B5EF4-FFF2-40B4-BE49-F238E27FC236}">
                    <a16:creationId xmlns:a16="http://schemas.microsoft.com/office/drawing/2014/main" xmlns="" id="{0ABABB20-23A6-96C6-92E7-C2DDF3438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0764" name="Freeform 73">
                <a:extLst>
                  <a:ext uri="{FF2B5EF4-FFF2-40B4-BE49-F238E27FC236}">
                    <a16:creationId xmlns:a16="http://schemas.microsoft.com/office/drawing/2014/main" xmlns="" id="{A9C3B91C-7C1B-86DC-AEA8-67F870B5F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</p:grpSp>
      <p:graphicFrame>
        <p:nvGraphicFramePr>
          <p:cNvPr id="30731" name="Object 48">
            <a:extLst>
              <a:ext uri="{FF2B5EF4-FFF2-40B4-BE49-F238E27FC236}">
                <a16:creationId xmlns:a16="http://schemas.microsoft.com/office/drawing/2014/main" xmlns="" id="{DF48148F-B4C4-77B6-386B-3B91BCD1FF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5888" y="3419475"/>
          <a:ext cx="28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5" name="Формула" r:id="rId7" imgW="164957" imgH="393359" progId="Equation.3">
                  <p:embed/>
                </p:oleObj>
              </mc:Choice>
              <mc:Fallback>
                <p:oleObj name="Формула" r:id="rId7" imgW="164957" imgH="393359" progId="Equation.3">
                  <p:embed/>
                  <p:pic>
                    <p:nvPicPr>
                      <p:cNvPr id="30731" name="Object 48">
                        <a:extLst>
                          <a:ext uri="{FF2B5EF4-FFF2-40B4-BE49-F238E27FC236}">
                            <a16:creationId xmlns:a16="http://schemas.microsoft.com/office/drawing/2014/main" xmlns="" id="{DF48148F-B4C4-77B6-386B-3B91BCD1F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419475"/>
                        <a:ext cx="28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735" name="TextBox 75">
                <a:extLst>
                  <a:ext uri="{FF2B5EF4-FFF2-40B4-BE49-F238E27FC236}">
                    <a16:creationId xmlns:a16="http://schemas.microsoft.com/office/drawing/2014/main" xmlns="" id="{80EF2FD6-49FC-BC01-5371-1C6844F8EB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26063" y="1726808"/>
                <a:ext cx="5365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35" name="TextBox 75">
                <a:extLst>
                  <a:ext uri="{FF2B5EF4-FFF2-40B4-BE49-F238E27FC236}">
                    <a16:creationId xmlns:a16="http://schemas.microsoft.com/office/drawing/2014/main" id="{80EF2FD6-49FC-BC01-5371-1C6844F8EB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26063" y="1726808"/>
                <a:ext cx="536575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36" name="TextBox 76">
                <a:extLst>
                  <a:ext uri="{FF2B5EF4-FFF2-40B4-BE49-F238E27FC236}">
                    <a16:creationId xmlns:a16="http://schemas.microsoft.com/office/drawing/2014/main" xmlns="" id="{ED0E4279-4417-8322-177F-ECC2CE173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70701" y="3419475"/>
                <a:ext cx="384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736" name="TextBox 76">
                <a:extLst>
                  <a:ext uri="{FF2B5EF4-FFF2-40B4-BE49-F238E27FC236}">
                    <a16:creationId xmlns:a16="http://schemas.microsoft.com/office/drawing/2014/main" id="{ED0E4279-4417-8322-177F-ECC2CE173C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70701" y="3419475"/>
                <a:ext cx="3841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92055" y="5632449"/>
                <a:ext cx="148297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𝑐𝑡𝑔𝑥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055" y="5632449"/>
                <a:ext cx="148297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989602" y="5674855"/>
                <a:ext cx="16817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602" y="5674855"/>
                <a:ext cx="168174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6196920" y="5456236"/>
                <a:ext cx="1807546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800" i="1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6920" y="5456236"/>
                <a:ext cx="1807546" cy="8066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70491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06"/>
    </mc:Choice>
    <mc:Fallback xmlns="">
      <p:transition spd="slow" advTm="55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4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Title 1">
                <a:extLst>
                  <a:ext uri="{FF2B5EF4-FFF2-40B4-BE49-F238E27FC236}">
                    <a16:creationId xmlns:a16="http://schemas.microsoft.com/office/drawing/2014/main" xmlns="" id="{8818941D-5835-5F74-ECAB-F97B05E176A6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365125"/>
                <a:ext cx="10896600" cy="1325563"/>
              </a:xfrm>
            </p:spPr>
            <p:txBody>
              <a:bodyPr>
                <a:normAutofit/>
              </a:bodyPr>
              <a:lstStyle/>
              <a:p>
                <a:r>
                  <a:rPr lang="ru-RU" altLang="ru-RU" sz="40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4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𝑦</m:t>
                    </m:r>
                    <m:r>
                      <a:rPr lang="en-US" altLang="ru-RU" sz="4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altLang="ru-RU" sz="4000" i="1" dirty="0" err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𝑐𝑡𝑔𝑥</m:t>
                    </m:r>
                  </m:oMath>
                </a14:m>
                <a:r>
                  <a:rPr lang="kk-KZ" altLang="ru-RU" sz="40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altLang="ru-RU" sz="36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функциясының графигін түрлендіру </a:t>
                </a:r>
                <a:endParaRPr lang="en-US" altLang="ru-RU" sz="3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746" name="Title 1">
                <a:extLst>
                  <a:ext uri="{FF2B5EF4-FFF2-40B4-BE49-F238E27FC236}">
                    <a16:creationId xmlns:a16="http://schemas.microsoft.com/office/drawing/2014/main" id="{8818941D-5835-5F74-ECAB-F97B05E176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896600" cy="1325563"/>
              </a:xfr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7" name="Freeform 2">
            <a:extLst>
              <a:ext uri="{FF2B5EF4-FFF2-40B4-BE49-F238E27FC236}">
                <a16:creationId xmlns:a16="http://schemas.microsoft.com/office/drawing/2014/main" xmlns="" id="{98B0D5D4-070A-39F9-B2A6-AAD5B942DDCA}"/>
              </a:ext>
            </a:extLst>
          </p:cNvPr>
          <p:cNvSpPr>
            <a:spLocks/>
          </p:cNvSpPr>
          <p:nvPr/>
        </p:nvSpPr>
        <p:spPr bwMode="auto">
          <a:xfrm>
            <a:off x="5845175" y="1881188"/>
            <a:ext cx="1588" cy="3187700"/>
          </a:xfrm>
          <a:custGeom>
            <a:avLst/>
            <a:gdLst>
              <a:gd name="T0" fmla="*/ 0 w 1"/>
              <a:gd name="T1" fmla="*/ 2147483646 h 2008"/>
              <a:gd name="T2" fmla="*/ 0 w 1"/>
              <a:gd name="T3" fmla="*/ 0 h 200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2008">
                <a:moveTo>
                  <a:pt x="0" y="2008"/>
                </a:move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31748" name="Freeform 3">
            <a:extLst>
              <a:ext uri="{FF2B5EF4-FFF2-40B4-BE49-F238E27FC236}">
                <a16:creationId xmlns:a16="http://schemas.microsoft.com/office/drawing/2014/main" xmlns="" id="{5E8892CA-802D-1B01-68D7-02078BBCF743}"/>
              </a:ext>
            </a:extLst>
          </p:cNvPr>
          <p:cNvSpPr>
            <a:spLocks/>
          </p:cNvSpPr>
          <p:nvPr/>
        </p:nvSpPr>
        <p:spPr bwMode="auto">
          <a:xfrm>
            <a:off x="1555750" y="3465513"/>
            <a:ext cx="8940800" cy="1587"/>
          </a:xfrm>
          <a:custGeom>
            <a:avLst/>
            <a:gdLst>
              <a:gd name="T0" fmla="*/ 0 w 5632"/>
              <a:gd name="T1" fmla="*/ 0 h 1"/>
              <a:gd name="T2" fmla="*/ 2147483646 w 5632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632" h="1">
                <a:moveTo>
                  <a:pt x="0" y="0"/>
                </a:moveTo>
                <a:lnTo>
                  <a:pt x="5632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sp>
        <p:nvSpPr>
          <p:cNvPr id="31749" name="Freeform 5">
            <a:extLst>
              <a:ext uri="{FF2B5EF4-FFF2-40B4-BE49-F238E27FC236}">
                <a16:creationId xmlns:a16="http://schemas.microsoft.com/office/drawing/2014/main" xmlns="" id="{65D8402C-63DE-562D-03F9-552ABFA559BA}"/>
              </a:ext>
            </a:extLst>
          </p:cNvPr>
          <p:cNvSpPr>
            <a:spLocks/>
          </p:cNvSpPr>
          <p:nvPr/>
        </p:nvSpPr>
        <p:spPr bwMode="auto">
          <a:xfrm>
            <a:off x="6411913" y="3776663"/>
            <a:ext cx="0" cy="1587"/>
          </a:xfrm>
          <a:custGeom>
            <a:avLst/>
            <a:gdLst>
              <a:gd name="T0" fmla="*/ 0 w 680"/>
              <a:gd name="T1" fmla="*/ 619 h 2008"/>
              <a:gd name="T2" fmla="*/ 0 w 680"/>
              <a:gd name="T3" fmla="*/ 486 h 2008"/>
              <a:gd name="T4" fmla="*/ 0 w 680"/>
              <a:gd name="T5" fmla="*/ 370 h 2008"/>
              <a:gd name="T6" fmla="*/ 0 w 680"/>
              <a:gd name="T7" fmla="*/ 296 h 2008"/>
              <a:gd name="T8" fmla="*/ 0 w 680"/>
              <a:gd name="T9" fmla="*/ 226 h 2008"/>
              <a:gd name="T10" fmla="*/ 0 w 680"/>
              <a:gd name="T11" fmla="*/ 101 h 2008"/>
              <a:gd name="T12" fmla="*/ 0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31750" name="Group 3">
            <a:extLst>
              <a:ext uri="{FF2B5EF4-FFF2-40B4-BE49-F238E27FC236}">
                <a16:creationId xmlns:a16="http://schemas.microsoft.com/office/drawing/2014/main" xmlns="" id="{E091698D-9F29-DFBF-7ED7-708122342A04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2044700"/>
            <a:ext cx="8839200" cy="2917825"/>
            <a:chOff x="192" y="144"/>
            <a:chExt cx="5568" cy="1838"/>
          </a:xfrm>
        </p:grpSpPr>
        <p:grpSp>
          <p:nvGrpSpPr>
            <p:cNvPr id="31776" name="Group 4">
              <a:extLst>
                <a:ext uri="{FF2B5EF4-FFF2-40B4-BE49-F238E27FC236}">
                  <a16:creationId xmlns:a16="http://schemas.microsoft.com/office/drawing/2014/main" xmlns="" id="{213B2416-C8C5-152C-1F80-6C3F6FE95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44"/>
              <a:ext cx="5568" cy="1824"/>
              <a:chOff x="192" y="144"/>
              <a:chExt cx="5376" cy="4032"/>
            </a:xfrm>
          </p:grpSpPr>
          <p:sp>
            <p:nvSpPr>
              <p:cNvPr id="31786" name="Line 5">
                <a:extLst>
                  <a:ext uri="{FF2B5EF4-FFF2-40B4-BE49-F238E27FC236}">
                    <a16:creationId xmlns:a16="http://schemas.microsoft.com/office/drawing/2014/main" xmlns="" id="{A25F5FCC-5356-A5FD-0710-758563273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87" name="Line 6">
                <a:extLst>
                  <a:ext uri="{FF2B5EF4-FFF2-40B4-BE49-F238E27FC236}">
                    <a16:creationId xmlns:a16="http://schemas.microsoft.com/office/drawing/2014/main" xmlns="" id="{C07FBD15-A9FC-6838-4ACF-A815162922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6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88" name="Line 7">
                <a:extLst>
                  <a:ext uri="{FF2B5EF4-FFF2-40B4-BE49-F238E27FC236}">
                    <a16:creationId xmlns:a16="http://schemas.microsoft.com/office/drawing/2014/main" xmlns="" id="{9F3A341F-3FBE-B808-8F18-8E5FF02EBB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89" name="Line 8">
                <a:extLst>
                  <a:ext uri="{FF2B5EF4-FFF2-40B4-BE49-F238E27FC236}">
                    <a16:creationId xmlns:a16="http://schemas.microsoft.com/office/drawing/2014/main" xmlns="" id="{A5963CFB-46DA-9EDD-B268-B3AA3EA551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0" name="Line 9">
                <a:extLst>
                  <a:ext uri="{FF2B5EF4-FFF2-40B4-BE49-F238E27FC236}">
                    <a16:creationId xmlns:a16="http://schemas.microsoft.com/office/drawing/2014/main" xmlns="" id="{34C8F98B-D009-D47C-3CED-1E213AE2F6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1" name="Line 10">
                <a:extLst>
                  <a:ext uri="{FF2B5EF4-FFF2-40B4-BE49-F238E27FC236}">
                    <a16:creationId xmlns:a16="http://schemas.microsoft.com/office/drawing/2014/main" xmlns="" id="{E3A9FCC9-4421-23B0-B5E1-8903077CA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1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2" name="Line 11">
                <a:extLst>
                  <a:ext uri="{FF2B5EF4-FFF2-40B4-BE49-F238E27FC236}">
                    <a16:creationId xmlns:a16="http://schemas.microsoft.com/office/drawing/2014/main" xmlns="" id="{35D4FEB0-37FC-2231-B480-646015D91C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3" name="Line 12">
                <a:extLst>
                  <a:ext uri="{FF2B5EF4-FFF2-40B4-BE49-F238E27FC236}">
                    <a16:creationId xmlns:a16="http://schemas.microsoft.com/office/drawing/2014/main" xmlns="" id="{CAFA344F-501A-5B86-BC93-7849E4919B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4" name="Line 13">
                <a:extLst>
                  <a:ext uri="{FF2B5EF4-FFF2-40B4-BE49-F238E27FC236}">
                    <a16:creationId xmlns:a16="http://schemas.microsoft.com/office/drawing/2014/main" xmlns="" id="{B4E31403-91CE-46E5-0665-914F37A8A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5" name="Line 14">
                <a:extLst>
                  <a:ext uri="{FF2B5EF4-FFF2-40B4-BE49-F238E27FC236}">
                    <a16:creationId xmlns:a16="http://schemas.microsoft.com/office/drawing/2014/main" xmlns="" id="{22F25434-E505-6E15-8FC7-A7AC6A278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6" name="Line 15">
                <a:extLst>
                  <a:ext uri="{FF2B5EF4-FFF2-40B4-BE49-F238E27FC236}">
                    <a16:creationId xmlns:a16="http://schemas.microsoft.com/office/drawing/2014/main" xmlns="" id="{1EA2B13B-4441-0B33-D949-BBF822CC39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9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7" name="Line 16">
                <a:extLst>
                  <a:ext uri="{FF2B5EF4-FFF2-40B4-BE49-F238E27FC236}">
                    <a16:creationId xmlns:a16="http://schemas.microsoft.com/office/drawing/2014/main" xmlns="" id="{65EF4B91-619E-0690-2B29-8BB553649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5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8" name="Line 17">
                <a:extLst>
                  <a:ext uri="{FF2B5EF4-FFF2-40B4-BE49-F238E27FC236}">
                    <a16:creationId xmlns:a16="http://schemas.microsoft.com/office/drawing/2014/main" xmlns="" id="{2E877FC2-F2CE-B2E6-5FDD-F5BF6982A3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0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99" name="Line 18">
                <a:extLst>
                  <a:ext uri="{FF2B5EF4-FFF2-40B4-BE49-F238E27FC236}">
                    <a16:creationId xmlns:a16="http://schemas.microsoft.com/office/drawing/2014/main" xmlns="" id="{CD328AF7-2DB3-4C82-47B4-61EF41527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0" name="Line 19">
                <a:extLst>
                  <a:ext uri="{FF2B5EF4-FFF2-40B4-BE49-F238E27FC236}">
                    <a16:creationId xmlns:a16="http://schemas.microsoft.com/office/drawing/2014/main" xmlns="" id="{C0BFA4D3-D923-8EEB-BD8B-F0CA5CCD4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1" name="Line 20">
                <a:extLst>
                  <a:ext uri="{FF2B5EF4-FFF2-40B4-BE49-F238E27FC236}">
                    <a16:creationId xmlns:a16="http://schemas.microsoft.com/office/drawing/2014/main" xmlns="" id="{E92AC1E8-0C16-4BCB-9E06-7BC3A3B802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7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2" name="Line 21">
                <a:extLst>
                  <a:ext uri="{FF2B5EF4-FFF2-40B4-BE49-F238E27FC236}">
                    <a16:creationId xmlns:a16="http://schemas.microsoft.com/office/drawing/2014/main" xmlns="" id="{68B1318F-5624-6782-CEB2-3597138810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3" name="Line 22">
                <a:extLst>
                  <a:ext uri="{FF2B5EF4-FFF2-40B4-BE49-F238E27FC236}">
                    <a16:creationId xmlns:a16="http://schemas.microsoft.com/office/drawing/2014/main" xmlns="" id="{AC431521-06D6-27D1-71C7-1DA3D913CC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88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4" name="Line 23">
                <a:extLst>
                  <a:ext uri="{FF2B5EF4-FFF2-40B4-BE49-F238E27FC236}">
                    <a16:creationId xmlns:a16="http://schemas.microsoft.com/office/drawing/2014/main" xmlns="" id="{ACBA6C28-A514-2FDA-4BCF-2CACF54FF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4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5" name="Line 24">
                <a:extLst>
                  <a:ext uri="{FF2B5EF4-FFF2-40B4-BE49-F238E27FC236}">
                    <a16:creationId xmlns:a16="http://schemas.microsoft.com/office/drawing/2014/main" xmlns="" id="{149CBC0E-7DB8-98F6-755A-90E6F730A2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0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6" name="Line 25">
                <a:extLst>
                  <a:ext uri="{FF2B5EF4-FFF2-40B4-BE49-F238E27FC236}">
                    <a16:creationId xmlns:a16="http://schemas.microsoft.com/office/drawing/2014/main" xmlns="" id="{D946DC2B-403B-0291-3E8A-F74973A3F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56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807" name="Line 26">
                <a:extLst>
                  <a:ext uri="{FF2B5EF4-FFF2-40B4-BE49-F238E27FC236}">
                    <a16:creationId xmlns:a16="http://schemas.microsoft.com/office/drawing/2014/main" xmlns="" id="{C4EC725F-2197-90ED-A670-91FAC705AD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12" y="144"/>
                <a:ext cx="0" cy="4032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  <p:sp>
          <p:nvSpPr>
            <p:cNvPr id="31777" name="Line 27">
              <a:extLst>
                <a:ext uri="{FF2B5EF4-FFF2-40B4-BE49-F238E27FC236}">
                  <a16:creationId xmlns:a16="http://schemas.microsoft.com/office/drawing/2014/main" xmlns="" id="{33E01B50-F211-DAA4-DA79-BEA02C37B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4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78" name="Line 28">
              <a:extLst>
                <a:ext uri="{FF2B5EF4-FFF2-40B4-BE49-F238E27FC236}">
                  <a16:creationId xmlns:a16="http://schemas.microsoft.com/office/drawing/2014/main" xmlns="" id="{50C93DC5-63EA-E64D-BE3C-25CFBAC85E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37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79" name="Line 29">
              <a:extLst>
                <a:ext uri="{FF2B5EF4-FFF2-40B4-BE49-F238E27FC236}">
                  <a16:creationId xmlns:a16="http://schemas.microsoft.com/office/drawing/2014/main" xmlns="" id="{DDF9E681-C8E2-ACF6-49F9-A402A7506E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60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80" name="Line 30">
              <a:extLst>
                <a:ext uri="{FF2B5EF4-FFF2-40B4-BE49-F238E27FC236}">
                  <a16:creationId xmlns:a16="http://schemas.microsoft.com/office/drawing/2014/main" xmlns="" id="{721FA0F8-C181-7E87-7B6D-71C661DEA5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834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81" name="Line 31">
              <a:extLst>
                <a:ext uri="{FF2B5EF4-FFF2-40B4-BE49-F238E27FC236}">
                  <a16:creationId xmlns:a16="http://schemas.microsoft.com/office/drawing/2014/main" xmlns="" id="{0765F443-48A8-4102-1A4B-8F81E417C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063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82" name="Line 32">
              <a:extLst>
                <a:ext uri="{FF2B5EF4-FFF2-40B4-BE49-F238E27FC236}">
                  <a16:creationId xmlns:a16="http://schemas.microsoft.com/office/drawing/2014/main" xmlns="" id="{FCF99464-57BD-6E4E-313E-4062344EB4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29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83" name="Line 33">
              <a:extLst>
                <a:ext uri="{FF2B5EF4-FFF2-40B4-BE49-F238E27FC236}">
                  <a16:creationId xmlns:a16="http://schemas.microsoft.com/office/drawing/2014/main" xmlns="" id="{817685A6-DCF1-E263-F341-B9A01C14B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52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84" name="Line 34">
              <a:extLst>
                <a:ext uri="{FF2B5EF4-FFF2-40B4-BE49-F238E27FC236}">
                  <a16:creationId xmlns:a16="http://schemas.microsoft.com/office/drawing/2014/main" xmlns="" id="{0EA77FD4-F142-1C6F-DBAD-52B93637B1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751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sp>
          <p:nvSpPr>
            <p:cNvPr id="31785" name="Line 35">
              <a:extLst>
                <a:ext uri="{FF2B5EF4-FFF2-40B4-BE49-F238E27FC236}">
                  <a16:creationId xmlns:a16="http://schemas.microsoft.com/office/drawing/2014/main" xmlns="" id="{7BFB2490-126E-C1E3-F07A-B228C8F509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" y="1982"/>
              <a:ext cx="556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40" name="Text Box 41">
            <a:extLst>
              <a:ext uri="{FF2B5EF4-FFF2-40B4-BE49-F238E27FC236}">
                <a16:creationId xmlns:a16="http://schemas.microsoft.com/office/drawing/2014/main" xmlns="" id="{F608B514-2532-AF6C-74F3-17D7C6356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7238" y="3595688"/>
            <a:ext cx="409575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-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p:sp>
        <p:nvSpPr>
          <p:cNvPr id="41" name="Text Box 38">
            <a:extLst>
              <a:ext uri="{FF2B5EF4-FFF2-40B4-BE49-F238E27FC236}">
                <a16:creationId xmlns:a16="http://schemas.microsoft.com/office/drawing/2014/main" xmlns="" id="{C0584E82-C4E5-BE59-A1AE-D23FF34C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8938" y="3035300"/>
            <a:ext cx="404812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O</a:t>
            </a:r>
            <a:endParaRPr lang="ru-RU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31753" name="Freeform 41">
            <a:extLst>
              <a:ext uri="{FF2B5EF4-FFF2-40B4-BE49-F238E27FC236}">
                <a16:creationId xmlns:a16="http://schemas.microsoft.com/office/drawing/2014/main" xmlns="" id="{62C120E1-9EC8-5B30-B7E9-515B78C642C5}"/>
              </a:ext>
            </a:extLst>
          </p:cNvPr>
          <p:cNvSpPr>
            <a:spLocks/>
          </p:cNvSpPr>
          <p:nvPr/>
        </p:nvSpPr>
        <p:spPr bwMode="auto">
          <a:xfrm>
            <a:off x="6908800" y="3889375"/>
            <a:ext cx="1588" cy="1588"/>
          </a:xfrm>
          <a:custGeom>
            <a:avLst/>
            <a:gdLst>
              <a:gd name="T0" fmla="*/ 0 w 680"/>
              <a:gd name="T1" fmla="*/ 621 h 2008"/>
              <a:gd name="T2" fmla="*/ 3337 w 680"/>
              <a:gd name="T3" fmla="*/ 487 h 2008"/>
              <a:gd name="T4" fmla="*/ 9463 w 680"/>
              <a:gd name="T5" fmla="*/ 372 h 2008"/>
              <a:gd name="T6" fmla="*/ 22213 w 680"/>
              <a:gd name="T7" fmla="*/ 297 h 2008"/>
              <a:gd name="T8" fmla="*/ 36529 w 680"/>
              <a:gd name="T9" fmla="*/ 227 h 2008"/>
              <a:gd name="T10" fmla="*/ 44464 w 680"/>
              <a:gd name="T11" fmla="*/ 101 h 2008"/>
              <a:gd name="T12" fmla="*/ 47222 w 680"/>
              <a:gd name="T13" fmla="*/ 0 h 2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80" h="2008">
                <a:moveTo>
                  <a:pt x="0" y="2008"/>
                </a:moveTo>
                <a:cubicBezTo>
                  <a:pt x="8" y="1936"/>
                  <a:pt x="25" y="1711"/>
                  <a:pt x="48" y="1576"/>
                </a:cubicBezTo>
                <a:cubicBezTo>
                  <a:pt x="71" y="1441"/>
                  <a:pt x="91" y="1303"/>
                  <a:pt x="136" y="1200"/>
                </a:cubicBezTo>
                <a:cubicBezTo>
                  <a:pt x="181" y="1097"/>
                  <a:pt x="272" y="999"/>
                  <a:pt x="320" y="960"/>
                </a:cubicBezTo>
                <a:cubicBezTo>
                  <a:pt x="368" y="921"/>
                  <a:pt x="466" y="894"/>
                  <a:pt x="526" y="734"/>
                </a:cubicBezTo>
                <a:cubicBezTo>
                  <a:pt x="579" y="629"/>
                  <a:pt x="614" y="450"/>
                  <a:pt x="640" y="328"/>
                </a:cubicBezTo>
                <a:cubicBezTo>
                  <a:pt x="666" y="206"/>
                  <a:pt x="672" y="68"/>
                  <a:pt x="68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KZ"/>
          </a:p>
        </p:txBody>
      </p:sp>
      <p:grpSp>
        <p:nvGrpSpPr>
          <p:cNvPr id="43" name="Group 78">
            <a:extLst>
              <a:ext uri="{FF2B5EF4-FFF2-40B4-BE49-F238E27FC236}">
                <a16:creationId xmlns:a16="http://schemas.microsoft.com/office/drawing/2014/main" xmlns="" id="{DF0F2A9F-7D45-C27E-6F34-54AAA41FA0C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060575" y="1889125"/>
            <a:ext cx="7558088" cy="3200400"/>
            <a:chOff x="720" y="96"/>
            <a:chExt cx="4761" cy="2016"/>
          </a:xfrm>
        </p:grpSpPr>
        <p:sp>
          <p:nvSpPr>
            <p:cNvPr id="31762" name="Freeform 65">
              <a:extLst>
                <a:ext uri="{FF2B5EF4-FFF2-40B4-BE49-F238E27FC236}">
                  <a16:creationId xmlns:a16="http://schemas.microsoft.com/office/drawing/2014/main" xmlns="" id="{C70D0C63-9E3C-A51C-CCFE-13F0726DA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152"/>
              <a:ext cx="1" cy="1952"/>
            </a:xfrm>
            <a:custGeom>
              <a:avLst/>
              <a:gdLst>
                <a:gd name="T0" fmla="*/ 0 w 1"/>
                <a:gd name="T1" fmla="*/ 0 h 1952"/>
                <a:gd name="T2" fmla="*/ 0 w 1"/>
                <a:gd name="T3" fmla="*/ 1952 h 195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952">
                  <a:moveTo>
                    <a:pt x="0" y="0"/>
                  </a:moveTo>
                  <a:cubicBezTo>
                    <a:pt x="0" y="327"/>
                    <a:pt x="0" y="1545"/>
                    <a:pt x="0" y="195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KZ"/>
            </a:p>
          </p:txBody>
        </p:sp>
        <p:grpSp>
          <p:nvGrpSpPr>
            <p:cNvPr id="31763" name="Group 75">
              <a:extLst>
                <a:ext uri="{FF2B5EF4-FFF2-40B4-BE49-F238E27FC236}">
                  <a16:creationId xmlns:a16="http://schemas.microsoft.com/office/drawing/2014/main" xmlns="" id="{A847CCEC-9122-1710-E555-B511E937D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96"/>
              <a:ext cx="4761" cy="2016"/>
              <a:chOff x="768" y="96"/>
              <a:chExt cx="4761" cy="2016"/>
            </a:xfrm>
          </p:grpSpPr>
          <p:sp>
            <p:nvSpPr>
              <p:cNvPr id="31764" name="Freeform 61">
                <a:extLst>
                  <a:ext uri="{FF2B5EF4-FFF2-40B4-BE49-F238E27FC236}">
                    <a16:creationId xmlns:a16="http://schemas.microsoft.com/office/drawing/2014/main" xmlns="" id="{AFDC8CE7-5CC4-E92F-2AFB-46E45F620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65" name="Freeform 62">
                <a:extLst>
                  <a:ext uri="{FF2B5EF4-FFF2-40B4-BE49-F238E27FC236}">
                    <a16:creationId xmlns:a16="http://schemas.microsoft.com/office/drawing/2014/main" xmlns="" id="{1CDA0427-CDFC-78C5-EE28-AFE6DD14C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66" name="Freeform 63">
                <a:extLst>
                  <a:ext uri="{FF2B5EF4-FFF2-40B4-BE49-F238E27FC236}">
                    <a16:creationId xmlns:a16="http://schemas.microsoft.com/office/drawing/2014/main" xmlns="" id="{4942884C-8917-A8CF-BFA9-47ED86E4B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67" name="Freeform 64">
                <a:extLst>
                  <a:ext uri="{FF2B5EF4-FFF2-40B4-BE49-F238E27FC236}">
                    <a16:creationId xmlns:a16="http://schemas.microsoft.com/office/drawing/2014/main" xmlns="" id="{B5756E2A-7320-67B4-AD5A-5198BE52D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68" name="Freeform 66">
                <a:extLst>
                  <a:ext uri="{FF2B5EF4-FFF2-40B4-BE49-F238E27FC236}">
                    <a16:creationId xmlns:a16="http://schemas.microsoft.com/office/drawing/2014/main" xmlns="" id="{D2586B37-53B4-6461-0777-45807AC15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" y="104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69" name="Freeform 67">
                <a:extLst>
                  <a:ext uri="{FF2B5EF4-FFF2-40B4-BE49-F238E27FC236}">
                    <a16:creationId xmlns:a16="http://schemas.microsoft.com/office/drawing/2014/main" xmlns="" id="{D5F76F3D-724A-FC0F-B305-9388D04B5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8" y="144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70" name="Freeform 68">
                <a:extLst>
                  <a:ext uri="{FF2B5EF4-FFF2-40B4-BE49-F238E27FC236}">
                    <a16:creationId xmlns:a16="http://schemas.microsoft.com/office/drawing/2014/main" xmlns="" id="{31E59A23-2B24-43BB-70E4-CE3CFEB9D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71" name="Freeform 69">
                <a:extLst>
                  <a:ext uri="{FF2B5EF4-FFF2-40B4-BE49-F238E27FC236}">
                    <a16:creationId xmlns:a16="http://schemas.microsoft.com/office/drawing/2014/main" xmlns="" id="{4ACECE75-8610-F348-A8B8-502519F8C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72" name="Freeform 70">
                <a:extLst>
                  <a:ext uri="{FF2B5EF4-FFF2-40B4-BE49-F238E27FC236}">
                    <a16:creationId xmlns:a16="http://schemas.microsoft.com/office/drawing/2014/main" xmlns="" id="{30FD1FB0-B955-521C-1E4F-EAB361C0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1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73" name="Freeform 71">
                <a:extLst>
                  <a:ext uri="{FF2B5EF4-FFF2-40B4-BE49-F238E27FC236}">
                    <a16:creationId xmlns:a16="http://schemas.microsoft.com/office/drawing/2014/main" xmlns="" id="{287E9E3F-7CF2-C8F5-7C23-80536259F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74" name="Freeform 72">
                <a:extLst>
                  <a:ext uri="{FF2B5EF4-FFF2-40B4-BE49-F238E27FC236}">
                    <a16:creationId xmlns:a16="http://schemas.microsoft.com/office/drawing/2014/main" xmlns="" id="{882BAA55-8E3F-97DF-212C-52741A867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136"/>
                <a:ext cx="1" cy="1952"/>
              </a:xfrm>
              <a:custGeom>
                <a:avLst/>
                <a:gdLst>
                  <a:gd name="T0" fmla="*/ 0 w 1"/>
                  <a:gd name="T1" fmla="*/ 0 h 1952"/>
                  <a:gd name="T2" fmla="*/ 0 w 1"/>
                  <a:gd name="T3" fmla="*/ 1952 h 195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952">
                    <a:moveTo>
                      <a:pt x="0" y="0"/>
                    </a:moveTo>
                    <a:cubicBezTo>
                      <a:pt x="0" y="327"/>
                      <a:pt x="0" y="1545"/>
                      <a:pt x="0" y="1952"/>
                    </a:cubicBez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  <p:sp>
            <p:nvSpPr>
              <p:cNvPr id="31775" name="Freeform 73">
                <a:extLst>
                  <a:ext uri="{FF2B5EF4-FFF2-40B4-BE49-F238E27FC236}">
                    <a16:creationId xmlns:a16="http://schemas.microsoft.com/office/drawing/2014/main" xmlns="" id="{B963ABE3-F665-A1F3-D522-C673C7E39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96"/>
                <a:ext cx="680" cy="2008"/>
              </a:xfrm>
              <a:custGeom>
                <a:avLst/>
                <a:gdLst>
                  <a:gd name="T0" fmla="*/ 0 w 680"/>
                  <a:gd name="T1" fmla="*/ 2008 h 2008"/>
                  <a:gd name="T2" fmla="*/ 48 w 680"/>
                  <a:gd name="T3" fmla="*/ 1576 h 2008"/>
                  <a:gd name="T4" fmla="*/ 136 w 680"/>
                  <a:gd name="T5" fmla="*/ 1200 h 2008"/>
                  <a:gd name="T6" fmla="*/ 320 w 680"/>
                  <a:gd name="T7" fmla="*/ 960 h 2008"/>
                  <a:gd name="T8" fmla="*/ 526 w 680"/>
                  <a:gd name="T9" fmla="*/ 734 h 2008"/>
                  <a:gd name="T10" fmla="*/ 640 w 680"/>
                  <a:gd name="T11" fmla="*/ 328 h 2008"/>
                  <a:gd name="T12" fmla="*/ 680 w 680"/>
                  <a:gd name="T13" fmla="*/ 0 h 200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0" h="2008">
                    <a:moveTo>
                      <a:pt x="0" y="2008"/>
                    </a:moveTo>
                    <a:cubicBezTo>
                      <a:pt x="8" y="1936"/>
                      <a:pt x="25" y="1711"/>
                      <a:pt x="48" y="1576"/>
                    </a:cubicBezTo>
                    <a:cubicBezTo>
                      <a:pt x="71" y="1441"/>
                      <a:pt x="91" y="1303"/>
                      <a:pt x="136" y="1200"/>
                    </a:cubicBezTo>
                    <a:cubicBezTo>
                      <a:pt x="181" y="1097"/>
                      <a:pt x="272" y="999"/>
                      <a:pt x="320" y="960"/>
                    </a:cubicBezTo>
                    <a:cubicBezTo>
                      <a:pt x="368" y="921"/>
                      <a:pt x="466" y="894"/>
                      <a:pt x="526" y="734"/>
                    </a:cubicBezTo>
                    <a:cubicBezTo>
                      <a:pt x="579" y="629"/>
                      <a:pt x="614" y="450"/>
                      <a:pt x="640" y="328"/>
                    </a:cubicBezTo>
                    <a:cubicBezTo>
                      <a:pt x="666" y="206"/>
                      <a:pt x="672" y="68"/>
                      <a:pt x="680" y="0"/>
                    </a:cubicBezTo>
                  </a:path>
                </a:pathLst>
              </a:cu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KZ"/>
              </a:p>
            </p:txBody>
          </p:sp>
        </p:grpSp>
      </p:grpSp>
      <p:graphicFrame>
        <p:nvGraphicFramePr>
          <p:cNvPr id="31755" name="Object 48">
            <a:extLst>
              <a:ext uri="{FF2B5EF4-FFF2-40B4-BE49-F238E27FC236}">
                <a16:creationId xmlns:a16="http://schemas.microsoft.com/office/drawing/2014/main" xmlns="" id="{36795985-7EA6-EB16-E094-7DF328964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65888" y="3419475"/>
          <a:ext cx="288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4" name="Формула" r:id="rId7" imgW="164957" imgH="393359" progId="Equation.3">
                  <p:embed/>
                </p:oleObj>
              </mc:Choice>
              <mc:Fallback>
                <p:oleObj name="Формула" r:id="rId7" imgW="164957" imgH="393359" progId="Equation.3">
                  <p:embed/>
                  <p:pic>
                    <p:nvPicPr>
                      <p:cNvPr id="31755" name="Object 48">
                        <a:extLst>
                          <a:ext uri="{FF2B5EF4-FFF2-40B4-BE49-F238E27FC236}">
                            <a16:creationId xmlns:a16="http://schemas.microsoft.com/office/drawing/2014/main" xmlns="" id="{36795985-7EA6-EB16-E094-7DF328964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3419475"/>
                        <a:ext cx="288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Text Box 41">
            <a:extLst>
              <a:ext uri="{FF2B5EF4-FFF2-40B4-BE49-F238E27FC236}">
                <a16:creationId xmlns:a16="http://schemas.microsoft.com/office/drawing/2014/main" xmlns="" id="{3CF86CA9-50EB-3319-4C72-D47D1B13D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6438" y="2930525"/>
            <a:ext cx="3270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1</a:t>
            </a:r>
            <a:endParaRPr lang="ru-RU" sz="2000" b="1" dirty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60" name="TextBox 66">
                <a:extLst>
                  <a:ext uri="{FF2B5EF4-FFF2-40B4-BE49-F238E27FC236}">
                    <a16:creationId xmlns:a16="http://schemas.microsoft.com/office/drawing/2014/main" xmlns="" id="{F8BF3C63-65BA-F236-FBCA-D4AF14E2F9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56487" y="1696933"/>
                <a:ext cx="5365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60" name="TextBox 66">
                <a:extLst>
                  <a:ext uri="{FF2B5EF4-FFF2-40B4-BE49-F238E27FC236}">
                    <a16:creationId xmlns:a16="http://schemas.microsoft.com/office/drawing/2014/main" id="{F8BF3C63-65BA-F236-FBCA-D4AF14E2F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56487" y="1696933"/>
                <a:ext cx="536575" cy="369332"/>
              </a:xfrm>
              <a:prstGeom prst="rect">
                <a:avLst/>
              </a:prstGeom>
              <a:blipFill>
                <a:blip r:embed="rId9"/>
                <a:stretch>
                  <a:fillRect b="-819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61" name="TextBox 68">
                <a:extLst>
                  <a:ext uri="{FF2B5EF4-FFF2-40B4-BE49-F238E27FC236}">
                    <a16:creationId xmlns:a16="http://schemas.microsoft.com/office/drawing/2014/main" xmlns="" id="{59A5ED8C-1AD6-400B-0D13-3473319EB7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08069" y="3453368"/>
                <a:ext cx="38417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altLang="ru-RU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761" name="TextBox 68">
                <a:extLst>
                  <a:ext uri="{FF2B5EF4-FFF2-40B4-BE49-F238E27FC236}">
                    <a16:creationId xmlns:a16="http://schemas.microsoft.com/office/drawing/2014/main" id="{59A5ED8C-1AD6-400B-0D13-3473319EB7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208069" y="3453368"/>
                <a:ext cx="3841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80635" y="5553530"/>
                <a:ext cx="15134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𝑐𝑡𝑔𝑥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635" y="5553530"/>
                <a:ext cx="151342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3551189" y="5553530"/>
                <a:ext cx="21394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𝑐𝑡𝑔𝑥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189" y="5553530"/>
                <a:ext cx="213943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6177870" y="5440361"/>
                <a:ext cx="3205558" cy="732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kk-KZ" sz="28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ru-RU" sz="2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7870" y="5440361"/>
                <a:ext cx="3205558" cy="7321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20576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0"/>
    </mc:Choice>
    <mc:Fallback xmlns="">
      <p:transition spd="slow" advTm="3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5256E-7 -6.0592E-6 L 0.00173 -0.04904 " pathEditMode="relative" ptsTypes="AA">
                                      <p:cBhvr>
                                        <p:cTn id="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4903 L 0.0269 -0.04903 " pathEditMode="relative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 стрелкой 38"/>
          <p:cNvCxnSpPr/>
          <p:nvPr/>
        </p:nvCxnSpPr>
        <p:spPr>
          <a:xfrm>
            <a:off x="10169237" y="355311"/>
            <a:ext cx="665018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504218" y="216672"/>
                <a:ext cx="3288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4218" y="216672"/>
                <a:ext cx="328808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Группа 78"/>
          <p:cNvGrpSpPr/>
          <p:nvPr/>
        </p:nvGrpSpPr>
        <p:grpSpPr>
          <a:xfrm>
            <a:off x="2597064" y="795511"/>
            <a:ext cx="8911446" cy="5674520"/>
            <a:chOff x="2597064" y="795511"/>
            <a:chExt cx="8911446" cy="567452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2597064" y="795511"/>
              <a:ext cx="8911446" cy="5674520"/>
              <a:chOff x="2597064" y="795511"/>
              <a:chExt cx="8911446" cy="5674520"/>
            </a:xfrm>
          </p:grpSpPr>
          <p:grpSp>
            <p:nvGrpSpPr>
              <p:cNvPr id="76" name="Группа 75"/>
              <p:cNvGrpSpPr/>
              <p:nvPr/>
            </p:nvGrpSpPr>
            <p:grpSpPr>
              <a:xfrm>
                <a:off x="2597064" y="795511"/>
                <a:ext cx="8911446" cy="5674520"/>
                <a:chOff x="2597064" y="795511"/>
                <a:chExt cx="8911446" cy="5674520"/>
              </a:xfrm>
            </p:grpSpPr>
            <p:grpSp>
              <p:nvGrpSpPr>
                <p:cNvPr id="73" name="Группа 72"/>
                <p:cNvGrpSpPr/>
                <p:nvPr/>
              </p:nvGrpSpPr>
              <p:grpSpPr>
                <a:xfrm>
                  <a:off x="2597064" y="795511"/>
                  <a:ext cx="8911446" cy="5674520"/>
                  <a:chOff x="2597064" y="795511"/>
                  <a:chExt cx="8911446" cy="5674520"/>
                </a:xfrm>
              </p:grpSpPr>
              <p:grpSp>
                <p:nvGrpSpPr>
                  <p:cNvPr id="71" name="Группа 70"/>
                  <p:cNvGrpSpPr/>
                  <p:nvPr/>
                </p:nvGrpSpPr>
                <p:grpSpPr>
                  <a:xfrm>
                    <a:off x="2597064" y="883566"/>
                    <a:ext cx="8911446" cy="5586465"/>
                    <a:chOff x="2597064" y="883566"/>
                    <a:chExt cx="8911446" cy="5586465"/>
                  </a:xfrm>
                </p:grpSpPr>
                <p:pic>
                  <p:nvPicPr>
                    <p:cNvPr id="69" name="Рисунок 68"/>
                    <p:cNvPicPr>
                      <a:picLocks noChangeAspect="1"/>
                    </p:cNvPicPr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2597064" y="883566"/>
                      <a:ext cx="8819082" cy="5586465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254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  <p:cxnSp>
                  <p:nvCxnSpPr>
                    <p:cNvPr id="70" name="Прямая со стрелкой 69"/>
                    <p:cNvCxnSpPr/>
                    <p:nvPr/>
                  </p:nvCxnSpPr>
                  <p:spPr>
                    <a:xfrm>
                      <a:off x="10843492" y="3686034"/>
                      <a:ext cx="665018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2" name="Прямая со стрелкой 71"/>
                  <p:cNvCxnSpPr/>
                  <p:nvPr/>
                </p:nvCxnSpPr>
                <p:spPr>
                  <a:xfrm rot="16200000">
                    <a:off x="6674097" y="1128020"/>
                    <a:ext cx="665018" cy="0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6677797" y="883566"/>
                      <a:ext cx="3288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74" name="TextBox 7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77797" y="883566"/>
                      <a:ext cx="328808" cy="307777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11133520" y="3676798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3520" y="3676798"/>
                    <a:ext cx="326371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69217" y="1295128"/>
                  <a:ext cx="8727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𝒕𝒈𝒙</m:t>
                        </m:r>
                      </m:oMath>
                    </m:oMathPara>
                  </a14:m>
                  <a:endParaRPr lang="ru-KZ" altLang="ru-KZ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9217" y="1295128"/>
                  <a:ext cx="872738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58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2" name="Группа 91"/>
          <p:cNvGrpSpPr/>
          <p:nvPr/>
        </p:nvGrpSpPr>
        <p:grpSpPr>
          <a:xfrm>
            <a:off x="2524888" y="692579"/>
            <a:ext cx="9267512" cy="5846766"/>
            <a:chOff x="2524888" y="692579"/>
            <a:chExt cx="9267512" cy="5846766"/>
          </a:xfrm>
        </p:grpSpPr>
        <p:grpSp>
          <p:nvGrpSpPr>
            <p:cNvPr id="90" name="Группа 89"/>
            <p:cNvGrpSpPr/>
            <p:nvPr/>
          </p:nvGrpSpPr>
          <p:grpSpPr>
            <a:xfrm>
              <a:off x="2524888" y="692579"/>
              <a:ext cx="9267512" cy="5846766"/>
              <a:chOff x="2524888" y="692579"/>
              <a:chExt cx="9267512" cy="5846766"/>
            </a:xfrm>
          </p:grpSpPr>
          <p:grpSp>
            <p:nvGrpSpPr>
              <p:cNvPr id="86" name="Группа 85"/>
              <p:cNvGrpSpPr/>
              <p:nvPr/>
            </p:nvGrpSpPr>
            <p:grpSpPr>
              <a:xfrm>
                <a:off x="2524888" y="692579"/>
                <a:ext cx="9267512" cy="5846766"/>
                <a:chOff x="2524888" y="692579"/>
                <a:chExt cx="9267512" cy="5846766"/>
              </a:xfrm>
            </p:grpSpPr>
            <p:grpSp>
              <p:nvGrpSpPr>
                <p:cNvPr id="84" name="Группа 83"/>
                <p:cNvGrpSpPr/>
                <p:nvPr/>
              </p:nvGrpSpPr>
              <p:grpSpPr>
                <a:xfrm>
                  <a:off x="2524888" y="692579"/>
                  <a:ext cx="9267512" cy="5846766"/>
                  <a:chOff x="2524888" y="692579"/>
                  <a:chExt cx="9267512" cy="5846766"/>
                </a:xfrm>
              </p:grpSpPr>
              <p:grpSp>
                <p:nvGrpSpPr>
                  <p:cNvPr id="82" name="Группа 81"/>
                  <p:cNvGrpSpPr/>
                  <p:nvPr/>
                </p:nvGrpSpPr>
                <p:grpSpPr>
                  <a:xfrm>
                    <a:off x="2524888" y="795511"/>
                    <a:ext cx="9267512" cy="5743834"/>
                    <a:chOff x="2524888" y="795511"/>
                    <a:chExt cx="9267512" cy="5743834"/>
                  </a:xfrm>
                </p:grpSpPr>
                <p:pic>
                  <p:nvPicPr>
                    <p:cNvPr id="80" name="Рисунок 79"/>
                    <p:cNvPicPr>
                      <a:picLocks noChangeAspect="1"/>
                    </p:cNvPicPr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2524888" y="795511"/>
                      <a:ext cx="9203004" cy="5743834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254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  <p:cxnSp>
                  <p:nvCxnSpPr>
                    <p:cNvPr id="81" name="Прямая со стрелкой 80"/>
                    <p:cNvCxnSpPr/>
                    <p:nvPr/>
                  </p:nvCxnSpPr>
                  <p:spPr>
                    <a:xfrm>
                      <a:off x="11127382" y="3649090"/>
                      <a:ext cx="665018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83" name="Прямая со стрелкой 82"/>
                  <p:cNvCxnSpPr/>
                  <p:nvPr/>
                </p:nvCxnSpPr>
                <p:spPr>
                  <a:xfrm rot="16200000">
                    <a:off x="6687033" y="1025088"/>
                    <a:ext cx="665018" cy="0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TextBox 84"/>
                    <p:cNvSpPr txBox="1"/>
                    <p:nvPr/>
                  </p:nvSpPr>
                  <p:spPr>
                    <a:xfrm>
                      <a:off x="6707796" y="814252"/>
                      <a:ext cx="255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85" name="TextBox 8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07796" y="814252"/>
                      <a:ext cx="255064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7" name="TextBox 86"/>
                    <p:cNvSpPr txBox="1"/>
                    <p:nvPr/>
                  </p:nvSpPr>
                  <p:spPr>
                    <a:xfrm>
                      <a:off x="11410369" y="3607484"/>
                      <a:ext cx="25506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87" name="TextBox 8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410369" y="3607484"/>
                      <a:ext cx="255064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xmlns="" id="{61621744-45F5-5EF3-9F63-D8FEF427E8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53319" y="1449016"/>
                    <a:ext cx="87273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KZ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altLang="ru-KZ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ru-KZ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𝒕𝒈𝒙</m:t>
                          </m:r>
                        </m:oMath>
                      </m:oMathPara>
                    </a14:m>
                    <a:endParaRPr lang="ru-KZ" altLang="ru-KZ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61621744-45F5-5EF3-9F63-D8FEF427E8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553319" y="1449016"/>
                    <a:ext cx="872738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8000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41955" y="3159916"/>
                  <a:ext cx="1416605" cy="461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𝒕𝒈</m:t>
                        </m:r>
                        <m:d>
                          <m:dPr>
                            <m:ctrlP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ru-KZ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KZ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altLang="ru-KZ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KZ" altLang="ru-KZ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41955" y="3159916"/>
                  <a:ext cx="1416605" cy="461537"/>
                </a:xfrm>
                <a:prstGeom prst="rect">
                  <a:avLst/>
                </a:prstGeom>
                <a:blipFill>
                  <a:blip r:embed="rId13"/>
                  <a:stretch>
                    <a:fillRect b="-13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3" name="Группа 102"/>
          <p:cNvGrpSpPr/>
          <p:nvPr/>
        </p:nvGrpSpPr>
        <p:grpSpPr>
          <a:xfrm>
            <a:off x="2460380" y="600351"/>
            <a:ext cx="9405911" cy="6080691"/>
            <a:chOff x="2460380" y="600351"/>
            <a:chExt cx="9405911" cy="6080691"/>
          </a:xfrm>
        </p:grpSpPr>
        <p:grpSp>
          <p:nvGrpSpPr>
            <p:cNvPr id="101" name="Группа 100"/>
            <p:cNvGrpSpPr/>
            <p:nvPr/>
          </p:nvGrpSpPr>
          <p:grpSpPr>
            <a:xfrm>
              <a:off x="2460380" y="600351"/>
              <a:ext cx="9405911" cy="6080691"/>
              <a:chOff x="2460380" y="600351"/>
              <a:chExt cx="9405911" cy="6080691"/>
            </a:xfrm>
          </p:grpSpPr>
          <p:grpSp>
            <p:nvGrpSpPr>
              <p:cNvPr id="99" name="Группа 98"/>
              <p:cNvGrpSpPr/>
              <p:nvPr/>
            </p:nvGrpSpPr>
            <p:grpSpPr>
              <a:xfrm>
                <a:off x="2460380" y="600351"/>
                <a:ext cx="9405911" cy="6080691"/>
                <a:chOff x="2460380" y="600351"/>
                <a:chExt cx="9405911" cy="6080691"/>
              </a:xfrm>
            </p:grpSpPr>
            <p:grpSp>
              <p:nvGrpSpPr>
                <p:cNvPr id="97" name="Группа 96"/>
                <p:cNvGrpSpPr/>
                <p:nvPr/>
              </p:nvGrpSpPr>
              <p:grpSpPr>
                <a:xfrm>
                  <a:off x="2460380" y="600351"/>
                  <a:ext cx="9405911" cy="6080691"/>
                  <a:chOff x="2460380" y="600351"/>
                  <a:chExt cx="9405911" cy="6080691"/>
                </a:xfrm>
              </p:grpSpPr>
              <p:grpSp>
                <p:nvGrpSpPr>
                  <p:cNvPr id="95" name="Группа 94"/>
                  <p:cNvGrpSpPr/>
                  <p:nvPr/>
                </p:nvGrpSpPr>
                <p:grpSpPr>
                  <a:xfrm>
                    <a:off x="2460380" y="692579"/>
                    <a:ext cx="9405911" cy="5988463"/>
                    <a:chOff x="2460380" y="692579"/>
                    <a:chExt cx="9405911" cy="5988463"/>
                  </a:xfrm>
                </p:grpSpPr>
                <p:pic>
                  <p:nvPicPr>
                    <p:cNvPr id="93" name="Рисунок 92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2460380" y="692579"/>
                      <a:ext cx="9332020" cy="5988463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254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  <p:cxnSp>
                  <p:nvCxnSpPr>
                    <p:cNvPr id="94" name="Прямая со стрелкой 93"/>
                    <p:cNvCxnSpPr/>
                    <p:nvPr/>
                  </p:nvCxnSpPr>
                  <p:spPr>
                    <a:xfrm>
                      <a:off x="11201273" y="3671891"/>
                      <a:ext cx="665018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bg1">
                          <a:lumMod val="50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6" name="Прямая со стрелкой 95"/>
                  <p:cNvCxnSpPr/>
                  <p:nvPr/>
                </p:nvCxnSpPr>
                <p:spPr>
                  <a:xfrm rot="16200000">
                    <a:off x="6770161" y="932860"/>
                    <a:ext cx="665018" cy="0"/>
                  </a:xfrm>
                  <a:prstGeom prst="straightConnector1">
                    <a:avLst/>
                  </a:prstGeom>
                  <a:ln w="19050">
                    <a:solidFill>
                      <a:schemeClr val="bg1">
                        <a:lumMod val="50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xmlns="" id="{61621744-45F5-5EF3-9F63-D8FEF427E8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19930" y="1416124"/>
                      <a:ext cx="87273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𝒕𝒈𝒙</m:t>
                            </m:r>
                          </m:oMath>
                        </m:oMathPara>
                      </a14:m>
                      <a:endParaRPr lang="ru-KZ" altLang="ru-KZ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8" name="TextBox 97">
                      <a:extLst>
                        <a:ext uri="{FF2B5EF4-FFF2-40B4-BE49-F238E27FC236}">
                          <a16:creationId xmlns:a16="http://schemas.microsoft.com/office/drawing/2014/main" id="{61621744-45F5-5EF3-9F63-D8FEF427E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519930" y="1416124"/>
                      <a:ext cx="872738" cy="30777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5882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xmlns="" id="{61621744-45F5-5EF3-9F63-D8FEF427E8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7283" y="3018219"/>
                    <a:ext cx="1416605" cy="4615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KZ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altLang="ru-KZ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ru-KZ" sz="1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𝒕𝒈</m:t>
                          </m:r>
                          <m:d>
                            <m:dPr>
                              <m:ctrlPr>
                                <a:rPr lang="en-US" altLang="ru-KZ" sz="1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KZ" sz="1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altLang="ru-KZ" sz="1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ru-KZ" sz="14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ru-KZ" sz="1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altLang="ru-KZ" sz="1400" b="1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KZ" altLang="ru-KZ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61621744-45F5-5EF3-9F63-D8FEF427E8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497283" y="3018219"/>
                    <a:ext cx="1416605" cy="46153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316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2962" y="3230764"/>
                  <a:ext cx="1738425" cy="4615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ru-KZ" sz="1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𝒕𝒈</m:t>
                        </m:r>
                        <m:d>
                          <m:dPr>
                            <m:ctrlP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altLang="ru-KZ" sz="1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altLang="ru-KZ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KZ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altLang="ru-KZ" sz="14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altLang="ru-KZ" sz="1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ru-KZ" sz="1400" b="1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oMath>
                    </m:oMathPara>
                  </a14:m>
                  <a:endParaRPr lang="ru-KZ" altLang="ru-KZ" sz="14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2962" y="3230764"/>
                  <a:ext cx="1738425" cy="46153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id="{61621744-45F5-5EF3-9F63-D8FEF427E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5359" y="251190"/>
                <a:ext cx="2843407" cy="725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KZ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ru-KZ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KZ" sz="24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𝒕𝒈</m:t>
                      </m:r>
                      <m:d>
                        <m:dPr>
                          <m:ctrlPr>
                            <a:rPr lang="en-US" altLang="ru-K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ru-K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ru-KZ" sz="2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ru-K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ru-KZ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altLang="ru-KZ" sz="2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altLang="ru-KZ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ru-KZ" sz="24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ru-KZ" altLang="ru-K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621744-45F5-5EF3-9F63-D8FEF427E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359" y="251190"/>
                <a:ext cx="2843407" cy="72532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4427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71"/>
    </mc:Choice>
    <mc:Fallback xmlns="">
      <p:transition spd="slow" advTm="776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130483" y="1061687"/>
            <a:ext cx="9673589" cy="5163622"/>
            <a:chOff x="2130483" y="1061687"/>
            <a:chExt cx="9673589" cy="5163622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2130483" y="1061687"/>
              <a:ext cx="9673589" cy="5163622"/>
              <a:chOff x="2130483" y="1061687"/>
              <a:chExt cx="9673589" cy="5163622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2130483" y="1061687"/>
                <a:ext cx="9673589" cy="5163622"/>
                <a:chOff x="2130483" y="1061687"/>
                <a:chExt cx="9673589" cy="5163622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2130483" y="1061687"/>
                  <a:ext cx="9673589" cy="5163622"/>
                  <a:chOff x="2130483" y="1061687"/>
                  <a:chExt cx="9673589" cy="5163622"/>
                </a:xfrm>
              </p:grpSpPr>
              <p:grpSp>
                <p:nvGrpSpPr>
                  <p:cNvPr id="10" name="Группа 9"/>
                  <p:cNvGrpSpPr/>
                  <p:nvPr/>
                </p:nvGrpSpPr>
                <p:grpSpPr>
                  <a:xfrm>
                    <a:off x="2130483" y="1127692"/>
                    <a:ext cx="9673589" cy="5097617"/>
                    <a:chOff x="2130483" y="1127692"/>
                    <a:chExt cx="9673589" cy="5097617"/>
                  </a:xfrm>
                </p:grpSpPr>
                <p:pic>
                  <p:nvPicPr>
                    <p:cNvPr id="3" name="Рисунок 2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2130483" y="1127692"/>
                      <a:ext cx="9598520" cy="5097617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254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  <p:cxnSp>
                  <p:nvCxnSpPr>
                    <p:cNvPr id="53" name="Прямая со стрелкой 52"/>
                    <p:cNvCxnSpPr/>
                    <p:nvPr/>
                  </p:nvCxnSpPr>
                  <p:spPr>
                    <a:xfrm>
                      <a:off x="10972800" y="3694973"/>
                      <a:ext cx="83127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Прямая со стрелкой 53"/>
                  <p:cNvCxnSpPr/>
                  <p:nvPr/>
                </p:nvCxnSpPr>
                <p:spPr>
                  <a:xfrm rot="16200000">
                    <a:off x="6551051" y="1477323"/>
                    <a:ext cx="831272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6637879" y="1127692"/>
                      <a:ext cx="328808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37879" y="1127692"/>
                      <a:ext cx="328808" cy="30777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1432223" y="3676002"/>
                    <a:ext cx="32637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ru-RU" sz="1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432223" y="3676002"/>
                    <a:ext cx="326371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30483" y="2563341"/>
                  <a:ext cx="108625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altLang="ru-KZ" sz="1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ru-KZ" altLang="ru-KZ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130483" y="2563341"/>
                  <a:ext cx="1086258" cy="307777"/>
                </a:xfrm>
                <a:prstGeom prst="rect">
                  <a:avLst/>
                </a:prstGeom>
                <a:blipFill>
                  <a:blip r:embed="rId8"/>
                  <a:stretch>
                    <a:fillRect b="-588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Группа 23"/>
          <p:cNvGrpSpPr/>
          <p:nvPr/>
        </p:nvGrpSpPr>
        <p:grpSpPr>
          <a:xfrm>
            <a:off x="1993542" y="1010597"/>
            <a:ext cx="10023330" cy="5325548"/>
            <a:chOff x="1993542" y="1010597"/>
            <a:chExt cx="10023330" cy="5325548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100891" y="1010597"/>
              <a:ext cx="9915981" cy="5325548"/>
              <a:chOff x="2100891" y="1010597"/>
              <a:chExt cx="9915981" cy="5325548"/>
            </a:xfrm>
          </p:grpSpPr>
          <p:grpSp>
            <p:nvGrpSpPr>
              <p:cNvPr id="22" name="Группа 21"/>
              <p:cNvGrpSpPr/>
              <p:nvPr/>
            </p:nvGrpSpPr>
            <p:grpSpPr>
              <a:xfrm>
                <a:off x="2100891" y="1010597"/>
                <a:ext cx="9915981" cy="5325548"/>
                <a:chOff x="2100891" y="1010597"/>
                <a:chExt cx="9915981" cy="5325548"/>
              </a:xfrm>
            </p:grpSpPr>
            <p:grpSp>
              <p:nvGrpSpPr>
                <p:cNvPr id="21" name="Группа 20"/>
                <p:cNvGrpSpPr/>
                <p:nvPr/>
              </p:nvGrpSpPr>
              <p:grpSpPr>
                <a:xfrm>
                  <a:off x="2100891" y="1010597"/>
                  <a:ext cx="9915981" cy="5325548"/>
                  <a:chOff x="2100891" y="1010597"/>
                  <a:chExt cx="9915981" cy="5325548"/>
                </a:xfrm>
              </p:grpSpPr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2100891" y="1010597"/>
                    <a:ext cx="9915981" cy="5325548"/>
                    <a:chOff x="2100891" y="1010597"/>
                    <a:chExt cx="9915981" cy="5325548"/>
                  </a:xfrm>
                </p:grpSpPr>
                <p:grpSp>
                  <p:nvGrpSpPr>
                    <p:cNvPr id="17" name="Группа 16"/>
                    <p:cNvGrpSpPr/>
                    <p:nvPr/>
                  </p:nvGrpSpPr>
                  <p:grpSpPr>
                    <a:xfrm>
                      <a:off x="2100891" y="1061687"/>
                      <a:ext cx="9915981" cy="5274458"/>
                      <a:chOff x="2100891" y="1061687"/>
                      <a:chExt cx="9915981" cy="5274458"/>
                    </a:xfrm>
                  </p:grpSpPr>
                  <p:pic>
                    <p:nvPicPr>
                      <p:cNvPr id="16" name="Рисунок 15"/>
                      <p:cNvPicPr>
                        <a:picLocks noChangeAspect="1"/>
                      </p:cNvPicPr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0891" y="1061687"/>
                        <a:ext cx="9915981" cy="5274458"/>
                      </a:xfrm>
                      <a:prstGeom prst="round2DiagRect">
                        <a:avLst>
                          <a:gd name="adj1" fmla="val 16667"/>
                          <a:gd name="adj2" fmla="val 0"/>
                        </a:avLst>
                      </a:prstGeom>
                      <a:ln w="88900" cap="sq">
                        <a:solidFill>
                          <a:srgbClr val="FFFFFF"/>
                        </a:solidFill>
                        <a:miter lim="800000"/>
                      </a:ln>
                      <a:effectLst>
                        <a:outerShdw blurRad="254000" algn="tl" rotWithShape="0">
                          <a:srgbClr val="000000">
                            <a:alpha val="43000"/>
                          </a:srgbClr>
                        </a:outerShdw>
                      </a:effectLst>
                    </p:spPr>
                  </p:pic>
                  <p:cxnSp>
                    <p:nvCxnSpPr>
                      <p:cNvPr id="58" name="Прямая со стрелкой 57"/>
                      <p:cNvCxnSpPr/>
                      <p:nvPr/>
                    </p:nvCxnSpPr>
                    <p:spPr>
                      <a:xfrm>
                        <a:off x="11185600" y="3685737"/>
                        <a:ext cx="831272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9" name="Прямая со стрелкой 58"/>
                    <p:cNvCxnSpPr/>
                    <p:nvPr/>
                  </p:nvCxnSpPr>
                  <p:spPr>
                    <a:xfrm rot="16200000">
                      <a:off x="6647115" y="1426233"/>
                      <a:ext cx="83127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6685912" y="1110634"/>
                        <a:ext cx="32880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oMath>
                          </m:oMathPara>
                        </a14:m>
                        <a:endParaRPr lang="ru-RU" sz="1400" dirty="0"/>
                      </a:p>
                    </p:txBody>
                  </p:sp>
                </mc:Choice>
                <mc:Fallback xmlns="">
                  <p:sp>
                    <p:nvSpPr>
                      <p:cNvPr id="60" name="TextBox 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685912" y="1110634"/>
                        <a:ext cx="328808" cy="307777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/>
                    <p:cNvSpPr txBox="1"/>
                    <p:nvPr/>
                  </p:nvSpPr>
                  <p:spPr>
                    <a:xfrm>
                      <a:off x="11667595" y="3676001"/>
                      <a:ext cx="32637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ru-RU" sz="1400" dirty="0"/>
                    </a:p>
                  </p:txBody>
                </p:sp>
              </mc:Choice>
              <mc:Fallback xmlns="">
                <p:sp>
                  <p:nvSpPr>
                    <p:cNvPr id="61" name="TextBox 6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667595" y="3676001"/>
                      <a:ext cx="326371" cy="30777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xmlns="" id="{61621744-45F5-5EF3-9F63-D8FEF427E8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2434" y="1635004"/>
                    <a:ext cx="1086258" cy="3077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altLang="ru-KZ" sz="14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oMath>
                      </m:oMathPara>
                    </a14:m>
                    <a:endParaRPr lang="ru-KZ" altLang="ru-K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61621744-45F5-5EF3-9F63-D8FEF427E8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952434" y="1635004"/>
                    <a:ext cx="1086258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588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93542" y="3274196"/>
                  <a:ext cx="1467325" cy="459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altLang="ru-KZ" sz="1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ru-KZ" sz="1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KZ" altLang="ru-KZ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3542" y="3274196"/>
                  <a:ext cx="1467325" cy="459806"/>
                </a:xfrm>
                <a:prstGeom prst="rect">
                  <a:avLst/>
                </a:prstGeom>
                <a:blipFill>
                  <a:blip r:embed="rId11"/>
                  <a:stretch>
                    <a:fillRect b="-131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Группа 69"/>
          <p:cNvGrpSpPr/>
          <p:nvPr/>
        </p:nvGrpSpPr>
        <p:grpSpPr>
          <a:xfrm>
            <a:off x="2049722" y="868218"/>
            <a:ext cx="10033509" cy="5551054"/>
            <a:chOff x="2049722" y="868218"/>
            <a:chExt cx="10033509" cy="5551054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2049722" y="868218"/>
              <a:ext cx="10033509" cy="5551054"/>
              <a:chOff x="2049722" y="868218"/>
              <a:chExt cx="10033509" cy="5551054"/>
            </a:xfrm>
          </p:grpSpPr>
          <p:grpSp>
            <p:nvGrpSpPr>
              <p:cNvPr id="28" name="Группа 27"/>
              <p:cNvGrpSpPr/>
              <p:nvPr/>
            </p:nvGrpSpPr>
            <p:grpSpPr>
              <a:xfrm>
                <a:off x="2072628" y="868218"/>
                <a:ext cx="10010603" cy="5551054"/>
                <a:chOff x="2072628" y="868218"/>
                <a:chExt cx="10010603" cy="5551054"/>
              </a:xfrm>
            </p:grpSpPr>
            <p:grpSp>
              <p:nvGrpSpPr>
                <p:cNvPr id="27" name="Группа 26"/>
                <p:cNvGrpSpPr/>
                <p:nvPr/>
              </p:nvGrpSpPr>
              <p:grpSpPr>
                <a:xfrm>
                  <a:off x="2072628" y="868218"/>
                  <a:ext cx="10010603" cy="5551054"/>
                  <a:chOff x="2072628" y="868218"/>
                  <a:chExt cx="10010603" cy="5551054"/>
                </a:xfrm>
              </p:grpSpPr>
              <p:grpSp>
                <p:nvGrpSpPr>
                  <p:cNvPr id="26" name="Группа 25"/>
                  <p:cNvGrpSpPr/>
                  <p:nvPr/>
                </p:nvGrpSpPr>
                <p:grpSpPr>
                  <a:xfrm>
                    <a:off x="2072628" y="972835"/>
                    <a:ext cx="10010603" cy="5446437"/>
                    <a:chOff x="2072628" y="972835"/>
                    <a:chExt cx="10010603" cy="5446437"/>
                  </a:xfrm>
                </p:grpSpPr>
                <p:pic>
                  <p:nvPicPr>
                    <p:cNvPr id="25" name="Рисунок 24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072628" y="972835"/>
                      <a:ext cx="9921338" cy="5446437"/>
                    </a:xfrm>
                    <a:prstGeom prst="round2DiagRect">
                      <a:avLst>
                        <a:gd name="adj1" fmla="val 16667"/>
                        <a:gd name="adj2" fmla="val 0"/>
                      </a:avLst>
                    </a:prstGeom>
                    <a:ln w="88900" cap="sq">
                      <a:solidFill>
                        <a:srgbClr val="FFFFFF"/>
                      </a:solidFill>
                      <a:miter lim="800000"/>
                    </a:ln>
                    <a:effectLst>
                      <a:outerShdw blurRad="254000" algn="tl" rotWithShape="0">
                        <a:srgbClr val="000000">
                          <a:alpha val="43000"/>
                        </a:srgbClr>
                      </a:outerShdw>
                    </a:effectLst>
                  </p:spPr>
                </p:pic>
                <p:cxnSp>
                  <p:nvCxnSpPr>
                    <p:cNvPr id="64" name="Прямая со стрелкой 63"/>
                    <p:cNvCxnSpPr/>
                    <p:nvPr/>
                  </p:nvCxnSpPr>
                  <p:spPr>
                    <a:xfrm>
                      <a:off x="11251959" y="3724766"/>
                      <a:ext cx="831272" cy="0"/>
                    </a:xfrm>
                    <a:prstGeom prst="straightConnector1">
                      <a:avLst/>
                    </a:prstGeom>
                    <a:ln w="1905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65" name="Прямая со стрелкой 64"/>
                  <p:cNvCxnSpPr/>
                  <p:nvPr/>
                </p:nvCxnSpPr>
                <p:spPr>
                  <a:xfrm rot="16200000">
                    <a:off x="6587995" y="1283854"/>
                    <a:ext cx="831272" cy="0"/>
                  </a:xfrm>
                  <a:prstGeom prst="straightConnector1">
                    <a:avLst/>
                  </a:prstGeom>
                  <a:ln w="19050">
                    <a:solidFill>
                      <a:schemeClr val="tx1">
                        <a:lumMod val="85000"/>
                        <a:lumOff val="1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xmlns="" id="{61621744-45F5-5EF3-9F63-D8FEF427E8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85930" y="1600476"/>
                      <a:ext cx="1086258" cy="3077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𝑐𝑡𝑔</m:t>
                            </m:r>
                            <m:d>
                              <m:dPr>
                                <m:ctrlPr>
                                  <a:rPr lang="en-US" altLang="ru-KZ" sz="1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</m:oMath>
                        </m:oMathPara>
                      </a14:m>
                      <a:endParaRPr lang="ru-KZ" alt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61621744-45F5-5EF3-9F63-D8FEF427E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885930" y="1600476"/>
                      <a:ext cx="1086258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8000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xmlns="" id="{61621744-45F5-5EF3-9F63-D8FEF427E8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49722" y="3289863"/>
                    <a:ext cx="1467325" cy="4598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altLang="ru-KZ" sz="14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ru-KZ" sz="1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ru-KZ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ru-KZ" sz="1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KZ" altLang="ru-K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61621744-45F5-5EF3-9F63-D8FEF427E8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2049722" y="3289863"/>
                    <a:ext cx="1467325" cy="45980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333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60643" y="1558989"/>
                  <a:ext cx="1601977" cy="459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altLang="ru-KZ" sz="1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ru-KZ" sz="1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KZ" altLang="ru-KZ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0643" y="1558989"/>
                  <a:ext cx="1601977" cy="459806"/>
                </a:xfrm>
                <a:prstGeom prst="rect">
                  <a:avLst/>
                </a:prstGeom>
                <a:blipFill>
                  <a:blip r:embed="rId15"/>
                  <a:stretch>
                    <a:fillRect b="-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4" name="Группа 83"/>
          <p:cNvGrpSpPr/>
          <p:nvPr/>
        </p:nvGrpSpPr>
        <p:grpSpPr>
          <a:xfrm>
            <a:off x="2043035" y="870832"/>
            <a:ext cx="9989753" cy="5622331"/>
            <a:chOff x="2043035" y="870832"/>
            <a:chExt cx="9989753" cy="5622331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2043035" y="870832"/>
              <a:ext cx="9989753" cy="5622331"/>
              <a:chOff x="2043035" y="870832"/>
              <a:chExt cx="9989753" cy="5622331"/>
            </a:xfrm>
          </p:grpSpPr>
          <p:grpSp>
            <p:nvGrpSpPr>
              <p:cNvPr id="80" name="Группа 79"/>
              <p:cNvGrpSpPr/>
              <p:nvPr/>
            </p:nvGrpSpPr>
            <p:grpSpPr>
              <a:xfrm>
                <a:off x="2043035" y="870832"/>
                <a:ext cx="9989753" cy="5622331"/>
                <a:chOff x="2043035" y="870832"/>
                <a:chExt cx="9989753" cy="5622331"/>
              </a:xfrm>
            </p:grpSpPr>
            <p:grpSp>
              <p:nvGrpSpPr>
                <p:cNvPr id="78" name="Группа 77"/>
                <p:cNvGrpSpPr/>
                <p:nvPr/>
              </p:nvGrpSpPr>
              <p:grpSpPr>
                <a:xfrm>
                  <a:off x="2043035" y="870832"/>
                  <a:ext cx="9989753" cy="5622331"/>
                  <a:chOff x="2043035" y="870832"/>
                  <a:chExt cx="9989753" cy="5622331"/>
                </a:xfrm>
              </p:grpSpPr>
              <p:grpSp>
                <p:nvGrpSpPr>
                  <p:cNvPr id="76" name="Группа 75"/>
                  <p:cNvGrpSpPr/>
                  <p:nvPr/>
                </p:nvGrpSpPr>
                <p:grpSpPr>
                  <a:xfrm>
                    <a:off x="2043035" y="870832"/>
                    <a:ext cx="9989753" cy="5622331"/>
                    <a:chOff x="2043035" y="870832"/>
                    <a:chExt cx="9989753" cy="5622331"/>
                  </a:xfrm>
                </p:grpSpPr>
                <p:grpSp>
                  <p:nvGrpSpPr>
                    <p:cNvPr id="74" name="Группа 73"/>
                    <p:cNvGrpSpPr/>
                    <p:nvPr/>
                  </p:nvGrpSpPr>
                  <p:grpSpPr>
                    <a:xfrm>
                      <a:off x="2043035" y="898902"/>
                      <a:ext cx="9989753" cy="5594261"/>
                      <a:chOff x="2043035" y="898902"/>
                      <a:chExt cx="9989753" cy="5594261"/>
                    </a:xfrm>
                  </p:grpSpPr>
                  <p:pic>
                    <p:nvPicPr>
                      <p:cNvPr id="72" name="Рисунок 71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43035" y="898902"/>
                        <a:ext cx="9989753" cy="5594261"/>
                      </a:xfrm>
                      <a:prstGeom prst="round2DiagRect">
                        <a:avLst>
                          <a:gd name="adj1" fmla="val 16667"/>
                          <a:gd name="adj2" fmla="val 0"/>
                        </a:avLst>
                      </a:prstGeom>
                      <a:ln w="88900" cap="sq">
                        <a:solidFill>
                          <a:srgbClr val="FFFFFF"/>
                        </a:solidFill>
                        <a:miter lim="800000"/>
                      </a:ln>
                      <a:effectLst>
                        <a:outerShdw blurRad="254000" algn="tl" rotWithShape="0">
                          <a:srgbClr val="000000">
                            <a:alpha val="43000"/>
                          </a:srgbClr>
                        </a:outerShdw>
                      </a:effectLst>
                    </p:spPr>
                  </p:pic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73" name="TextBox 72"/>
                          <p:cNvSpPr txBox="1"/>
                          <p:nvPr/>
                        </p:nvSpPr>
                        <p:spPr>
                          <a:xfrm>
                            <a:off x="11702860" y="3712032"/>
                            <a:ext cx="326371" cy="30777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oMath>
                              </m:oMathPara>
                            </a14:m>
                            <a:endParaRPr lang="ru-RU" sz="14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73" name="TextBox 72"/>
                          <p:cNvSpPr txBox="1"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11702860" y="3712032"/>
                            <a:ext cx="326371" cy="307777"/>
                          </a:xfrm>
                          <a:prstGeom prst="rect">
                            <a:avLst/>
                          </a:prstGeom>
                          <a:blipFill>
                            <a:blip r:embed="rId17"/>
                            <a:stretch>
                              <a:fillRect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ru-RU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75" name="TextBox 74"/>
                        <p:cNvSpPr txBox="1"/>
                        <p:nvPr/>
                      </p:nvSpPr>
                      <p:spPr>
                        <a:xfrm>
                          <a:off x="6088522" y="870832"/>
                          <a:ext cx="328808" cy="30777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ru-RU" sz="1400" dirty="0"/>
                        </a:p>
                      </p:txBody>
                    </p:sp>
                  </mc:Choice>
                  <mc:Fallback xmlns="">
                    <p:sp>
                      <p:nvSpPr>
                        <p:cNvPr id="75" name="TextBox 74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6088522" y="870832"/>
                          <a:ext cx="328808" cy="307777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b="-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ru-RU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77" name="TextBox 76">
                        <a:extLst>
                          <a:ext uri="{FF2B5EF4-FFF2-40B4-BE49-F238E27FC236}">
                            <a16:creationId xmlns:a16="http://schemas.microsoft.com/office/drawing/2014/main" xmlns="" id="{61621744-45F5-5EF3-9F63-D8FEF427E83C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3495563" y="1044369"/>
                        <a:ext cx="1086258" cy="307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5pPr>
                        <a:lvl6pPr marL="25146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6pPr>
                        <a:lvl7pPr marL="29718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7pPr>
                        <a:lvl8pPr marL="34290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8pPr>
                        <a:lvl9pPr marL="3886200" indent="-228600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defRPr>
                        </a:lvl9pPr>
                      </a:lstStyle>
                      <a:p>
                        <a:pPr eaLnBrk="1" hangingPunct="1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𝑐𝑡𝑔</m:t>
                              </m:r>
                              <m:d>
                                <m:dPr>
                                  <m:ctrlPr>
                                    <a:rPr lang="en-US" altLang="ru-KZ" sz="1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ru-KZ" sz="1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oMath>
                          </m:oMathPara>
                        </a14:m>
                        <a:endParaRPr lang="ru-KZ" altLang="ru-KZ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77" name="TextBox 76">
                        <a:extLst>
                          <a:ext uri="{FF2B5EF4-FFF2-40B4-BE49-F238E27FC236}">
                            <a16:creationId xmlns:a16="http://schemas.microsoft.com/office/drawing/2014/main" id="{61621744-45F5-5EF3-9F63-D8FEF427E83C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3495563" y="1044369"/>
                        <a:ext cx="1086258" cy="307777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b="-5882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xmlns="" id="{61621744-45F5-5EF3-9F63-D8FEF427E83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297644" y="1747406"/>
                      <a:ext cx="1467325" cy="45980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eaLnBrk="1" hangingPunct="1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𝑐𝑡𝑔</m:t>
                            </m:r>
                            <m:d>
                              <m:dPr>
                                <m:ctrlPr>
                                  <a:rPr lang="en-US" altLang="ru-KZ" sz="1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altLang="ru-KZ" sz="140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ru-KZ" sz="1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US" altLang="ru-KZ" sz="1400" b="0" i="1" dirty="0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e>
                            </m:d>
                          </m:oMath>
                        </m:oMathPara>
                      </a14:m>
                      <a:endParaRPr lang="ru-KZ" altLang="ru-KZ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61621744-45F5-5EF3-9F63-D8FEF427E83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297644" y="1747406"/>
                      <a:ext cx="1467325" cy="459806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1333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ru-RU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xmlns="" id="{61621744-45F5-5EF3-9F63-D8FEF427E8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7644" y="4661610"/>
                    <a:ext cx="1601977" cy="4598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fontAlgn="base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</m:t>
                          </m:r>
                          <m:r>
                            <a:rPr lang="en-US" altLang="ru-KZ" sz="1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𝑐𝑡𝑔</m:t>
                          </m:r>
                          <m:d>
                            <m:dPr>
                              <m:ctrlPr>
                                <a:rPr lang="en-US" altLang="ru-KZ" sz="140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altLang="ru-KZ" sz="1400" b="0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altLang="ru-KZ" sz="140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ru-KZ" sz="14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ru-KZ" sz="1400" b="0" i="1" dirty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ru-KZ" altLang="ru-KZ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61621744-45F5-5EF3-9F63-D8FEF427E8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3297644" y="4661610"/>
                    <a:ext cx="1601977" cy="45980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1333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xmlns="" id="{61621744-45F5-5EF3-9F63-D8FEF427E8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27147" y="1804047"/>
                  <a:ext cx="1781129" cy="459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=3−</m:t>
                        </m:r>
                        <m:r>
                          <a:rPr lang="en-US" altLang="ru-KZ" sz="1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𝑐𝑡𝑔</m:t>
                        </m:r>
                        <m:d>
                          <m:dPr>
                            <m:ctrlPr>
                              <a:rPr lang="en-US" altLang="ru-KZ" sz="140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altLang="ru-KZ" sz="14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altLang="ru-KZ" sz="140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altLang="ru-KZ" sz="14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ru-KZ" altLang="ru-KZ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1621744-45F5-5EF3-9F63-D8FEF427E8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27147" y="1804047"/>
                  <a:ext cx="1781129" cy="459806"/>
                </a:xfrm>
                <a:prstGeom prst="rect">
                  <a:avLst/>
                </a:prstGeom>
                <a:blipFill>
                  <a:blip r:embed="rId22"/>
                  <a:stretch>
                    <a:fillRect b="-133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61621744-45F5-5EF3-9F63-D8FEF427E8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746" y="116800"/>
                <a:ext cx="2998898" cy="727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KZ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ru-KZ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ru-KZ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ru-KZ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ru-KZ" sz="2400" b="1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𝒄𝒕𝒈</m:t>
                      </m:r>
                      <m:d>
                        <m:dPr>
                          <m:ctrlPr>
                            <a:rPr lang="en-US" altLang="ru-KZ" sz="24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ru-KZ" sz="24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ru-KZ" sz="2400" b="1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ru-KZ" sz="24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ru-KZ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altLang="ru-KZ" sz="2400" b="1" i="1" dirty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KZ" altLang="ru-KZ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61621744-45F5-5EF3-9F63-D8FEF427E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8746" y="116800"/>
                <a:ext cx="2998898" cy="72770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8574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95"/>
    </mc:Choice>
    <mc:Fallback xmlns="">
      <p:transition spd="slow" advTm="1200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7.4|1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8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30.4|1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21.5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1.2|16.3|15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1593</TotalTime>
  <Words>214</Words>
  <Application>Microsoft Office PowerPoint</Application>
  <PresentationFormat>Широкоэкранный</PresentationFormat>
  <Paragraphs>78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Times New Roman</vt:lpstr>
      <vt:lpstr>Тема Office</vt:lpstr>
      <vt:lpstr>Формула</vt:lpstr>
      <vt:lpstr>Презентация PowerPoint</vt:lpstr>
      <vt:lpstr>Тригонометриялық функциялардың графиктерін түрлендірулер көмегімен салу</vt:lpstr>
      <vt:lpstr>Презентация PowerPoint</vt:lpstr>
      <vt:lpstr> y=tgx функциясының графигін салу</vt:lpstr>
      <vt:lpstr> y=tgx фунциясының графигін түрлендіру</vt:lpstr>
      <vt:lpstr>y=ctg x функциясының графигі</vt:lpstr>
      <vt:lpstr> y=ctgx функциясының графигін түрлендіру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Действительные числа</dc:title>
  <dc:creator>User</dc:creator>
  <cp:lastModifiedBy>Huawei</cp:lastModifiedBy>
  <cp:revision>188</cp:revision>
  <dcterms:created xsi:type="dcterms:W3CDTF">2022-09-04T21:41:09Z</dcterms:created>
  <dcterms:modified xsi:type="dcterms:W3CDTF">2024-08-14T14:45:56Z</dcterms:modified>
</cp:coreProperties>
</file>