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59" r:id="rId3"/>
    <p:sldId id="279" r:id="rId4"/>
    <p:sldId id="293" r:id="rId5"/>
    <p:sldId id="292" r:id="rId6"/>
    <p:sldId id="299" r:id="rId7"/>
    <p:sldId id="300" r:id="rId8"/>
    <p:sldId id="294" r:id="rId9"/>
    <p:sldId id="298" r:id="rId10"/>
    <p:sldId id="301" r:id="rId11"/>
    <p:sldId id="303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1" autoAdjust="0"/>
  </p:normalViewPr>
  <p:slideViewPr>
    <p:cSldViewPr snapToGrid="0">
      <p:cViewPr varScale="1">
        <p:scale>
          <a:sx n="46" d="100"/>
          <a:sy n="46" d="100"/>
        </p:scale>
        <p:origin x="53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DC9A8-6B4A-4FFD-9ECF-75B4EEBE4A9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1250B-AF42-48D1-9B13-95992BD94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34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13" Type="http://schemas.openxmlformats.org/officeDocument/2006/relationships/image" Target="../media/image36.png"/><Relationship Id="rId7" Type="http://schemas.openxmlformats.org/officeDocument/2006/relationships/image" Target="../media/image280.png"/><Relationship Id="rId12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270.png"/><Relationship Id="rId11" Type="http://schemas.openxmlformats.org/officeDocument/2006/relationships/image" Target="../media/image27.png"/><Relationship Id="rId5" Type="http://schemas.openxmlformats.org/officeDocument/2006/relationships/image" Target="../media/image250.png"/><Relationship Id="rId10" Type="http://schemas.openxmlformats.org/officeDocument/2006/relationships/image" Target="../media/image190.png"/><Relationship Id="rId9" Type="http://schemas.openxmlformats.org/officeDocument/2006/relationships/image" Target="../media/image2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png"/><Relationship Id="rId1" Type="http://schemas.openxmlformats.org/officeDocument/2006/relationships/tags" Target="../tags/tag7.xml"/><Relationship Id="rId6" Type="http://schemas.openxmlformats.org/officeDocument/2006/relationships/image" Target="../media/image370.png"/><Relationship Id="rId11" Type="http://schemas.openxmlformats.org/officeDocument/2006/relationships/image" Target="../media/image42.png"/><Relationship Id="rId5" Type="http://schemas.openxmlformats.org/officeDocument/2006/relationships/image" Target="../media/image360.png"/><Relationship Id="rId15" Type="http://schemas.openxmlformats.org/officeDocument/2006/relationships/image" Target="../media/image450.png"/><Relationship Id="rId10" Type="http://schemas.openxmlformats.org/officeDocument/2006/relationships/image" Target="../media/image41.png"/><Relationship Id="rId9" Type="http://schemas.openxmlformats.org/officeDocument/2006/relationships/image" Target="../media/image40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7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4.bin"/><Relationship Id="rId18" Type="http://schemas.openxmlformats.org/officeDocument/2006/relationships/oleObject" Target="../embeddings/oleObject7.bin"/><Relationship Id="rId26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1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6.bin"/><Relationship Id="rId25" Type="http://schemas.openxmlformats.org/officeDocument/2006/relationships/image" Target="../media/image110.png"/><Relationship Id="rId2" Type="http://schemas.openxmlformats.org/officeDocument/2006/relationships/tags" Target="../tags/tag1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3.bin"/><Relationship Id="rId24" Type="http://schemas.openxmlformats.org/officeDocument/2006/relationships/oleObject" Target="../embeddings/oleObject10.bin"/><Relationship Id="rId15" Type="http://schemas.openxmlformats.org/officeDocument/2006/relationships/oleObject" Target="../embeddings/oleObject5.bin"/><Relationship Id="rId23" Type="http://schemas.openxmlformats.org/officeDocument/2006/relationships/image" Target="../media/image11.wmf"/><Relationship Id="rId28" Type="http://schemas.openxmlformats.org/officeDocument/2006/relationships/image" Target="../media/image16.png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9.bin"/><Relationship Id="rId27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7.bin"/><Relationship Id="rId26" Type="http://schemas.openxmlformats.org/officeDocument/2006/relationships/image" Target="../media/image140.pn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16.bin"/><Relationship Id="rId25" Type="http://schemas.openxmlformats.org/officeDocument/2006/relationships/image" Target="../media/image13.png"/><Relationship Id="rId2" Type="http://schemas.openxmlformats.org/officeDocument/2006/relationships/tags" Target="../tags/tag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0.bin"/><Relationship Id="rId15" Type="http://schemas.openxmlformats.org/officeDocument/2006/relationships/oleObject" Target="../embeddings/oleObject15.bin"/><Relationship Id="rId23" Type="http://schemas.openxmlformats.org/officeDocument/2006/relationships/image" Target="../media/image11.wmf"/><Relationship Id="rId28" Type="http://schemas.openxmlformats.org/officeDocument/2006/relationships/image" Target="../media/image18.png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7.bin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26.bin"/><Relationship Id="rId25" Type="http://schemas.openxmlformats.org/officeDocument/2006/relationships/image" Target="../media/image150.png"/><Relationship Id="rId2" Type="http://schemas.openxmlformats.org/officeDocument/2006/relationships/tags" Target="../tags/tag3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11" Type="http://schemas.openxmlformats.org/officeDocument/2006/relationships/oleObject" Target="../embeddings/oleObject23.bin"/><Relationship Id="rId24" Type="http://schemas.openxmlformats.org/officeDocument/2006/relationships/oleObject" Target="../embeddings/oleObject30.bin"/><Relationship Id="rId15" Type="http://schemas.openxmlformats.org/officeDocument/2006/relationships/oleObject" Target="../embeddings/oleObject25.bin"/><Relationship Id="rId23" Type="http://schemas.openxmlformats.org/officeDocument/2006/relationships/image" Target="../media/image11.wmf"/><Relationship Id="rId28" Type="http://schemas.openxmlformats.org/officeDocument/2006/relationships/image" Target="../media/image22.png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0" Type="http://schemas.openxmlformats.org/officeDocument/2006/relationships/image" Target="../media/image25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1.png"/><Relationship Id="rId10" Type="http://schemas.openxmlformats.org/officeDocument/2006/relationships/image" Target="../media/image32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59680" y="2538188"/>
            <a:ext cx="67886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бастамалары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844"/>
    </mc:Choice>
    <mc:Fallback xmlns="">
      <p:transition advTm="684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D573F7-353B-2F5D-C14F-CBFEFA2823DE}"/>
              </a:ext>
            </a:extLst>
          </p:cNvPr>
          <p:cNvSpPr txBox="1"/>
          <p:nvPr/>
        </p:nvSpPr>
        <p:spPr>
          <a:xfrm>
            <a:off x="456211" y="319335"/>
            <a:ext cx="6793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altLang="ru-RU" sz="2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Функциясының мәндер жиынын анықтаңыз</a:t>
            </a:r>
            <a:endParaRPr lang="ru-KZ" sz="2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18309" y="1203407"/>
                <a:ext cx="4115666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𝑐𝑜𝑠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−1</m:t>
                    </m:r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9" y="1203407"/>
                <a:ext cx="4115666" cy="645048"/>
              </a:xfrm>
              <a:prstGeom prst="rect">
                <a:avLst/>
              </a:prstGeom>
              <a:blipFill>
                <a:blip r:embed="rId5"/>
                <a:stretch>
                  <a:fillRect l="-2222" b="-4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225980" y="1887497"/>
                <a:ext cx="3091874" cy="719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≤1 </m:t>
                      </m:r>
                    </m:oMath>
                  </m:oMathPara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980" y="1887497"/>
                <a:ext cx="3091874" cy="7199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379666" y="5232978"/>
                <a:ext cx="2574735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∈[−1:−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]</m:t>
                      </m:r>
                    </m:oMath>
                  </m:oMathPara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666" y="5232978"/>
                <a:ext cx="2574735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225980" y="2654530"/>
                <a:ext cx="3299547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980" y="2654530"/>
                <a:ext cx="3299547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649368" y="3528306"/>
                <a:ext cx="4245098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1≤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−1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≤</m:t>
                      </m:r>
                      <m:r>
                        <a:rPr lang="kk-KZ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kk-KZ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68" y="3528306"/>
                <a:ext cx="4245098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588385" y="4380642"/>
                <a:ext cx="2574735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1≤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y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385" y="4380642"/>
                <a:ext cx="2574735" cy="7838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Группа 15"/>
          <p:cNvGrpSpPr/>
          <p:nvPr/>
        </p:nvGrpSpPr>
        <p:grpSpPr>
          <a:xfrm>
            <a:off x="5464212" y="1483684"/>
            <a:ext cx="6145894" cy="4198776"/>
            <a:chOff x="5464212" y="1483684"/>
            <a:chExt cx="6145894" cy="4198776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5464212" y="1483684"/>
              <a:ext cx="6107483" cy="4198776"/>
              <a:chOff x="5063896" y="1440892"/>
              <a:chExt cx="6107483" cy="4198776"/>
            </a:xfrm>
          </p:grpSpPr>
          <p:pic>
            <p:nvPicPr>
              <p:cNvPr id="3" name="Рисунок 2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63896" y="1471069"/>
                <a:ext cx="6107483" cy="4168599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</p:spPr>
          </p:pic>
          <p:grpSp>
            <p:nvGrpSpPr>
              <p:cNvPr id="9" name="Группа 8"/>
              <p:cNvGrpSpPr/>
              <p:nvPr/>
            </p:nvGrpSpPr>
            <p:grpSpPr>
              <a:xfrm>
                <a:off x="7389095" y="1440892"/>
                <a:ext cx="350979" cy="877454"/>
                <a:chOff x="7389095" y="1440892"/>
                <a:chExt cx="350979" cy="87745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" name="TextBox 1"/>
                    <p:cNvSpPr txBox="1"/>
                    <p:nvPr/>
                  </p:nvSpPr>
                  <p:spPr>
                    <a:xfrm>
                      <a:off x="7389095" y="1471069"/>
                      <a:ext cx="32880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ru-RU" sz="1400" dirty="0"/>
                    </a:p>
                  </p:txBody>
                </p:sp>
              </mc:Choice>
              <mc:Fallback xmlns="">
                <p:sp>
                  <p:nvSpPr>
                    <p:cNvPr id="2" name="TextBox 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89095" y="1471069"/>
                      <a:ext cx="328808" cy="307777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5" name="Прямая со стрелкой 14"/>
                <p:cNvCxnSpPr/>
                <p:nvPr/>
              </p:nvCxnSpPr>
              <p:spPr>
                <a:xfrm rot="16200000">
                  <a:off x="7301347" y="1879619"/>
                  <a:ext cx="877454" cy="0"/>
                </a:xfrm>
                <a:prstGeom prst="straightConnector1">
                  <a:avLst/>
                </a:prstGeom>
                <a:ln w="19050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Группа 3"/>
            <p:cNvGrpSpPr/>
            <p:nvPr/>
          </p:nvGrpSpPr>
          <p:grpSpPr>
            <a:xfrm>
              <a:off x="10732652" y="3546778"/>
              <a:ext cx="877454" cy="359159"/>
              <a:chOff x="10732652" y="3546778"/>
              <a:chExt cx="877454" cy="359159"/>
            </a:xfrm>
            <a:noFill/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1203709" y="3598160"/>
                    <a:ext cx="326371" cy="307777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ru-RU" sz="1400" dirty="0"/>
                  </a:p>
                </p:txBody>
              </p:sp>
            </mc:Choice>
            <mc:Fallback xmlns=""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03709" y="3598160"/>
                    <a:ext cx="326371" cy="30777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" name="Прямая со стрелкой 7"/>
              <p:cNvCxnSpPr/>
              <p:nvPr/>
            </p:nvCxnSpPr>
            <p:spPr>
              <a:xfrm>
                <a:off x="10732652" y="3546778"/>
                <a:ext cx="877454" cy="0"/>
              </a:xfrm>
              <a:prstGeom prst="straightConnector1">
                <a:avLst/>
              </a:prstGeom>
              <a:grpFill/>
              <a:ln w="127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4176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92"/>
    </mc:Choice>
    <mc:Fallback xmlns="">
      <p:transition spd="slow" advTm="455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782A2C-9AB7-92CD-109F-033A43A02DBA}"/>
              </a:ext>
            </a:extLst>
          </p:cNvPr>
          <p:cNvSpPr txBox="1"/>
          <p:nvPr/>
        </p:nvSpPr>
        <p:spPr>
          <a:xfrm>
            <a:off x="552305" y="172897"/>
            <a:ext cx="7888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altLang="ru-RU" sz="2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Функциясының мәндер жиынын анықтаңыз</a:t>
            </a:r>
            <a:endParaRPr lang="ru-KZ" sz="2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2"/>
              <p:cNvSpPr txBox="1">
                <a:spLocks/>
              </p:cNvSpPr>
              <p:nvPr/>
            </p:nvSpPr>
            <p:spPr>
              <a:xfrm>
                <a:off x="1016000" y="786049"/>
                <a:ext cx="3605875" cy="591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2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786049"/>
                <a:ext cx="3605875" cy="591126"/>
              </a:xfrm>
              <a:prstGeom prst="rect">
                <a:avLst/>
              </a:prstGeom>
              <a:blipFill>
                <a:blip r:embed="rId5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2"/>
              <p:cNvSpPr txBox="1">
                <a:spLocks/>
              </p:cNvSpPr>
              <p:nvPr/>
            </p:nvSpPr>
            <p:spPr>
              <a:xfrm>
                <a:off x="930563" y="1370698"/>
                <a:ext cx="4490605" cy="6238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63" y="1370698"/>
                <a:ext cx="4490605" cy="6238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1016000" y="2068216"/>
                <a:ext cx="4188833" cy="584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−1+2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2068216"/>
                <a:ext cx="4188833" cy="584528"/>
              </a:xfrm>
              <a:prstGeom prst="rect">
                <a:avLst/>
              </a:prstGeom>
              <a:blipFill>
                <a:blip r:embed="rId7"/>
                <a:stretch>
                  <a:fillRect l="-8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2"/>
              <p:cNvSpPr txBox="1">
                <a:spLocks/>
              </p:cNvSpPr>
              <p:nvPr/>
            </p:nvSpPr>
            <p:spPr>
              <a:xfrm>
                <a:off x="1016000" y="2726411"/>
                <a:ext cx="3961246" cy="5734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2726411"/>
                <a:ext cx="3961246" cy="573448"/>
              </a:xfrm>
              <a:prstGeom prst="rect">
                <a:avLst/>
              </a:prstGeom>
              <a:blipFill>
                <a:blip r:embed="rId8"/>
                <a:stretch>
                  <a:fillRect l="-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Объект 2"/>
              <p:cNvSpPr txBox="1">
                <a:spLocks/>
              </p:cNvSpPr>
              <p:nvPr/>
            </p:nvSpPr>
            <p:spPr>
              <a:xfrm>
                <a:off x="1634260" y="3427226"/>
                <a:ext cx="3158836" cy="584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260" y="3427226"/>
                <a:ext cx="3158836" cy="5845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Объект 2"/>
              <p:cNvSpPr txBox="1">
                <a:spLocks/>
              </p:cNvSpPr>
              <p:nvPr/>
            </p:nvSpPr>
            <p:spPr>
              <a:xfrm>
                <a:off x="1511875" y="4011754"/>
                <a:ext cx="3509818" cy="5499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2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875" y="4011754"/>
                <a:ext cx="3509818" cy="5499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Объект 2"/>
              <p:cNvSpPr txBox="1">
                <a:spLocks/>
              </p:cNvSpPr>
              <p:nvPr/>
            </p:nvSpPr>
            <p:spPr>
              <a:xfrm>
                <a:off x="930563" y="4713181"/>
                <a:ext cx="4934527" cy="5322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2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63" y="4713181"/>
                <a:ext cx="4934527" cy="5322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Объект 2"/>
              <p:cNvSpPr txBox="1">
                <a:spLocks/>
              </p:cNvSpPr>
              <p:nvPr/>
            </p:nvSpPr>
            <p:spPr>
              <a:xfrm>
                <a:off x="1893456" y="5966009"/>
                <a:ext cx="2640444" cy="7081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∈[−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ru-RU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456" y="5966009"/>
                <a:ext cx="2640444" cy="7081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Объект 2"/>
              <p:cNvSpPr txBox="1">
                <a:spLocks/>
              </p:cNvSpPr>
              <p:nvPr/>
            </p:nvSpPr>
            <p:spPr>
              <a:xfrm>
                <a:off x="1799875" y="5321521"/>
                <a:ext cx="2839028" cy="5865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875" y="5321521"/>
                <a:ext cx="2839028" cy="5865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Группа 7"/>
          <p:cNvGrpSpPr/>
          <p:nvPr/>
        </p:nvGrpSpPr>
        <p:grpSpPr>
          <a:xfrm>
            <a:off x="6127563" y="958765"/>
            <a:ext cx="5646015" cy="4931712"/>
            <a:chOff x="6127563" y="958765"/>
            <a:chExt cx="5646015" cy="4931712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6127563" y="958765"/>
              <a:ext cx="5553655" cy="4931712"/>
              <a:chOff x="6152570" y="954738"/>
              <a:chExt cx="5553655" cy="4931712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152570" y="1037308"/>
                <a:ext cx="5553655" cy="4849142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</p:spPr>
          </p:pic>
          <p:grpSp>
            <p:nvGrpSpPr>
              <p:cNvPr id="3" name="Группа 2"/>
              <p:cNvGrpSpPr/>
              <p:nvPr/>
            </p:nvGrpSpPr>
            <p:grpSpPr>
              <a:xfrm>
                <a:off x="7758548" y="954738"/>
                <a:ext cx="414238" cy="856200"/>
                <a:chOff x="7758548" y="954738"/>
                <a:chExt cx="414238" cy="85620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7758548" y="1037308"/>
                      <a:ext cx="328808" cy="30777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ru-RU" sz="1400" dirty="0"/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58548" y="1037308"/>
                      <a:ext cx="328808" cy="307777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b="-2000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ru-R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8" name="Прямая со стрелкой 17"/>
                <p:cNvCxnSpPr/>
                <p:nvPr/>
              </p:nvCxnSpPr>
              <p:spPr>
                <a:xfrm rot="16200000">
                  <a:off x="7744686" y="1382838"/>
                  <a:ext cx="856200" cy="0"/>
                </a:xfrm>
                <a:prstGeom prst="straightConnector1">
                  <a:avLst/>
                </a:prstGeom>
                <a:ln w="12700">
                  <a:solidFill>
                    <a:schemeClr val="bg1">
                      <a:lumMod val="6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Группа 6"/>
            <p:cNvGrpSpPr/>
            <p:nvPr/>
          </p:nvGrpSpPr>
          <p:grpSpPr>
            <a:xfrm>
              <a:off x="10917378" y="4583235"/>
              <a:ext cx="856200" cy="317013"/>
              <a:chOff x="10917378" y="4583235"/>
              <a:chExt cx="856200" cy="31701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1334841" y="4592471"/>
                    <a:ext cx="326371" cy="30777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ru-RU" sz="1400" dirty="0"/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34841" y="4592471"/>
                    <a:ext cx="326371" cy="307777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" name="Прямая со стрелкой 3"/>
              <p:cNvCxnSpPr/>
              <p:nvPr/>
            </p:nvCxnSpPr>
            <p:spPr>
              <a:xfrm>
                <a:off x="10917378" y="4583235"/>
                <a:ext cx="856200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96166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496"/>
    </mc:Choice>
    <mc:Fallback xmlns="">
      <p:transition spd="slow" advTm="894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1" grpId="0"/>
      <p:bldP spid="25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028" y="1228436"/>
            <a:ext cx="3521413" cy="43217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821757" y="1228436"/>
                <a:ext cx="7323849" cy="401668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kk-KZ" altLang="ru-RU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Бүгінгі сабақта: </a:t>
                </a:r>
                <a:endParaRPr lang="ru-RU" altLang="ru-RU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Тригонометриялық </a:t>
                </a:r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функцияның қасиеттерін 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анықтадық, </a:t>
                </a:r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анықтамасын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білдік, </a:t>
                </a:r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қасиеттерін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тұжырымдадық. </a:t>
                </a:r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симметриялы  жиын, жұп, тақ, периодты, шектелген  функциялар  ұғымын 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біледік.</a:t>
                </a:r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графигін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салдық </a:t>
                </a:r>
                <a:r>
                  <a:rPr lang="kk-KZ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олардың қасиеттерін </a:t>
                </a:r>
                <a:r>
                  <a:rPr lang="kk-KZ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сипаттадық</a:t>
                </a:r>
                <a:r>
                  <a:rPr lang="en-US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kk-KZ" altLang="ru-RU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57" y="1228436"/>
                <a:ext cx="7323849" cy="4016682"/>
              </a:xfrm>
              <a:prstGeom prst="rect">
                <a:avLst/>
              </a:prstGeom>
              <a:blipFill>
                <a:blip r:embed="rId5"/>
                <a:stretch>
                  <a:fillRect l="-1749" t="-2736" r="-24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60">
        <p:fade/>
      </p:transition>
    </mc:Choice>
    <mc:Fallback xmlns="">
      <p:transition spd="med" advTm="1546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6000" y="606037"/>
            <a:ext cx="9873673" cy="957746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Тригонометриялық функциялар, олардың қасиеттері мен графиктері</a:t>
            </a:r>
            <a:r>
              <a:rPr lang="kk-KZ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alt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1479" y="2194758"/>
            <a:ext cx="8244840" cy="2720941"/>
          </a:xfrm>
        </p:spPr>
        <p:txBody>
          <a:bodyPr>
            <a:normAutofit/>
          </a:bodyPr>
          <a:lstStyle/>
          <a:p>
            <a:pPr algn="l">
              <a:spcBef>
                <a:spcPct val="20000"/>
              </a:spcBef>
            </a:pPr>
            <a:r>
              <a:rPr lang="kk-KZ" alt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 мақсаты</a:t>
            </a:r>
            <a:r>
              <a:rPr lang="kk-KZ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en-US" alt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spcBef>
                <a:spcPct val="20000"/>
              </a:spcBef>
            </a:pPr>
            <a:r>
              <a:rPr lang="kk-K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10.2.3.1 </a:t>
            </a:r>
            <a:r>
              <a:rPr lang="kk-K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тригонометриялық функциялар анықтамаларын, қасиеттерін білу және олардың графиктерін сала </a:t>
            </a:r>
            <a:r>
              <a:rPr lang="kk-K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alt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71"/>
    </mc:Choice>
    <mc:Fallback xmlns="">
      <p:transition spd="slow" advTm="547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0877" y="1812926"/>
            <a:ext cx="93504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20877" y="399392"/>
            <a:ext cx="6985887" cy="90487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 мақсаты:</a:t>
            </a:r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1120877" y="1473820"/>
                <a:ext cx="10351452" cy="3738512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/>
                <a:r>
                  <a:rPr lang="kk-KZ" sz="3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Тригонометриялық функцияның қасиеттерін  анықтау, анықтамасын білу, қасиеттерін тұжырымдау. Симметриялы  жиын, жұп, тақ, периодты, шектелген  функциялар  ұғымын  білу.</a:t>
                </a:r>
                <a:r>
                  <a:rPr lang="en-US" sz="3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kk-KZ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kk-KZ" sz="3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k-KZ" sz="36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графигін </a:t>
                </a:r>
                <a:r>
                  <a:rPr lang="kk-KZ" sz="3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салу </a:t>
                </a:r>
                <a:r>
                  <a:rPr lang="kk-KZ" sz="36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:r>
                  <a:rPr lang="kk-KZ" sz="3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оның қасиеттерін сипаттау.</a:t>
                </a:r>
                <a:endParaRPr lang="ru-RU" sz="3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877" y="1473820"/>
                <a:ext cx="10351452" cy="3738512"/>
              </a:xfrm>
              <a:prstGeom prst="rect">
                <a:avLst/>
              </a:prstGeom>
              <a:blipFill>
                <a:blip r:embed="rId4"/>
                <a:stretch>
                  <a:fillRect l="-1826" r="-1767" b="-1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92"/>
    </mc:Choice>
    <mc:Fallback xmlns="">
      <p:transition spd="slow" advTm="1059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sx1.png">
            <a:extLst>
              <a:ext uri="{FF2B5EF4-FFF2-40B4-BE49-F238E27FC236}">
                <a16:creationId xmlns:a16="http://schemas.microsoft.com/office/drawing/2014/main" xmlns="" id="{9549EC9B-930F-7828-C8BD-F4787B4D5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573463"/>
            <a:ext cx="82391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 descr="sinx.png">
            <a:extLst>
              <a:ext uri="{FF2B5EF4-FFF2-40B4-BE49-F238E27FC236}">
                <a16:creationId xmlns:a16="http://schemas.microsoft.com/office/drawing/2014/main" xmlns="" id="{BF7A6904-F61F-5017-55D2-14F716D0F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8" y="1196975"/>
            <a:ext cx="74961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59535" y="3678443"/>
                <a:ext cx="15937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косинусоида</m:t>
                      </m:r>
                    </m:oMath>
                  </m:oMathPara>
                </a14:m>
                <a:endParaRPr lang="kk-KZ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535" y="3678443"/>
                <a:ext cx="1593706" cy="369332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218232" y="1182893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синусоида</a:t>
            </a:r>
            <a:endParaRPr lang="kk-K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3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36"/>
    </mc:Choice>
    <mc:Fallback xmlns="">
      <p:transition spd="slow" advTm="1293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xmlns="" id="{A550A71A-1C4D-1BA9-2C25-05747198F3D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kk-KZ" sz="2400" kern="10" dirty="0" smtClean="0">
                    <a:ln w="9525">
                      <a:solidFill>
                        <a:srgbClr val="663300"/>
                      </a:solidFill>
                      <a:round/>
                      <a:headEnd/>
                      <a:tailEnd/>
                    </a:ln>
                    <a:solidFill>
                      <a:srgbClr val="002060"/>
                    </a:solidFill>
                    <a:effectLst>
                      <a:outerShdw dist="35921" dir="2700000" algn="ctr" rotWithShape="0">
                        <a:srgbClr val="868686">
                          <a:alpha val="50000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kk-KZ" sz="240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400" i="1" kern="10" dirty="0" err="1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  <m:r>
                      <a:rPr lang="en-US" sz="2400" i="1" kern="10" dirty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sz="2400" kern="10" dirty="0">
                    <a:ln w="9525">
                      <a:solidFill>
                        <a:srgbClr val="663300"/>
                      </a:solidFill>
                      <a:round/>
                      <a:headEnd/>
                      <a:tailEnd/>
                    </a:ln>
                    <a:solidFill>
                      <a:srgbClr val="002060"/>
                    </a:solidFill>
                    <a:effectLst>
                      <a:outerShdw dist="35921" dir="2700000" algn="ctr" rotWithShape="0">
                        <a:srgbClr val="868686">
                          <a:alpha val="50000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графигі</a:t>
                </a:r>
                <a:endParaRPr lang="ru-KZ" sz="2400" kern="10" dirty="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868686">
                        <a:alpha val="50000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id="{A550A71A-1C4D-1BA9-2C25-05747198F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  <a:blipFill>
                <a:blip r:embed="rId6"/>
                <a:stretch>
                  <a:fillRect t="-2381" r="-441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5" name="Line 5">
            <a:extLst>
              <a:ext uri="{FF2B5EF4-FFF2-40B4-BE49-F238E27FC236}">
                <a16:creationId xmlns:a16="http://schemas.microsoft.com/office/drawing/2014/main" xmlns="" id="{756AD0E4-006E-D868-7965-F0EE6AC992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3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6" name="Oval 6">
            <a:extLst>
              <a:ext uri="{FF2B5EF4-FFF2-40B4-BE49-F238E27FC236}">
                <a16:creationId xmlns:a16="http://schemas.microsoft.com/office/drawing/2014/main" xmlns="" id="{9C57A234-265D-8B87-DB57-0F4F10014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325563"/>
            <a:ext cx="1728787" cy="17287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197" name="Line 7">
            <a:extLst>
              <a:ext uri="{FF2B5EF4-FFF2-40B4-BE49-F238E27FC236}">
                <a16:creationId xmlns:a16="http://schemas.microsoft.com/office/drawing/2014/main" xmlns="" id="{E6539A32-8072-B039-73B0-85DC8EBF3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5088" y="211296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8" name="Line 8">
            <a:extLst>
              <a:ext uri="{FF2B5EF4-FFF2-40B4-BE49-F238E27FC236}">
                <a16:creationId xmlns:a16="http://schemas.microsoft.com/office/drawing/2014/main" xmlns="" id="{4388EDBE-5F23-82C4-5A36-8CC7237B4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3325" y="92392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9" name="Line 9">
            <a:extLst>
              <a:ext uri="{FF2B5EF4-FFF2-40B4-BE49-F238E27FC236}">
                <a16:creationId xmlns:a16="http://schemas.microsoft.com/office/drawing/2014/main" xmlns="" id="{A09FA3E4-F365-C8C4-6078-1F2479C4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50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0" name="Line 10">
            <a:extLst>
              <a:ext uri="{FF2B5EF4-FFF2-40B4-BE49-F238E27FC236}">
                <a16:creationId xmlns:a16="http://schemas.microsoft.com/office/drawing/2014/main" xmlns="" id="{92B12C45-9AE7-9B66-213D-0BBC3CF27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30702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1" name="Line 11">
            <a:extLst>
              <a:ext uri="{FF2B5EF4-FFF2-40B4-BE49-F238E27FC236}">
                <a16:creationId xmlns:a16="http://schemas.microsoft.com/office/drawing/2014/main" xmlns="" id="{C1E40CED-C32F-8932-C723-65ED27D30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6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2" name="Line 12">
            <a:extLst>
              <a:ext uri="{FF2B5EF4-FFF2-40B4-BE49-F238E27FC236}">
                <a16:creationId xmlns:a16="http://schemas.microsoft.com/office/drawing/2014/main" xmlns="" id="{ED22312C-B67D-8305-198B-F9C92FB37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8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xmlns="" id="{BB30E3DE-1EE4-7BA0-338A-D79F4F156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31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4" name="Line 14">
            <a:extLst>
              <a:ext uri="{FF2B5EF4-FFF2-40B4-BE49-F238E27FC236}">
                <a16:creationId xmlns:a16="http://schemas.microsoft.com/office/drawing/2014/main" xmlns="" id="{B3D58D2C-CEAD-113A-AF97-ED34DB178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1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5" name="Text Box 15">
            <a:extLst>
              <a:ext uri="{FF2B5EF4-FFF2-40B4-BE49-F238E27FC236}">
                <a16:creationId xmlns:a16="http://schemas.microsoft.com/office/drawing/2014/main" xmlns="" id="{84004C22-B529-950C-9000-0400BFEED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1263647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1</a:t>
            </a:r>
            <a:endParaRPr lang="ru-RU" altLang="ru-RU" sz="1800" dirty="0"/>
          </a:p>
        </p:txBody>
      </p:sp>
      <p:sp>
        <p:nvSpPr>
          <p:cNvPr id="8206" name="Text Box 16">
            <a:extLst>
              <a:ext uri="{FF2B5EF4-FFF2-40B4-BE49-F238E27FC236}">
                <a16:creationId xmlns:a16="http://schemas.microsoft.com/office/drawing/2014/main" xmlns="" id="{51BD4CBE-292D-C979-7B98-4677B31B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2852738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-1</a:t>
            </a:r>
            <a:endParaRPr lang="ru-RU" altLang="ru-RU" sz="1800"/>
          </a:p>
        </p:txBody>
      </p:sp>
      <p:sp>
        <p:nvSpPr>
          <p:cNvPr id="45073" name="Arc 17">
            <a:extLst>
              <a:ext uri="{FF2B5EF4-FFF2-40B4-BE49-F238E27FC236}">
                <a16:creationId xmlns:a16="http://schemas.microsoft.com/office/drawing/2014/main" xmlns="" id="{1E64FF03-B971-21A0-C0E3-245C86D15160}"/>
              </a:ext>
            </a:extLst>
          </p:cNvPr>
          <p:cNvSpPr>
            <a:spLocks/>
          </p:cNvSpPr>
          <p:nvPr/>
        </p:nvSpPr>
        <p:spPr bwMode="auto">
          <a:xfrm rot="10752293" flipH="1">
            <a:off x="2705100" y="2178050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4" name="Arc 18">
            <a:extLst>
              <a:ext uri="{FF2B5EF4-FFF2-40B4-BE49-F238E27FC236}">
                <a16:creationId xmlns:a16="http://schemas.microsoft.com/office/drawing/2014/main" xmlns="" id="{7F7A8557-8C34-11E0-AA1D-60E2853F50F6}"/>
              </a:ext>
            </a:extLst>
          </p:cNvPr>
          <p:cNvSpPr>
            <a:spLocks/>
          </p:cNvSpPr>
          <p:nvPr/>
        </p:nvSpPr>
        <p:spPr bwMode="auto">
          <a:xfrm rot="5135565" flipH="1">
            <a:off x="2629693" y="1304132"/>
            <a:ext cx="912813" cy="863600"/>
          </a:xfrm>
          <a:custGeom>
            <a:avLst/>
            <a:gdLst>
              <a:gd name="T0" fmla="*/ 0 w 22811"/>
              <a:gd name="T1" fmla="*/ 2147483646 h 21600"/>
              <a:gd name="T2" fmla="*/ 2147483646 w 22811"/>
              <a:gd name="T3" fmla="*/ 2147483646 h 21600"/>
              <a:gd name="T4" fmla="*/ 2147483646 w 22811"/>
              <a:gd name="T5" fmla="*/ 2147483646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lnTo>
                  <a:pt x="-1" y="3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5" name="Arc 19">
            <a:extLst>
              <a:ext uri="{FF2B5EF4-FFF2-40B4-BE49-F238E27FC236}">
                <a16:creationId xmlns:a16="http://schemas.microsoft.com/office/drawing/2014/main" xmlns="" id="{625B1A92-C3CF-F692-9D1E-79B8F59D84E3}"/>
              </a:ext>
            </a:extLst>
          </p:cNvPr>
          <p:cNvSpPr>
            <a:spLocks/>
          </p:cNvSpPr>
          <p:nvPr/>
        </p:nvSpPr>
        <p:spPr bwMode="auto">
          <a:xfrm rot="38112" flipH="1">
            <a:off x="1824038" y="1296988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2147483646 w 21600"/>
              <a:gd name="T3" fmla="*/ 2147483646 h 21855"/>
              <a:gd name="T4" fmla="*/ 0 w 21600"/>
              <a:gd name="T5" fmla="*/ 2147483646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6" name="Arc 20">
            <a:extLst>
              <a:ext uri="{FF2B5EF4-FFF2-40B4-BE49-F238E27FC236}">
                <a16:creationId xmlns:a16="http://schemas.microsoft.com/office/drawing/2014/main" xmlns="" id="{687210CE-C281-DB4A-9606-D72B17D0FDC1}"/>
              </a:ext>
            </a:extLst>
          </p:cNvPr>
          <p:cNvSpPr>
            <a:spLocks/>
          </p:cNvSpPr>
          <p:nvPr/>
        </p:nvSpPr>
        <p:spPr bwMode="auto">
          <a:xfrm rot="16089829" flipH="1">
            <a:off x="1784350" y="2165350"/>
            <a:ext cx="939800" cy="863600"/>
          </a:xfrm>
          <a:custGeom>
            <a:avLst/>
            <a:gdLst>
              <a:gd name="T0" fmla="*/ 0 w 23482"/>
              <a:gd name="T1" fmla="*/ 2147483646 h 21600"/>
              <a:gd name="T2" fmla="*/ 2147483646 w 23482"/>
              <a:gd name="T3" fmla="*/ 2147483646 h 21600"/>
              <a:gd name="T4" fmla="*/ 2147483646 w 23482"/>
              <a:gd name="T5" fmla="*/ 2147483646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lnTo>
                  <a:pt x="0" y="82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11" name="Text Box 21">
            <a:extLst>
              <a:ext uri="{FF2B5EF4-FFF2-40B4-BE49-F238E27FC236}">
                <a16:creationId xmlns:a16="http://schemas.microsoft.com/office/drawing/2014/main" xmlns="" id="{5DFA5594-5A4D-1093-F3D0-3FBEFAC3B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17843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0</a:t>
            </a:r>
            <a:endParaRPr lang="ru-RU" altLang="ru-RU" sz="1800" dirty="0"/>
          </a:p>
        </p:txBody>
      </p:sp>
      <p:sp>
        <p:nvSpPr>
          <p:cNvPr id="8212" name="Text Box 22">
            <a:extLst>
              <a:ext uri="{FF2B5EF4-FFF2-40B4-BE49-F238E27FC236}">
                <a16:creationId xmlns:a16="http://schemas.microsoft.com/office/drawing/2014/main" xmlns="" id="{DD2BE6E4-B26C-DB63-AB6F-77AD6C34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81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3" name="Object 2">
            <a:extLst>
              <a:ext uri="{FF2B5EF4-FFF2-40B4-BE49-F238E27FC236}">
                <a16:creationId xmlns:a16="http://schemas.microsoft.com/office/drawing/2014/main" xmlns="" id="{9AE6D1C5-BB06-133D-20D8-8EE0B824BC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4313" y="735013"/>
          <a:ext cx="2301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0" name="Формула" r:id="rId7" imgW="164957" imgH="393359" progId="Equation.3">
                  <p:embed/>
                </p:oleObj>
              </mc:Choice>
              <mc:Fallback>
                <p:oleObj name="Формула" r:id="rId7" imgW="164957" imgH="393359" progId="Equation.3">
                  <p:embed/>
                  <p:pic>
                    <p:nvPicPr>
                      <p:cNvPr id="8213" name="Object 2">
                        <a:extLst>
                          <a:ext uri="{FF2B5EF4-FFF2-40B4-BE49-F238E27FC236}">
                            <a16:creationId xmlns:a16="http://schemas.microsoft.com/office/drawing/2014/main" xmlns="" id="{9AE6D1C5-BB06-133D-20D8-8EE0B824BC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735013"/>
                        <a:ext cx="23018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Object 3">
            <a:extLst>
              <a:ext uri="{FF2B5EF4-FFF2-40B4-BE49-F238E27FC236}">
                <a16:creationId xmlns:a16="http://schemas.microsoft.com/office/drawing/2014/main" xmlns="" id="{BD1149BF-3BBF-876C-5423-C5D4F58E1A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6775" y="2165350"/>
          <a:ext cx="2571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" name="Формула" r:id="rId9" imgW="164957" imgH="393359" progId="Equation.3">
                  <p:embed/>
                </p:oleObj>
              </mc:Choice>
              <mc:Fallback>
                <p:oleObj name="Формула" r:id="rId9" imgW="164957" imgH="393359" progId="Equation.3">
                  <p:embed/>
                  <p:pic>
                    <p:nvPicPr>
                      <p:cNvPr id="8214" name="Object 3">
                        <a:extLst>
                          <a:ext uri="{FF2B5EF4-FFF2-40B4-BE49-F238E27FC236}">
                            <a16:creationId xmlns:a16="http://schemas.microsoft.com/office/drawing/2014/main" xmlns="" id="{BD1149BF-3BBF-876C-5423-C5D4F58E1A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2165350"/>
                        <a:ext cx="2571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Text Box 25">
            <a:extLst>
              <a:ext uri="{FF2B5EF4-FFF2-40B4-BE49-F238E27FC236}">
                <a16:creationId xmlns:a16="http://schemas.microsoft.com/office/drawing/2014/main" xmlns="" id="{AA25C752-09A3-E030-38C7-918D2B469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287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6" name="Object 4">
            <a:extLst>
              <a:ext uri="{FF2B5EF4-FFF2-40B4-BE49-F238E27FC236}">
                <a16:creationId xmlns:a16="http://schemas.microsoft.com/office/drawing/2014/main" xmlns="" id="{DBA29644-30FB-82FE-FFDB-4232972314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0913" y="2278063"/>
          <a:ext cx="2444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" name="Формула" r:id="rId11" imgW="139700" imgH="139700" progId="Equation.3">
                  <p:embed/>
                </p:oleObj>
              </mc:Choice>
              <mc:Fallback>
                <p:oleObj name="Формула" r:id="rId11" imgW="139700" imgH="139700" progId="Equation.3">
                  <p:embed/>
                  <p:pic>
                    <p:nvPicPr>
                      <p:cNvPr id="8216" name="Object 4">
                        <a:extLst>
                          <a:ext uri="{FF2B5EF4-FFF2-40B4-BE49-F238E27FC236}">
                            <a16:creationId xmlns:a16="http://schemas.microsoft.com/office/drawing/2014/main" xmlns="" id="{DBA29644-30FB-82FE-FFDB-4232972314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0913" y="2278063"/>
                        <a:ext cx="2444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3" name="Arc 27">
            <a:extLst>
              <a:ext uri="{FF2B5EF4-FFF2-40B4-BE49-F238E27FC236}">
                <a16:creationId xmlns:a16="http://schemas.microsoft.com/office/drawing/2014/main" xmlns="" id="{D8FA8CD7-3EF4-3763-C4D0-B4251A7BBB4D}"/>
              </a:ext>
            </a:extLst>
          </p:cNvPr>
          <p:cNvSpPr>
            <a:spLocks/>
          </p:cNvSpPr>
          <p:nvPr/>
        </p:nvSpPr>
        <p:spPr bwMode="auto">
          <a:xfrm rot="14334727" flipV="1">
            <a:off x="5861050" y="1208088"/>
            <a:ext cx="1322387" cy="1392238"/>
          </a:xfrm>
          <a:custGeom>
            <a:avLst/>
            <a:gdLst>
              <a:gd name="T0" fmla="*/ 0 w 20376"/>
              <a:gd name="T1" fmla="*/ 2147483646 h 21600"/>
              <a:gd name="T2" fmla="*/ 2147483646 w 20376"/>
              <a:gd name="T3" fmla="*/ 2147483646 h 21600"/>
              <a:gd name="T4" fmla="*/ 2147483646 w 20376"/>
              <a:gd name="T5" fmla="*/ 2147483646 h 21600"/>
              <a:gd name="T6" fmla="*/ 0 60000 65536"/>
              <a:gd name="T7" fmla="*/ 0 60000 65536"/>
              <a:gd name="T8" fmla="*/ 0 60000 65536"/>
              <a:gd name="T9" fmla="*/ 0 w 20376"/>
              <a:gd name="T10" fmla="*/ 0 h 21600"/>
              <a:gd name="T11" fmla="*/ 20376 w 203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</a:path>
              <a:path w="2037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  <a:lnTo>
                  <a:pt x="1918" y="21600"/>
                </a:lnTo>
                <a:lnTo>
                  <a:pt x="0" y="85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4" name="Arc 28">
            <a:extLst>
              <a:ext uri="{FF2B5EF4-FFF2-40B4-BE49-F238E27FC236}">
                <a16:creationId xmlns:a16="http://schemas.microsoft.com/office/drawing/2014/main" xmlns="" id="{A3DC3D87-0DD6-1904-F2F2-E7450250D381}"/>
              </a:ext>
            </a:extLst>
          </p:cNvPr>
          <p:cNvSpPr>
            <a:spLocks/>
          </p:cNvSpPr>
          <p:nvPr/>
        </p:nvSpPr>
        <p:spPr bwMode="auto">
          <a:xfrm rot="4082527" flipV="1">
            <a:off x="7659688" y="1774825"/>
            <a:ext cx="1350962" cy="1392238"/>
          </a:xfrm>
          <a:custGeom>
            <a:avLst/>
            <a:gdLst>
              <a:gd name="T0" fmla="*/ 0 w 20818"/>
              <a:gd name="T1" fmla="*/ 2147483646 h 21600"/>
              <a:gd name="T2" fmla="*/ 2147483646 w 20818"/>
              <a:gd name="T3" fmla="*/ 2147483646 h 21600"/>
              <a:gd name="T4" fmla="*/ 2147483646 w 20818"/>
              <a:gd name="T5" fmla="*/ 2147483646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lnTo>
                  <a:pt x="-1" y="49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5" name="Arc 29">
            <a:extLst>
              <a:ext uri="{FF2B5EF4-FFF2-40B4-BE49-F238E27FC236}">
                <a16:creationId xmlns:a16="http://schemas.microsoft.com/office/drawing/2014/main" xmlns="" id="{CDE5A16A-9BE6-068A-71C6-C12B4F06066D}"/>
              </a:ext>
            </a:extLst>
          </p:cNvPr>
          <p:cNvSpPr>
            <a:spLocks/>
          </p:cNvSpPr>
          <p:nvPr/>
        </p:nvSpPr>
        <p:spPr bwMode="auto">
          <a:xfrm rot="20186508" flipH="1">
            <a:off x="9772650" y="1751013"/>
            <a:ext cx="703263" cy="517525"/>
          </a:xfrm>
          <a:custGeom>
            <a:avLst/>
            <a:gdLst>
              <a:gd name="T0" fmla="*/ 0 w 21566"/>
              <a:gd name="T1" fmla="*/ 2147483646 h 21600"/>
              <a:gd name="T2" fmla="*/ 2147483646 w 21566"/>
              <a:gd name="T3" fmla="*/ 2147483646 h 21600"/>
              <a:gd name="T4" fmla="*/ 2147483646 w 21566"/>
              <a:gd name="T5" fmla="*/ 2147483646 h 21600"/>
              <a:gd name="T6" fmla="*/ 0 60000 65536"/>
              <a:gd name="T7" fmla="*/ 0 60000 65536"/>
              <a:gd name="T8" fmla="*/ 0 60000 65536"/>
              <a:gd name="T9" fmla="*/ 0 w 21566"/>
              <a:gd name="T10" fmla="*/ 0 h 21600"/>
              <a:gd name="T11" fmla="*/ 21566 w 215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21600" fill="none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</a:path>
              <a:path w="21566" h="21600" stroke="0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  <a:lnTo>
                  <a:pt x="3145" y="21600"/>
                </a:lnTo>
                <a:lnTo>
                  <a:pt x="0" y="23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0" name="Text Box 30">
            <a:extLst>
              <a:ext uri="{FF2B5EF4-FFF2-40B4-BE49-F238E27FC236}">
                <a16:creationId xmlns:a16="http://schemas.microsoft.com/office/drawing/2014/main" xmlns="" id="{CA2A559E-0514-10C1-1AA3-37F6E0015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21415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0</a:t>
            </a:r>
            <a:endParaRPr lang="ru-RU" altLang="ru-RU" sz="1800" dirty="0"/>
          </a:p>
        </p:txBody>
      </p:sp>
      <p:sp>
        <p:nvSpPr>
          <p:cNvPr id="45087" name="Arc 31">
            <a:extLst>
              <a:ext uri="{FF2B5EF4-FFF2-40B4-BE49-F238E27FC236}">
                <a16:creationId xmlns:a16="http://schemas.microsoft.com/office/drawing/2014/main" xmlns="" id="{50DEEFFD-0700-D3A5-FA4D-29B96BD29F59}"/>
              </a:ext>
            </a:extLst>
          </p:cNvPr>
          <p:cNvSpPr>
            <a:spLocks/>
          </p:cNvSpPr>
          <p:nvPr/>
        </p:nvSpPr>
        <p:spPr bwMode="auto">
          <a:xfrm rot="20758367" flipV="1">
            <a:off x="8467725" y="1660525"/>
            <a:ext cx="1385888" cy="1274763"/>
          </a:xfrm>
          <a:custGeom>
            <a:avLst/>
            <a:gdLst>
              <a:gd name="T0" fmla="*/ 0 w 21833"/>
              <a:gd name="T1" fmla="*/ 2147483646 h 21600"/>
              <a:gd name="T2" fmla="*/ 2147483646 w 21833"/>
              <a:gd name="T3" fmla="*/ 2147483646 h 21600"/>
              <a:gd name="T4" fmla="*/ 2147483646 w 21833"/>
              <a:gd name="T5" fmla="*/ 2147483646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lnTo>
                  <a:pt x="0" y="172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2" name="Text Box 32">
            <a:extLst>
              <a:ext uri="{FF2B5EF4-FFF2-40B4-BE49-F238E27FC236}">
                <a16:creationId xmlns:a16="http://schemas.microsoft.com/office/drawing/2014/main" xmlns="" id="{E46F86FD-16EF-EC84-C3E6-1AA00C48A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2092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45089" name="Arc 33">
            <a:extLst>
              <a:ext uri="{FF2B5EF4-FFF2-40B4-BE49-F238E27FC236}">
                <a16:creationId xmlns:a16="http://schemas.microsoft.com/office/drawing/2014/main" xmlns="" id="{DD13A5B4-C091-0EDB-9840-8470D59557C3}"/>
              </a:ext>
            </a:extLst>
          </p:cNvPr>
          <p:cNvSpPr>
            <a:spLocks/>
          </p:cNvSpPr>
          <p:nvPr/>
        </p:nvSpPr>
        <p:spPr bwMode="auto">
          <a:xfrm rot="10389063" flipV="1">
            <a:off x="5106988" y="1387475"/>
            <a:ext cx="1216025" cy="1392238"/>
          </a:xfrm>
          <a:custGeom>
            <a:avLst/>
            <a:gdLst>
              <a:gd name="T0" fmla="*/ 0 w 18726"/>
              <a:gd name="T1" fmla="*/ 2147483646 h 21600"/>
              <a:gd name="T2" fmla="*/ 2147483646 w 18726"/>
              <a:gd name="T3" fmla="*/ 2147483646 h 21600"/>
              <a:gd name="T4" fmla="*/ 2147483646 w 18726"/>
              <a:gd name="T5" fmla="*/ 2147483646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lnTo>
                  <a:pt x="-1" y="1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graphicFrame>
        <p:nvGraphicFramePr>
          <p:cNvPr id="8224" name="Object 5">
            <a:extLst>
              <a:ext uri="{FF2B5EF4-FFF2-40B4-BE49-F238E27FC236}">
                <a16:creationId xmlns:a16="http://schemas.microsoft.com/office/drawing/2014/main" xmlns="" id="{3362C8BF-8171-E758-7876-F94D13ADD9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1887538"/>
          <a:ext cx="233363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3" name="Формула" r:id="rId13" imgW="139700" imgH="139700" progId="Equation.3">
                  <p:embed/>
                </p:oleObj>
              </mc:Choice>
              <mc:Fallback>
                <p:oleObj name="Формула" r:id="rId13" imgW="139700" imgH="139700" progId="Equation.3">
                  <p:embed/>
                  <p:pic>
                    <p:nvPicPr>
                      <p:cNvPr id="8224" name="Object 5">
                        <a:extLst>
                          <a:ext uri="{FF2B5EF4-FFF2-40B4-BE49-F238E27FC236}">
                            <a16:creationId xmlns:a16="http://schemas.microsoft.com/office/drawing/2014/main" xmlns="" id="{3362C8BF-8171-E758-7876-F94D13ADD9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87538"/>
                        <a:ext cx="233363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5" name="Line 35">
            <a:extLst>
              <a:ext uri="{FF2B5EF4-FFF2-40B4-BE49-F238E27FC236}">
                <a16:creationId xmlns:a16="http://schemas.microsoft.com/office/drawing/2014/main" xmlns="" id="{0540D0D3-BE2B-1B24-98B5-C7F0419CD6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26" name="Object 6">
            <a:extLst>
              <a:ext uri="{FF2B5EF4-FFF2-40B4-BE49-F238E27FC236}">
                <a16:creationId xmlns:a16="http://schemas.microsoft.com/office/drawing/2014/main" xmlns="" id="{5B55DDA0-6864-6C03-9C1F-E1AF39BD0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3314700"/>
          <a:ext cx="3270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" name="Формула" r:id="rId15" imgW="241195" imgH="393529" progId="Equation.3">
                  <p:embed/>
                </p:oleObj>
              </mc:Choice>
              <mc:Fallback>
                <p:oleObj name="Формула" r:id="rId15" imgW="241195" imgH="393529" progId="Equation.3">
                  <p:embed/>
                  <p:pic>
                    <p:nvPicPr>
                      <p:cNvPr id="8226" name="Object 6">
                        <a:extLst>
                          <a:ext uri="{FF2B5EF4-FFF2-40B4-BE49-F238E27FC236}">
                            <a16:creationId xmlns:a16="http://schemas.microsoft.com/office/drawing/2014/main" xmlns="" id="{5B55DDA0-6864-6C03-9C1F-E1AF39BD00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3314700"/>
                        <a:ext cx="32702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7" name="Object 7">
            <a:extLst>
              <a:ext uri="{FF2B5EF4-FFF2-40B4-BE49-F238E27FC236}">
                <a16:creationId xmlns:a16="http://schemas.microsoft.com/office/drawing/2014/main" xmlns="" id="{6E9E2F97-824B-2462-C295-F9F915B51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66313" y="2203450"/>
          <a:ext cx="3571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5" name="Формула" r:id="rId17" imgW="241195" imgH="393529" progId="Equation.3">
                  <p:embed/>
                </p:oleObj>
              </mc:Choice>
              <mc:Fallback>
                <p:oleObj name="Формула" r:id="rId17" imgW="241195" imgH="393529" progId="Equation.3">
                  <p:embed/>
                  <p:pic>
                    <p:nvPicPr>
                      <p:cNvPr id="8227" name="Object 7">
                        <a:extLst>
                          <a:ext uri="{FF2B5EF4-FFF2-40B4-BE49-F238E27FC236}">
                            <a16:creationId xmlns:a16="http://schemas.microsoft.com/office/drawing/2014/main" xmlns="" id="{6E9E2F97-824B-2462-C295-F9F915B514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6313" y="2203450"/>
                        <a:ext cx="35718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8" name="Object 8">
            <a:extLst>
              <a:ext uri="{FF2B5EF4-FFF2-40B4-BE49-F238E27FC236}">
                <a16:creationId xmlns:a16="http://schemas.microsoft.com/office/drawing/2014/main" xmlns="" id="{4235C590-056B-DE20-28A0-C3DF75E0B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2350" y="2209800"/>
          <a:ext cx="34448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6" name="Формула" r:id="rId18" imgW="228402" imgH="177646" progId="Equation.3">
                  <p:embed/>
                </p:oleObj>
              </mc:Choice>
              <mc:Fallback>
                <p:oleObj name="Формула" r:id="rId18" imgW="228402" imgH="177646" progId="Equation.3">
                  <p:embed/>
                  <p:pic>
                    <p:nvPicPr>
                      <p:cNvPr id="8228" name="Object 8">
                        <a:extLst>
                          <a:ext uri="{FF2B5EF4-FFF2-40B4-BE49-F238E27FC236}">
                            <a16:creationId xmlns:a16="http://schemas.microsoft.com/office/drawing/2014/main" xmlns="" id="{4235C590-056B-DE20-28A0-C3DF75E0B2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209800"/>
                        <a:ext cx="344488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6" name="Line 40">
            <a:extLst>
              <a:ext uri="{FF2B5EF4-FFF2-40B4-BE49-F238E27FC236}">
                <a16:creationId xmlns:a16="http://schemas.microsoft.com/office/drawing/2014/main" xmlns="" id="{3A3DC6D7-B00B-3975-A97C-D810FCACD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2112963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7" name="Line 41">
            <a:extLst>
              <a:ext uri="{FF2B5EF4-FFF2-40B4-BE49-F238E27FC236}">
                <a16:creationId xmlns:a16="http://schemas.microsoft.com/office/drawing/2014/main" xmlns="" id="{CB7482CC-E980-33AE-EB20-AF0528677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8563" y="2112963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8" name="Line 42">
            <a:extLst>
              <a:ext uri="{FF2B5EF4-FFF2-40B4-BE49-F238E27FC236}">
                <a16:creationId xmlns:a16="http://schemas.microsoft.com/office/drawing/2014/main" xmlns="" id="{7B8B0EB8-D021-5F16-9E9C-0DC43A14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3950" y="21161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9" name="Line 43">
            <a:extLst>
              <a:ext uri="{FF2B5EF4-FFF2-40B4-BE49-F238E27FC236}">
                <a16:creationId xmlns:a16="http://schemas.microsoft.com/office/drawing/2014/main" xmlns="" id="{BE7C6283-8A33-311B-8CB0-CF57BF2B1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0925" y="2117725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45" name="Line 67">
            <a:extLst>
              <a:ext uri="{FF2B5EF4-FFF2-40B4-BE49-F238E27FC236}">
                <a16:creationId xmlns:a16="http://schemas.microsoft.com/office/drawing/2014/main" xmlns="" id="{A57ECF98-3A5B-C236-1CC7-A2AAAC77F3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46" name="Object 15">
            <a:extLst>
              <a:ext uri="{FF2B5EF4-FFF2-40B4-BE49-F238E27FC236}">
                <a16:creationId xmlns:a16="http://schemas.microsoft.com/office/drawing/2014/main" xmlns="" id="{974991AD-3CEB-3B36-C3C2-FDA48F2B82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1863" y="1438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7" name="Формула" r:id="rId20" imgW="279279" imgH="393529" progId="Equation.3">
                  <p:embed/>
                </p:oleObj>
              </mc:Choice>
              <mc:Fallback>
                <p:oleObj name="Формула" r:id="rId20" imgW="279279" imgH="393529" progId="Equation.3">
                  <p:embed/>
                  <p:pic>
                    <p:nvPicPr>
                      <p:cNvPr id="8246" name="Object 15">
                        <a:extLst>
                          <a:ext uri="{FF2B5EF4-FFF2-40B4-BE49-F238E27FC236}">
                            <a16:creationId xmlns:a16="http://schemas.microsoft.com/office/drawing/2014/main" xmlns="" id="{974991AD-3CEB-3B36-C3C2-FDA48F2B82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1438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25" name="Arc 69">
            <a:extLst>
              <a:ext uri="{FF2B5EF4-FFF2-40B4-BE49-F238E27FC236}">
                <a16:creationId xmlns:a16="http://schemas.microsoft.com/office/drawing/2014/main" xmlns="" id="{F7E176FE-538A-3A56-6E37-16CB797701FD}"/>
              </a:ext>
            </a:extLst>
          </p:cNvPr>
          <p:cNvSpPr>
            <a:spLocks/>
          </p:cNvSpPr>
          <p:nvPr/>
        </p:nvSpPr>
        <p:spPr bwMode="auto">
          <a:xfrm rot="20990044" flipV="1">
            <a:off x="3767138" y="1671638"/>
            <a:ext cx="1330325" cy="1274762"/>
          </a:xfrm>
          <a:custGeom>
            <a:avLst/>
            <a:gdLst>
              <a:gd name="T0" fmla="*/ 0 w 20953"/>
              <a:gd name="T1" fmla="*/ 2147483646 h 21600"/>
              <a:gd name="T2" fmla="*/ 2147483646 w 20953"/>
              <a:gd name="T3" fmla="*/ 2147483646 h 21600"/>
              <a:gd name="T4" fmla="*/ 2147483646 w 20953"/>
              <a:gd name="T5" fmla="*/ 2147483646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lnTo>
                  <a:pt x="-1" y="78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26" name="Line 70">
            <a:extLst>
              <a:ext uri="{FF2B5EF4-FFF2-40B4-BE49-F238E27FC236}">
                <a16:creationId xmlns:a16="http://schemas.microsoft.com/office/drawing/2014/main" xmlns="" id="{C8D872E7-1629-AB01-CD50-556BDC270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7313" y="2103438"/>
            <a:ext cx="6580187" cy="31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7" name="Line 71">
            <a:extLst>
              <a:ext uri="{FF2B5EF4-FFF2-40B4-BE49-F238E27FC236}">
                <a16:creationId xmlns:a16="http://schemas.microsoft.com/office/drawing/2014/main" xmlns="" id="{C5830C45-C8E4-F5B1-C02A-6E5344AB6B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0150" y="1327150"/>
            <a:ext cx="0" cy="175260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8" name="Line 72">
            <a:extLst>
              <a:ext uri="{FF2B5EF4-FFF2-40B4-BE49-F238E27FC236}">
                <a16:creationId xmlns:a16="http://schemas.microsoft.com/office/drawing/2014/main" xmlns="" id="{11B6C377-0B11-15A3-F6B3-75DBCCF1F767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668588" y="1277938"/>
            <a:ext cx="0" cy="1752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36" name="Arc 80">
            <a:extLst>
              <a:ext uri="{FF2B5EF4-FFF2-40B4-BE49-F238E27FC236}">
                <a16:creationId xmlns:a16="http://schemas.microsoft.com/office/drawing/2014/main" xmlns="" id="{F6107C79-CD20-92E6-8DD9-E7CC8F0E2A6C}"/>
              </a:ext>
            </a:extLst>
          </p:cNvPr>
          <p:cNvSpPr>
            <a:spLocks/>
          </p:cNvSpPr>
          <p:nvPr/>
        </p:nvSpPr>
        <p:spPr bwMode="auto">
          <a:xfrm flipH="1" flipV="1">
            <a:off x="3538538" y="2933700"/>
            <a:ext cx="341312" cy="1190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graphicFrame>
        <p:nvGraphicFramePr>
          <p:cNvPr id="8260" name="Object 20">
            <a:extLst>
              <a:ext uri="{FF2B5EF4-FFF2-40B4-BE49-F238E27FC236}">
                <a16:creationId xmlns:a16="http://schemas.microsoft.com/office/drawing/2014/main" xmlns="" id="{909EFD6B-C534-BAA0-E04F-FE78A22548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9363" y="1773238"/>
          <a:ext cx="401637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8" name="Формула" r:id="rId22" imgW="253890" imgH="139639" progId="Equation.3">
                  <p:embed/>
                </p:oleObj>
              </mc:Choice>
              <mc:Fallback>
                <p:oleObj name="Формула" r:id="rId22" imgW="253890" imgH="139639" progId="Equation.3">
                  <p:embed/>
                  <p:pic>
                    <p:nvPicPr>
                      <p:cNvPr id="8260" name="Object 20">
                        <a:extLst>
                          <a:ext uri="{FF2B5EF4-FFF2-40B4-BE49-F238E27FC236}">
                            <a16:creationId xmlns:a16="http://schemas.microsoft.com/office/drawing/2014/main" xmlns="" id="{909EFD6B-C534-BAA0-E04F-FE78A22548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1773238"/>
                        <a:ext cx="401637" cy="22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61" name="Line 88">
            <a:extLst>
              <a:ext uri="{FF2B5EF4-FFF2-40B4-BE49-F238E27FC236}">
                <a16:creationId xmlns:a16="http://schemas.microsoft.com/office/drawing/2014/main" xmlns="" id="{DBD42759-C743-8D9D-47E1-9BD5E7332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138363"/>
            <a:ext cx="2290763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62" name="Object 21">
            <a:extLst>
              <a:ext uri="{FF2B5EF4-FFF2-40B4-BE49-F238E27FC236}">
                <a16:creationId xmlns:a16="http://schemas.microsoft.com/office/drawing/2014/main" xmlns="" id="{930B4A1E-8434-1964-9BCA-127142513A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8113" y="3089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9" name="Формула" r:id="rId24" imgW="279279" imgH="393529" progId="Equation.3">
                  <p:embed/>
                </p:oleObj>
              </mc:Choice>
              <mc:Fallback>
                <p:oleObj name="Формула" r:id="rId24" imgW="279279" imgH="393529" progId="Equation.3">
                  <p:embed/>
                  <p:pic>
                    <p:nvPicPr>
                      <p:cNvPr id="8262" name="Object 21">
                        <a:extLst>
                          <a:ext uri="{FF2B5EF4-FFF2-40B4-BE49-F238E27FC236}">
                            <a16:creationId xmlns:a16="http://schemas.microsoft.com/office/drawing/2014/main" xmlns="" id="{930B4A1E-8434-1964-9BCA-127142513A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089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81" name="Text Box 119">
            <a:extLst>
              <a:ext uri="{FF2B5EF4-FFF2-40B4-BE49-F238E27FC236}">
                <a16:creationId xmlns:a16="http://schemas.microsoft.com/office/drawing/2014/main" xmlns="" id="{4B96B44E-3D34-5E80-363D-D9CBE2DA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013" y="9017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/>
              <a:t>1</a:t>
            </a:r>
          </a:p>
        </p:txBody>
      </p:sp>
      <p:sp>
        <p:nvSpPr>
          <p:cNvPr id="8282" name="Text Box 120">
            <a:extLst>
              <a:ext uri="{FF2B5EF4-FFF2-40B4-BE49-F238E27FC236}">
                <a16:creationId xmlns:a16="http://schemas.microsoft.com/office/drawing/2014/main" xmlns="" id="{3DCE733E-F964-F7B7-6DD8-B166358E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30273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/>
              <a:t>-1</a:t>
            </a:r>
          </a:p>
        </p:txBody>
      </p:sp>
      <p:sp>
        <p:nvSpPr>
          <p:cNvPr id="8283" name="Text Box 121">
            <a:extLst>
              <a:ext uri="{FF2B5EF4-FFF2-40B4-BE49-F238E27FC236}">
                <a16:creationId xmlns:a16="http://schemas.microsoft.com/office/drawing/2014/main" xmlns="" id="{83416C18-E4E3-E0F8-9EA4-AF2D9DD9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510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-1</a:t>
            </a:r>
          </a:p>
        </p:txBody>
      </p:sp>
      <p:sp>
        <p:nvSpPr>
          <p:cNvPr id="8284" name="Text Box 122">
            <a:extLst>
              <a:ext uri="{FF2B5EF4-FFF2-40B4-BE49-F238E27FC236}">
                <a16:creationId xmlns:a16="http://schemas.microsoft.com/office/drawing/2014/main" xmlns="" id="{2DDBEE35-0398-90EE-2FAC-73924C8B4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1803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/>
              <a:t>1</a:t>
            </a:r>
          </a:p>
        </p:txBody>
      </p:sp>
      <p:sp>
        <p:nvSpPr>
          <p:cNvPr id="45193" name="Arc 137">
            <a:extLst>
              <a:ext uri="{FF2B5EF4-FFF2-40B4-BE49-F238E27FC236}">
                <a16:creationId xmlns:a16="http://schemas.microsoft.com/office/drawing/2014/main" xmlns="" id="{ECDED36D-8A89-4EBA-F7A1-0A60B8459174}"/>
              </a:ext>
            </a:extLst>
          </p:cNvPr>
          <p:cNvSpPr>
            <a:spLocks/>
          </p:cNvSpPr>
          <p:nvPr/>
        </p:nvSpPr>
        <p:spPr bwMode="auto">
          <a:xfrm>
            <a:off x="2679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4" name="Arc 138">
            <a:extLst>
              <a:ext uri="{FF2B5EF4-FFF2-40B4-BE49-F238E27FC236}">
                <a16:creationId xmlns:a16="http://schemas.microsoft.com/office/drawing/2014/main" xmlns="" id="{2708C55C-0819-7122-8F95-CCCCCB6964CA}"/>
              </a:ext>
            </a:extLst>
          </p:cNvPr>
          <p:cNvSpPr>
            <a:spLocks/>
          </p:cNvSpPr>
          <p:nvPr/>
        </p:nvSpPr>
        <p:spPr bwMode="auto">
          <a:xfrm flipH="1">
            <a:off x="1816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5" name="Arc 139">
            <a:extLst>
              <a:ext uri="{FF2B5EF4-FFF2-40B4-BE49-F238E27FC236}">
                <a16:creationId xmlns:a16="http://schemas.microsoft.com/office/drawing/2014/main" xmlns="" id="{C6C6098C-5852-F588-DAB4-9610B2EE3C7D}"/>
              </a:ext>
            </a:extLst>
          </p:cNvPr>
          <p:cNvSpPr>
            <a:spLocks/>
          </p:cNvSpPr>
          <p:nvPr/>
        </p:nvSpPr>
        <p:spPr bwMode="auto">
          <a:xfrm flipH="1" flipV="1">
            <a:off x="1828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6" name="Arc 140">
            <a:extLst>
              <a:ext uri="{FF2B5EF4-FFF2-40B4-BE49-F238E27FC236}">
                <a16:creationId xmlns:a16="http://schemas.microsoft.com/office/drawing/2014/main" xmlns="" id="{6B23ED76-DD0F-1158-62D0-A8C67FB77A3F}"/>
              </a:ext>
            </a:extLst>
          </p:cNvPr>
          <p:cNvSpPr>
            <a:spLocks/>
          </p:cNvSpPr>
          <p:nvPr/>
        </p:nvSpPr>
        <p:spPr bwMode="auto">
          <a:xfrm flipV="1">
            <a:off x="2693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2318410" y="3879396"/>
                <a:ext cx="783235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</m:oMath>
                </a14:m>
                <a:r>
                  <a:rPr lang="en-US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қасиеттері</a:t>
                </a:r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410" y="3879396"/>
                <a:ext cx="7832354" cy="584775"/>
              </a:xfrm>
              <a:prstGeom prst="rect">
                <a:avLst/>
              </a:prstGeom>
              <a:blipFill>
                <a:blip r:embed="rId25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3709194" y="4482627"/>
                <a:ext cx="3926815" cy="14754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 eaLnBrk="1" fontAlgn="auto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𝐷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=(−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∞;+∞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</m:oMath>
                </a14:m>
                <a:endParaRPr lang="en-US" sz="3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𝐸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=[−1;1]</m:t>
                    </m:r>
                  </m:oMath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194" y="4482627"/>
                <a:ext cx="3926815" cy="147540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431320" y="2027304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320" y="2027304"/>
                <a:ext cx="367986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79130" y="827306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30" y="827306"/>
                <a:ext cx="371384" cy="369332"/>
              </a:xfrm>
              <a:prstGeom prst="rect">
                <a:avLst/>
              </a:prstGeom>
              <a:blipFill>
                <a:blip r:embed="rId2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335189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24"/>
    </mc:Choice>
    <mc:Fallback xmlns="">
      <p:transition spd="slow" advTm="450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4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4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4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4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4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4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4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xmlns="" id="{A550A71A-1C4D-1BA9-2C25-05747198F3D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kk-KZ" sz="2400" kern="10" dirty="0" smtClean="0">
                    <a:ln w="9525">
                      <a:solidFill>
                        <a:srgbClr val="663300"/>
                      </a:solidFill>
                      <a:round/>
                      <a:headEnd/>
                      <a:tailEnd/>
                    </a:ln>
                    <a:solidFill>
                      <a:srgbClr val="002060"/>
                    </a:solidFill>
                    <a:effectLst>
                      <a:outerShdw dist="35921" dir="2700000" algn="ctr" rotWithShape="0">
                        <a:srgbClr val="868686">
                          <a:alpha val="50000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kk-KZ" sz="240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400" i="1" kern="10" dirty="0" err="1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  <m:r>
                      <a:rPr lang="en-US" sz="2400" i="1" kern="10" dirty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sz="2400" kern="10" dirty="0">
                    <a:ln w="9525">
                      <a:solidFill>
                        <a:srgbClr val="663300"/>
                      </a:solidFill>
                      <a:round/>
                      <a:headEnd/>
                      <a:tailEnd/>
                    </a:ln>
                    <a:solidFill>
                      <a:srgbClr val="002060"/>
                    </a:solidFill>
                    <a:effectLst>
                      <a:outerShdw dist="35921" dir="2700000" algn="ctr" rotWithShape="0">
                        <a:srgbClr val="868686">
                          <a:alpha val="50000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графигі</a:t>
                </a:r>
                <a:endParaRPr lang="ru-KZ" sz="2400" kern="10" dirty="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868686">
                        <a:alpha val="50000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id="{A550A71A-1C4D-1BA9-2C25-05747198F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  <a:blipFill>
                <a:blip r:embed="rId6"/>
                <a:stretch>
                  <a:fillRect t="-2381" r="-441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5" name="Line 5">
            <a:extLst>
              <a:ext uri="{FF2B5EF4-FFF2-40B4-BE49-F238E27FC236}">
                <a16:creationId xmlns:a16="http://schemas.microsoft.com/office/drawing/2014/main" xmlns="" id="{756AD0E4-006E-D868-7965-F0EE6AC992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3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6" name="Oval 6">
            <a:extLst>
              <a:ext uri="{FF2B5EF4-FFF2-40B4-BE49-F238E27FC236}">
                <a16:creationId xmlns:a16="http://schemas.microsoft.com/office/drawing/2014/main" xmlns="" id="{9C57A234-265D-8B87-DB57-0F4F10014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325563"/>
            <a:ext cx="1728787" cy="17287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197" name="Line 7">
            <a:extLst>
              <a:ext uri="{FF2B5EF4-FFF2-40B4-BE49-F238E27FC236}">
                <a16:creationId xmlns:a16="http://schemas.microsoft.com/office/drawing/2014/main" xmlns="" id="{E6539A32-8072-B039-73B0-85DC8EBF3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5088" y="211296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8" name="Line 8">
            <a:extLst>
              <a:ext uri="{FF2B5EF4-FFF2-40B4-BE49-F238E27FC236}">
                <a16:creationId xmlns:a16="http://schemas.microsoft.com/office/drawing/2014/main" xmlns="" id="{4388EDBE-5F23-82C4-5A36-8CC7237B4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3325" y="92392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9" name="Line 9">
            <a:extLst>
              <a:ext uri="{FF2B5EF4-FFF2-40B4-BE49-F238E27FC236}">
                <a16:creationId xmlns:a16="http://schemas.microsoft.com/office/drawing/2014/main" xmlns="" id="{A09FA3E4-F365-C8C4-6078-1F2479C4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50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0" name="Line 10">
            <a:extLst>
              <a:ext uri="{FF2B5EF4-FFF2-40B4-BE49-F238E27FC236}">
                <a16:creationId xmlns:a16="http://schemas.microsoft.com/office/drawing/2014/main" xmlns="" id="{92B12C45-9AE7-9B66-213D-0BBC3CF27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30702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1" name="Line 11">
            <a:extLst>
              <a:ext uri="{FF2B5EF4-FFF2-40B4-BE49-F238E27FC236}">
                <a16:creationId xmlns:a16="http://schemas.microsoft.com/office/drawing/2014/main" xmlns="" id="{C1E40CED-C32F-8932-C723-65ED27D30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6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2" name="Line 12">
            <a:extLst>
              <a:ext uri="{FF2B5EF4-FFF2-40B4-BE49-F238E27FC236}">
                <a16:creationId xmlns:a16="http://schemas.microsoft.com/office/drawing/2014/main" xmlns="" id="{ED22312C-B67D-8305-198B-F9C92FB37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8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xmlns="" id="{BB30E3DE-1EE4-7BA0-338A-D79F4F156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31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4" name="Line 14">
            <a:extLst>
              <a:ext uri="{FF2B5EF4-FFF2-40B4-BE49-F238E27FC236}">
                <a16:creationId xmlns:a16="http://schemas.microsoft.com/office/drawing/2014/main" xmlns="" id="{B3D58D2C-CEAD-113A-AF97-ED34DB178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1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5" name="Text Box 15">
            <a:extLst>
              <a:ext uri="{FF2B5EF4-FFF2-40B4-BE49-F238E27FC236}">
                <a16:creationId xmlns:a16="http://schemas.microsoft.com/office/drawing/2014/main" xmlns="" id="{84004C22-B529-950C-9000-0400BFEED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124517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1</a:t>
            </a:r>
            <a:endParaRPr lang="ru-RU" altLang="ru-RU" sz="1800" dirty="0"/>
          </a:p>
        </p:txBody>
      </p:sp>
      <p:sp>
        <p:nvSpPr>
          <p:cNvPr id="8206" name="Text Box 16">
            <a:extLst>
              <a:ext uri="{FF2B5EF4-FFF2-40B4-BE49-F238E27FC236}">
                <a16:creationId xmlns:a16="http://schemas.microsoft.com/office/drawing/2014/main" xmlns="" id="{51BD4CBE-292D-C979-7B98-4677B31B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2852738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-1</a:t>
            </a:r>
            <a:endParaRPr lang="ru-RU" altLang="ru-RU" sz="1800"/>
          </a:p>
        </p:txBody>
      </p:sp>
      <p:sp>
        <p:nvSpPr>
          <p:cNvPr id="45073" name="Arc 17">
            <a:extLst>
              <a:ext uri="{FF2B5EF4-FFF2-40B4-BE49-F238E27FC236}">
                <a16:creationId xmlns:a16="http://schemas.microsoft.com/office/drawing/2014/main" xmlns="" id="{1E64FF03-B971-21A0-C0E3-245C86D15160}"/>
              </a:ext>
            </a:extLst>
          </p:cNvPr>
          <p:cNvSpPr>
            <a:spLocks/>
          </p:cNvSpPr>
          <p:nvPr/>
        </p:nvSpPr>
        <p:spPr bwMode="auto">
          <a:xfrm rot="10752293" flipH="1">
            <a:off x="2705100" y="2178050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4" name="Arc 18">
            <a:extLst>
              <a:ext uri="{FF2B5EF4-FFF2-40B4-BE49-F238E27FC236}">
                <a16:creationId xmlns:a16="http://schemas.microsoft.com/office/drawing/2014/main" xmlns="" id="{7F7A8557-8C34-11E0-AA1D-60E2853F50F6}"/>
              </a:ext>
            </a:extLst>
          </p:cNvPr>
          <p:cNvSpPr>
            <a:spLocks/>
          </p:cNvSpPr>
          <p:nvPr/>
        </p:nvSpPr>
        <p:spPr bwMode="auto">
          <a:xfrm rot="5135565" flipH="1">
            <a:off x="2629693" y="1304132"/>
            <a:ext cx="912813" cy="863600"/>
          </a:xfrm>
          <a:custGeom>
            <a:avLst/>
            <a:gdLst>
              <a:gd name="T0" fmla="*/ 0 w 22811"/>
              <a:gd name="T1" fmla="*/ 2147483646 h 21600"/>
              <a:gd name="T2" fmla="*/ 2147483646 w 22811"/>
              <a:gd name="T3" fmla="*/ 2147483646 h 21600"/>
              <a:gd name="T4" fmla="*/ 2147483646 w 22811"/>
              <a:gd name="T5" fmla="*/ 2147483646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lnTo>
                  <a:pt x="-1" y="3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5" name="Arc 19">
            <a:extLst>
              <a:ext uri="{FF2B5EF4-FFF2-40B4-BE49-F238E27FC236}">
                <a16:creationId xmlns:a16="http://schemas.microsoft.com/office/drawing/2014/main" xmlns="" id="{625B1A92-C3CF-F692-9D1E-79B8F59D84E3}"/>
              </a:ext>
            </a:extLst>
          </p:cNvPr>
          <p:cNvSpPr>
            <a:spLocks/>
          </p:cNvSpPr>
          <p:nvPr/>
        </p:nvSpPr>
        <p:spPr bwMode="auto">
          <a:xfrm rot="38112" flipH="1">
            <a:off x="1824038" y="1296988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2147483646 w 21600"/>
              <a:gd name="T3" fmla="*/ 2147483646 h 21855"/>
              <a:gd name="T4" fmla="*/ 0 w 21600"/>
              <a:gd name="T5" fmla="*/ 2147483646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6" name="Arc 20">
            <a:extLst>
              <a:ext uri="{FF2B5EF4-FFF2-40B4-BE49-F238E27FC236}">
                <a16:creationId xmlns:a16="http://schemas.microsoft.com/office/drawing/2014/main" xmlns="" id="{687210CE-C281-DB4A-9606-D72B17D0FDC1}"/>
              </a:ext>
            </a:extLst>
          </p:cNvPr>
          <p:cNvSpPr>
            <a:spLocks/>
          </p:cNvSpPr>
          <p:nvPr/>
        </p:nvSpPr>
        <p:spPr bwMode="auto">
          <a:xfrm rot="16089829" flipH="1">
            <a:off x="1784350" y="2165350"/>
            <a:ext cx="939800" cy="863600"/>
          </a:xfrm>
          <a:custGeom>
            <a:avLst/>
            <a:gdLst>
              <a:gd name="T0" fmla="*/ 0 w 23482"/>
              <a:gd name="T1" fmla="*/ 2147483646 h 21600"/>
              <a:gd name="T2" fmla="*/ 2147483646 w 23482"/>
              <a:gd name="T3" fmla="*/ 2147483646 h 21600"/>
              <a:gd name="T4" fmla="*/ 2147483646 w 23482"/>
              <a:gd name="T5" fmla="*/ 2147483646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lnTo>
                  <a:pt x="0" y="82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11" name="Text Box 21">
            <a:extLst>
              <a:ext uri="{FF2B5EF4-FFF2-40B4-BE49-F238E27FC236}">
                <a16:creationId xmlns:a16="http://schemas.microsoft.com/office/drawing/2014/main" xmlns="" id="{5DFA5594-5A4D-1093-F3D0-3FBEFAC3B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17843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8212" name="Text Box 22">
            <a:extLst>
              <a:ext uri="{FF2B5EF4-FFF2-40B4-BE49-F238E27FC236}">
                <a16:creationId xmlns:a16="http://schemas.microsoft.com/office/drawing/2014/main" xmlns="" id="{DD2BE6E4-B26C-DB63-AB6F-77AD6C34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81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3" name="Object 2">
            <a:extLst>
              <a:ext uri="{FF2B5EF4-FFF2-40B4-BE49-F238E27FC236}">
                <a16:creationId xmlns:a16="http://schemas.microsoft.com/office/drawing/2014/main" xmlns="" id="{9AE6D1C5-BB06-133D-20D8-8EE0B824BC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4313" y="735013"/>
          <a:ext cx="2301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" name="Формула" r:id="rId7" imgW="164957" imgH="393359" progId="Equation.3">
                  <p:embed/>
                </p:oleObj>
              </mc:Choice>
              <mc:Fallback>
                <p:oleObj name="Формула" r:id="rId7" imgW="164957" imgH="393359" progId="Equation.3">
                  <p:embed/>
                  <p:pic>
                    <p:nvPicPr>
                      <p:cNvPr id="8213" name="Object 2">
                        <a:extLst>
                          <a:ext uri="{FF2B5EF4-FFF2-40B4-BE49-F238E27FC236}">
                            <a16:creationId xmlns:a16="http://schemas.microsoft.com/office/drawing/2014/main" xmlns="" id="{9AE6D1C5-BB06-133D-20D8-8EE0B824BC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735013"/>
                        <a:ext cx="23018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Object 3">
            <a:extLst>
              <a:ext uri="{FF2B5EF4-FFF2-40B4-BE49-F238E27FC236}">
                <a16:creationId xmlns:a16="http://schemas.microsoft.com/office/drawing/2014/main" xmlns="" id="{BD1149BF-3BBF-876C-5423-C5D4F58E1A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6775" y="2165350"/>
          <a:ext cx="2571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5" name="Формула" r:id="rId9" imgW="164957" imgH="393359" progId="Equation.3">
                  <p:embed/>
                </p:oleObj>
              </mc:Choice>
              <mc:Fallback>
                <p:oleObj name="Формула" r:id="rId9" imgW="164957" imgH="393359" progId="Equation.3">
                  <p:embed/>
                  <p:pic>
                    <p:nvPicPr>
                      <p:cNvPr id="8214" name="Object 3">
                        <a:extLst>
                          <a:ext uri="{FF2B5EF4-FFF2-40B4-BE49-F238E27FC236}">
                            <a16:creationId xmlns:a16="http://schemas.microsoft.com/office/drawing/2014/main" xmlns="" id="{BD1149BF-3BBF-876C-5423-C5D4F58E1A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2165350"/>
                        <a:ext cx="2571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Text Box 25">
            <a:extLst>
              <a:ext uri="{FF2B5EF4-FFF2-40B4-BE49-F238E27FC236}">
                <a16:creationId xmlns:a16="http://schemas.microsoft.com/office/drawing/2014/main" xmlns="" id="{AA25C752-09A3-E030-38C7-918D2B469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287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6" name="Object 4">
            <a:extLst>
              <a:ext uri="{FF2B5EF4-FFF2-40B4-BE49-F238E27FC236}">
                <a16:creationId xmlns:a16="http://schemas.microsoft.com/office/drawing/2014/main" xmlns="" id="{DBA29644-30FB-82FE-FFDB-4232972314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0913" y="2278063"/>
          <a:ext cx="2444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" name="Формула" r:id="rId11" imgW="139700" imgH="139700" progId="Equation.3">
                  <p:embed/>
                </p:oleObj>
              </mc:Choice>
              <mc:Fallback>
                <p:oleObj name="Формула" r:id="rId11" imgW="139700" imgH="139700" progId="Equation.3">
                  <p:embed/>
                  <p:pic>
                    <p:nvPicPr>
                      <p:cNvPr id="8216" name="Object 4">
                        <a:extLst>
                          <a:ext uri="{FF2B5EF4-FFF2-40B4-BE49-F238E27FC236}">
                            <a16:creationId xmlns:a16="http://schemas.microsoft.com/office/drawing/2014/main" xmlns="" id="{DBA29644-30FB-82FE-FFDB-4232972314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0913" y="2278063"/>
                        <a:ext cx="2444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3" name="Arc 27">
            <a:extLst>
              <a:ext uri="{FF2B5EF4-FFF2-40B4-BE49-F238E27FC236}">
                <a16:creationId xmlns:a16="http://schemas.microsoft.com/office/drawing/2014/main" xmlns="" id="{D8FA8CD7-3EF4-3763-C4D0-B4251A7BBB4D}"/>
              </a:ext>
            </a:extLst>
          </p:cNvPr>
          <p:cNvSpPr>
            <a:spLocks/>
          </p:cNvSpPr>
          <p:nvPr/>
        </p:nvSpPr>
        <p:spPr bwMode="auto">
          <a:xfrm rot="14334727" flipV="1">
            <a:off x="5861050" y="1208088"/>
            <a:ext cx="1322387" cy="1392238"/>
          </a:xfrm>
          <a:custGeom>
            <a:avLst/>
            <a:gdLst>
              <a:gd name="T0" fmla="*/ 0 w 20376"/>
              <a:gd name="T1" fmla="*/ 2147483646 h 21600"/>
              <a:gd name="T2" fmla="*/ 2147483646 w 20376"/>
              <a:gd name="T3" fmla="*/ 2147483646 h 21600"/>
              <a:gd name="T4" fmla="*/ 2147483646 w 20376"/>
              <a:gd name="T5" fmla="*/ 2147483646 h 21600"/>
              <a:gd name="T6" fmla="*/ 0 60000 65536"/>
              <a:gd name="T7" fmla="*/ 0 60000 65536"/>
              <a:gd name="T8" fmla="*/ 0 60000 65536"/>
              <a:gd name="T9" fmla="*/ 0 w 20376"/>
              <a:gd name="T10" fmla="*/ 0 h 21600"/>
              <a:gd name="T11" fmla="*/ 20376 w 203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</a:path>
              <a:path w="2037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  <a:lnTo>
                  <a:pt x="1918" y="21600"/>
                </a:lnTo>
                <a:lnTo>
                  <a:pt x="0" y="85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4" name="Arc 28">
            <a:extLst>
              <a:ext uri="{FF2B5EF4-FFF2-40B4-BE49-F238E27FC236}">
                <a16:creationId xmlns:a16="http://schemas.microsoft.com/office/drawing/2014/main" xmlns="" id="{A3DC3D87-0DD6-1904-F2F2-E7450250D381}"/>
              </a:ext>
            </a:extLst>
          </p:cNvPr>
          <p:cNvSpPr>
            <a:spLocks/>
          </p:cNvSpPr>
          <p:nvPr/>
        </p:nvSpPr>
        <p:spPr bwMode="auto">
          <a:xfrm rot="4082527" flipV="1">
            <a:off x="7659688" y="1774825"/>
            <a:ext cx="1350962" cy="1392238"/>
          </a:xfrm>
          <a:custGeom>
            <a:avLst/>
            <a:gdLst>
              <a:gd name="T0" fmla="*/ 0 w 20818"/>
              <a:gd name="T1" fmla="*/ 2147483646 h 21600"/>
              <a:gd name="T2" fmla="*/ 2147483646 w 20818"/>
              <a:gd name="T3" fmla="*/ 2147483646 h 21600"/>
              <a:gd name="T4" fmla="*/ 2147483646 w 20818"/>
              <a:gd name="T5" fmla="*/ 2147483646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lnTo>
                  <a:pt x="-1" y="49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5" name="Arc 29">
            <a:extLst>
              <a:ext uri="{FF2B5EF4-FFF2-40B4-BE49-F238E27FC236}">
                <a16:creationId xmlns:a16="http://schemas.microsoft.com/office/drawing/2014/main" xmlns="" id="{CDE5A16A-9BE6-068A-71C6-C12B4F06066D}"/>
              </a:ext>
            </a:extLst>
          </p:cNvPr>
          <p:cNvSpPr>
            <a:spLocks/>
          </p:cNvSpPr>
          <p:nvPr/>
        </p:nvSpPr>
        <p:spPr bwMode="auto">
          <a:xfrm rot="20186508" flipH="1">
            <a:off x="9772650" y="1751013"/>
            <a:ext cx="703263" cy="517525"/>
          </a:xfrm>
          <a:custGeom>
            <a:avLst/>
            <a:gdLst>
              <a:gd name="T0" fmla="*/ 0 w 21566"/>
              <a:gd name="T1" fmla="*/ 2147483646 h 21600"/>
              <a:gd name="T2" fmla="*/ 2147483646 w 21566"/>
              <a:gd name="T3" fmla="*/ 2147483646 h 21600"/>
              <a:gd name="T4" fmla="*/ 2147483646 w 21566"/>
              <a:gd name="T5" fmla="*/ 2147483646 h 21600"/>
              <a:gd name="T6" fmla="*/ 0 60000 65536"/>
              <a:gd name="T7" fmla="*/ 0 60000 65536"/>
              <a:gd name="T8" fmla="*/ 0 60000 65536"/>
              <a:gd name="T9" fmla="*/ 0 w 21566"/>
              <a:gd name="T10" fmla="*/ 0 h 21600"/>
              <a:gd name="T11" fmla="*/ 21566 w 215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21600" fill="none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</a:path>
              <a:path w="21566" h="21600" stroke="0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  <a:lnTo>
                  <a:pt x="3145" y="21600"/>
                </a:lnTo>
                <a:lnTo>
                  <a:pt x="0" y="23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0" name="Text Box 30">
            <a:extLst>
              <a:ext uri="{FF2B5EF4-FFF2-40B4-BE49-F238E27FC236}">
                <a16:creationId xmlns:a16="http://schemas.microsoft.com/office/drawing/2014/main" xmlns="" id="{CA2A559E-0514-10C1-1AA3-37F6E0015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21415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45087" name="Arc 31">
            <a:extLst>
              <a:ext uri="{FF2B5EF4-FFF2-40B4-BE49-F238E27FC236}">
                <a16:creationId xmlns:a16="http://schemas.microsoft.com/office/drawing/2014/main" xmlns="" id="{50DEEFFD-0700-D3A5-FA4D-29B96BD29F59}"/>
              </a:ext>
            </a:extLst>
          </p:cNvPr>
          <p:cNvSpPr>
            <a:spLocks/>
          </p:cNvSpPr>
          <p:nvPr/>
        </p:nvSpPr>
        <p:spPr bwMode="auto">
          <a:xfrm rot="20758367" flipV="1">
            <a:off x="8467725" y="1660525"/>
            <a:ext cx="1385888" cy="1274763"/>
          </a:xfrm>
          <a:custGeom>
            <a:avLst/>
            <a:gdLst>
              <a:gd name="T0" fmla="*/ 0 w 21833"/>
              <a:gd name="T1" fmla="*/ 2147483646 h 21600"/>
              <a:gd name="T2" fmla="*/ 2147483646 w 21833"/>
              <a:gd name="T3" fmla="*/ 2147483646 h 21600"/>
              <a:gd name="T4" fmla="*/ 2147483646 w 21833"/>
              <a:gd name="T5" fmla="*/ 2147483646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lnTo>
                  <a:pt x="0" y="172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2" name="Text Box 32">
            <a:extLst>
              <a:ext uri="{FF2B5EF4-FFF2-40B4-BE49-F238E27FC236}">
                <a16:creationId xmlns:a16="http://schemas.microsoft.com/office/drawing/2014/main" xmlns="" id="{E46F86FD-16EF-EC84-C3E6-1AA00C48A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2092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45089" name="Arc 33">
            <a:extLst>
              <a:ext uri="{FF2B5EF4-FFF2-40B4-BE49-F238E27FC236}">
                <a16:creationId xmlns:a16="http://schemas.microsoft.com/office/drawing/2014/main" xmlns="" id="{DD13A5B4-C091-0EDB-9840-8470D59557C3}"/>
              </a:ext>
            </a:extLst>
          </p:cNvPr>
          <p:cNvSpPr>
            <a:spLocks/>
          </p:cNvSpPr>
          <p:nvPr/>
        </p:nvSpPr>
        <p:spPr bwMode="auto">
          <a:xfrm rot="10389063" flipV="1">
            <a:off x="5106988" y="1387475"/>
            <a:ext cx="1216025" cy="1392238"/>
          </a:xfrm>
          <a:custGeom>
            <a:avLst/>
            <a:gdLst>
              <a:gd name="T0" fmla="*/ 0 w 18726"/>
              <a:gd name="T1" fmla="*/ 2147483646 h 21600"/>
              <a:gd name="T2" fmla="*/ 2147483646 w 18726"/>
              <a:gd name="T3" fmla="*/ 2147483646 h 21600"/>
              <a:gd name="T4" fmla="*/ 2147483646 w 18726"/>
              <a:gd name="T5" fmla="*/ 2147483646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lnTo>
                  <a:pt x="-1" y="1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graphicFrame>
        <p:nvGraphicFramePr>
          <p:cNvPr id="8224" name="Object 5">
            <a:extLst>
              <a:ext uri="{FF2B5EF4-FFF2-40B4-BE49-F238E27FC236}">
                <a16:creationId xmlns:a16="http://schemas.microsoft.com/office/drawing/2014/main" xmlns="" id="{3362C8BF-8171-E758-7876-F94D13ADD9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1887538"/>
          <a:ext cx="233363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7" name="Формула" r:id="rId13" imgW="139700" imgH="139700" progId="Equation.3">
                  <p:embed/>
                </p:oleObj>
              </mc:Choice>
              <mc:Fallback>
                <p:oleObj name="Формула" r:id="rId13" imgW="139700" imgH="139700" progId="Equation.3">
                  <p:embed/>
                  <p:pic>
                    <p:nvPicPr>
                      <p:cNvPr id="8224" name="Object 5">
                        <a:extLst>
                          <a:ext uri="{FF2B5EF4-FFF2-40B4-BE49-F238E27FC236}">
                            <a16:creationId xmlns:a16="http://schemas.microsoft.com/office/drawing/2014/main" xmlns="" id="{3362C8BF-8171-E758-7876-F94D13ADD9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87538"/>
                        <a:ext cx="233363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5" name="Line 35">
            <a:extLst>
              <a:ext uri="{FF2B5EF4-FFF2-40B4-BE49-F238E27FC236}">
                <a16:creationId xmlns:a16="http://schemas.microsoft.com/office/drawing/2014/main" xmlns="" id="{0540D0D3-BE2B-1B24-98B5-C7F0419CD6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26" name="Object 6">
            <a:extLst>
              <a:ext uri="{FF2B5EF4-FFF2-40B4-BE49-F238E27FC236}">
                <a16:creationId xmlns:a16="http://schemas.microsoft.com/office/drawing/2014/main" xmlns="" id="{5B55DDA0-6864-6C03-9C1F-E1AF39BD0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3314700"/>
          <a:ext cx="3270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8" name="Формула" r:id="rId15" imgW="241195" imgH="393529" progId="Equation.3">
                  <p:embed/>
                </p:oleObj>
              </mc:Choice>
              <mc:Fallback>
                <p:oleObj name="Формула" r:id="rId15" imgW="241195" imgH="393529" progId="Equation.3">
                  <p:embed/>
                  <p:pic>
                    <p:nvPicPr>
                      <p:cNvPr id="8226" name="Object 6">
                        <a:extLst>
                          <a:ext uri="{FF2B5EF4-FFF2-40B4-BE49-F238E27FC236}">
                            <a16:creationId xmlns:a16="http://schemas.microsoft.com/office/drawing/2014/main" xmlns="" id="{5B55DDA0-6864-6C03-9C1F-E1AF39BD00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3314700"/>
                        <a:ext cx="32702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7" name="Object 7">
            <a:extLst>
              <a:ext uri="{FF2B5EF4-FFF2-40B4-BE49-F238E27FC236}">
                <a16:creationId xmlns:a16="http://schemas.microsoft.com/office/drawing/2014/main" xmlns="" id="{6E9E2F97-824B-2462-C295-F9F915B51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66313" y="2203450"/>
          <a:ext cx="3571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9" name="Формула" r:id="rId17" imgW="241195" imgH="393529" progId="Equation.3">
                  <p:embed/>
                </p:oleObj>
              </mc:Choice>
              <mc:Fallback>
                <p:oleObj name="Формула" r:id="rId17" imgW="241195" imgH="393529" progId="Equation.3">
                  <p:embed/>
                  <p:pic>
                    <p:nvPicPr>
                      <p:cNvPr id="8227" name="Object 7">
                        <a:extLst>
                          <a:ext uri="{FF2B5EF4-FFF2-40B4-BE49-F238E27FC236}">
                            <a16:creationId xmlns:a16="http://schemas.microsoft.com/office/drawing/2014/main" xmlns="" id="{6E9E2F97-824B-2462-C295-F9F915B514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6313" y="2203450"/>
                        <a:ext cx="35718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8" name="Object 8">
            <a:extLst>
              <a:ext uri="{FF2B5EF4-FFF2-40B4-BE49-F238E27FC236}">
                <a16:creationId xmlns:a16="http://schemas.microsoft.com/office/drawing/2014/main" xmlns="" id="{4235C590-056B-DE20-28A0-C3DF75E0B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2350" y="2209800"/>
          <a:ext cx="34448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0" name="Формула" r:id="rId18" imgW="228402" imgH="177646" progId="Equation.3">
                  <p:embed/>
                </p:oleObj>
              </mc:Choice>
              <mc:Fallback>
                <p:oleObj name="Формула" r:id="rId18" imgW="228402" imgH="177646" progId="Equation.3">
                  <p:embed/>
                  <p:pic>
                    <p:nvPicPr>
                      <p:cNvPr id="8228" name="Object 8">
                        <a:extLst>
                          <a:ext uri="{FF2B5EF4-FFF2-40B4-BE49-F238E27FC236}">
                            <a16:creationId xmlns:a16="http://schemas.microsoft.com/office/drawing/2014/main" xmlns="" id="{4235C590-056B-DE20-28A0-C3DF75E0B2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209800"/>
                        <a:ext cx="344488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6" name="Line 40">
            <a:extLst>
              <a:ext uri="{FF2B5EF4-FFF2-40B4-BE49-F238E27FC236}">
                <a16:creationId xmlns:a16="http://schemas.microsoft.com/office/drawing/2014/main" xmlns="" id="{3A3DC6D7-B00B-3975-A97C-D810FCACD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2112963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7" name="Line 41">
            <a:extLst>
              <a:ext uri="{FF2B5EF4-FFF2-40B4-BE49-F238E27FC236}">
                <a16:creationId xmlns:a16="http://schemas.microsoft.com/office/drawing/2014/main" xmlns="" id="{CB7482CC-E980-33AE-EB20-AF0528677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8563" y="2112963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8" name="Line 42">
            <a:extLst>
              <a:ext uri="{FF2B5EF4-FFF2-40B4-BE49-F238E27FC236}">
                <a16:creationId xmlns:a16="http://schemas.microsoft.com/office/drawing/2014/main" xmlns="" id="{7B8B0EB8-D021-5F16-9E9C-0DC43A14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3950" y="21161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9" name="Line 43">
            <a:extLst>
              <a:ext uri="{FF2B5EF4-FFF2-40B4-BE49-F238E27FC236}">
                <a16:creationId xmlns:a16="http://schemas.microsoft.com/office/drawing/2014/main" xmlns="" id="{BE7C6283-8A33-311B-8CB0-CF57BF2B1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0925" y="2117725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4" name="Line 48">
            <a:extLst>
              <a:ext uri="{FF2B5EF4-FFF2-40B4-BE49-F238E27FC236}">
                <a16:creationId xmlns:a16="http://schemas.microsoft.com/office/drawing/2014/main" xmlns="" id="{EE5843C9-761E-B7A6-6D2F-7C0D76009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1925" y="1584325"/>
            <a:ext cx="609600" cy="579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5" name="Line 49">
            <a:extLst>
              <a:ext uri="{FF2B5EF4-FFF2-40B4-BE49-F238E27FC236}">
                <a16:creationId xmlns:a16="http://schemas.microsoft.com/office/drawing/2014/main" xmlns="" id="{3921F38A-AE2D-39AA-A0B8-143B8E565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925" y="2192338"/>
            <a:ext cx="655638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6" name="Text Box 50">
            <a:extLst>
              <a:ext uri="{FF2B5EF4-FFF2-40B4-BE49-F238E27FC236}">
                <a16:creationId xmlns:a16="http://schemas.microsoft.com/office/drawing/2014/main" xmlns="" id="{32CACFFC-6759-02F5-82D9-0C7B416F9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1384300"/>
            <a:ext cx="284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x</a:t>
            </a:r>
            <a:endParaRPr lang="ru-RU" altLang="ru-RU" sz="1800" dirty="0"/>
          </a:p>
        </p:txBody>
      </p:sp>
      <p:sp>
        <p:nvSpPr>
          <p:cNvPr id="45107" name="Text Box 51">
            <a:extLst>
              <a:ext uri="{FF2B5EF4-FFF2-40B4-BE49-F238E27FC236}">
                <a16:creationId xmlns:a16="http://schemas.microsoft.com/office/drawing/2014/main" xmlns="" id="{DC43D9A4-F232-B22D-CFBF-80DB7807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325" y="2578100"/>
            <a:ext cx="35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-x</a:t>
            </a:r>
            <a:endParaRPr lang="ru-RU" altLang="ru-RU" sz="1800"/>
          </a:p>
        </p:txBody>
      </p:sp>
      <p:sp>
        <p:nvSpPr>
          <p:cNvPr id="45115" name="AutoShape 59">
            <a:extLst>
              <a:ext uri="{FF2B5EF4-FFF2-40B4-BE49-F238E27FC236}">
                <a16:creationId xmlns:a16="http://schemas.microsoft.com/office/drawing/2014/main" xmlns="" id="{947C8E22-1915-6EB0-33A8-4DA03192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238" y="125095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6" name="AutoShape 60">
            <a:extLst>
              <a:ext uri="{FF2B5EF4-FFF2-40B4-BE49-F238E27FC236}">
                <a16:creationId xmlns:a16="http://schemas.microsoft.com/office/drawing/2014/main" xmlns="" id="{91C34179-1962-F6BC-0288-A865682ED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200818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7" name="AutoShape 61">
            <a:extLst>
              <a:ext uri="{FF2B5EF4-FFF2-40B4-BE49-F238E27FC236}">
                <a16:creationId xmlns:a16="http://schemas.microsoft.com/office/drawing/2014/main" xmlns="" id="{44331D50-32A1-B589-22BA-B90C967AD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206692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8" name="AutoShape 62">
            <a:extLst>
              <a:ext uri="{FF2B5EF4-FFF2-40B4-BE49-F238E27FC236}">
                <a16:creationId xmlns:a16="http://schemas.microsoft.com/office/drawing/2014/main" xmlns="" id="{FF399CDE-838E-B5D9-69BA-1AA7C3246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93913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9" name="AutoShape 63">
            <a:extLst>
              <a:ext uri="{FF2B5EF4-FFF2-40B4-BE49-F238E27FC236}">
                <a16:creationId xmlns:a16="http://schemas.microsoft.com/office/drawing/2014/main" xmlns="" id="{7E34BB71-E92D-B198-22A8-162F5F43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25" y="207803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0" name="AutoShape 64">
            <a:extLst>
              <a:ext uri="{FF2B5EF4-FFF2-40B4-BE49-F238E27FC236}">
                <a16:creationId xmlns:a16="http://schemas.microsoft.com/office/drawing/2014/main" xmlns="" id="{C61BCCD6-E268-587E-0EAF-28CB168D1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550" y="296862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1" name="AutoShape 65">
            <a:extLst>
              <a:ext uri="{FF2B5EF4-FFF2-40B4-BE49-F238E27FC236}">
                <a16:creationId xmlns:a16="http://schemas.microsoft.com/office/drawing/2014/main" xmlns="" id="{B1D1848C-F410-D1FF-5D46-E41980728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203517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2" name="AutoShape 66">
            <a:extLst>
              <a:ext uri="{FF2B5EF4-FFF2-40B4-BE49-F238E27FC236}">
                <a16:creationId xmlns:a16="http://schemas.microsoft.com/office/drawing/2014/main" xmlns="" id="{47488C79-E859-C5AC-9D43-171441211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5663" y="200660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8245" name="Line 67">
            <a:extLst>
              <a:ext uri="{FF2B5EF4-FFF2-40B4-BE49-F238E27FC236}">
                <a16:creationId xmlns:a16="http://schemas.microsoft.com/office/drawing/2014/main" xmlns="" id="{A57ECF98-3A5B-C236-1CC7-A2AAAC77F3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46" name="Object 15">
            <a:extLst>
              <a:ext uri="{FF2B5EF4-FFF2-40B4-BE49-F238E27FC236}">
                <a16:creationId xmlns:a16="http://schemas.microsoft.com/office/drawing/2014/main" xmlns="" id="{974991AD-3CEB-3B36-C3C2-FDA48F2B82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1863" y="1438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1" name="Формула" r:id="rId20" imgW="279279" imgH="393529" progId="Equation.3">
                  <p:embed/>
                </p:oleObj>
              </mc:Choice>
              <mc:Fallback>
                <p:oleObj name="Формула" r:id="rId20" imgW="279279" imgH="393529" progId="Equation.3">
                  <p:embed/>
                  <p:pic>
                    <p:nvPicPr>
                      <p:cNvPr id="8246" name="Object 15">
                        <a:extLst>
                          <a:ext uri="{FF2B5EF4-FFF2-40B4-BE49-F238E27FC236}">
                            <a16:creationId xmlns:a16="http://schemas.microsoft.com/office/drawing/2014/main" xmlns="" id="{974991AD-3CEB-3B36-C3C2-FDA48F2B82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1438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25" name="Arc 69">
            <a:extLst>
              <a:ext uri="{FF2B5EF4-FFF2-40B4-BE49-F238E27FC236}">
                <a16:creationId xmlns:a16="http://schemas.microsoft.com/office/drawing/2014/main" xmlns="" id="{F7E176FE-538A-3A56-6E37-16CB797701FD}"/>
              </a:ext>
            </a:extLst>
          </p:cNvPr>
          <p:cNvSpPr>
            <a:spLocks/>
          </p:cNvSpPr>
          <p:nvPr/>
        </p:nvSpPr>
        <p:spPr bwMode="auto">
          <a:xfrm rot="20990044" flipV="1">
            <a:off x="3767138" y="1671638"/>
            <a:ext cx="1330325" cy="1274762"/>
          </a:xfrm>
          <a:custGeom>
            <a:avLst/>
            <a:gdLst>
              <a:gd name="T0" fmla="*/ 0 w 20953"/>
              <a:gd name="T1" fmla="*/ 2147483646 h 21600"/>
              <a:gd name="T2" fmla="*/ 2147483646 w 20953"/>
              <a:gd name="T3" fmla="*/ 2147483646 h 21600"/>
              <a:gd name="T4" fmla="*/ 2147483646 w 20953"/>
              <a:gd name="T5" fmla="*/ 2147483646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lnTo>
                  <a:pt x="-1" y="78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26" name="Line 70">
            <a:extLst>
              <a:ext uri="{FF2B5EF4-FFF2-40B4-BE49-F238E27FC236}">
                <a16:creationId xmlns:a16="http://schemas.microsoft.com/office/drawing/2014/main" xmlns="" id="{C8D872E7-1629-AB01-CD50-556BDC270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7313" y="2103438"/>
            <a:ext cx="6580187" cy="31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7" name="Line 71">
            <a:extLst>
              <a:ext uri="{FF2B5EF4-FFF2-40B4-BE49-F238E27FC236}">
                <a16:creationId xmlns:a16="http://schemas.microsoft.com/office/drawing/2014/main" xmlns="" id="{C5830C45-C8E4-F5B1-C02A-6E5344AB6B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0150" y="1327150"/>
            <a:ext cx="0" cy="175260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8" name="Line 72">
            <a:extLst>
              <a:ext uri="{FF2B5EF4-FFF2-40B4-BE49-F238E27FC236}">
                <a16:creationId xmlns:a16="http://schemas.microsoft.com/office/drawing/2014/main" xmlns="" id="{11B6C377-0B11-15A3-F6B3-75DBCCF1F767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668588" y="1277938"/>
            <a:ext cx="0" cy="1752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9" name="AutoShape 73">
            <a:extLst>
              <a:ext uri="{FF2B5EF4-FFF2-40B4-BE49-F238E27FC236}">
                <a16:creationId xmlns:a16="http://schemas.microsoft.com/office/drawing/2014/main" xmlns="" id="{EC4820A0-828F-FBFE-3013-163996B59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8" y="297180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36" name="Arc 80">
            <a:extLst>
              <a:ext uri="{FF2B5EF4-FFF2-40B4-BE49-F238E27FC236}">
                <a16:creationId xmlns:a16="http://schemas.microsoft.com/office/drawing/2014/main" xmlns="" id="{F6107C79-CD20-92E6-8DD9-E7CC8F0E2A6C}"/>
              </a:ext>
            </a:extLst>
          </p:cNvPr>
          <p:cNvSpPr>
            <a:spLocks/>
          </p:cNvSpPr>
          <p:nvPr/>
        </p:nvSpPr>
        <p:spPr bwMode="auto">
          <a:xfrm flipH="1" flipV="1">
            <a:off x="3538538" y="2933700"/>
            <a:ext cx="341312" cy="1190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graphicFrame>
        <p:nvGraphicFramePr>
          <p:cNvPr id="8260" name="Object 20">
            <a:extLst>
              <a:ext uri="{FF2B5EF4-FFF2-40B4-BE49-F238E27FC236}">
                <a16:creationId xmlns:a16="http://schemas.microsoft.com/office/drawing/2014/main" xmlns="" id="{909EFD6B-C534-BAA0-E04F-FE78A22548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9363" y="1773238"/>
          <a:ext cx="401637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2" name="Формула" r:id="rId22" imgW="253890" imgH="139639" progId="Equation.3">
                  <p:embed/>
                </p:oleObj>
              </mc:Choice>
              <mc:Fallback>
                <p:oleObj name="Формула" r:id="rId22" imgW="253890" imgH="139639" progId="Equation.3">
                  <p:embed/>
                  <p:pic>
                    <p:nvPicPr>
                      <p:cNvPr id="8260" name="Object 20">
                        <a:extLst>
                          <a:ext uri="{FF2B5EF4-FFF2-40B4-BE49-F238E27FC236}">
                            <a16:creationId xmlns:a16="http://schemas.microsoft.com/office/drawing/2014/main" xmlns="" id="{909EFD6B-C534-BAA0-E04F-FE78A22548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1773238"/>
                        <a:ext cx="401637" cy="22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61" name="Line 88">
            <a:extLst>
              <a:ext uri="{FF2B5EF4-FFF2-40B4-BE49-F238E27FC236}">
                <a16:creationId xmlns:a16="http://schemas.microsoft.com/office/drawing/2014/main" xmlns="" id="{DBD42759-C743-8D9D-47E1-9BD5E7332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138363"/>
            <a:ext cx="2290763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62" name="Object 21">
            <a:extLst>
              <a:ext uri="{FF2B5EF4-FFF2-40B4-BE49-F238E27FC236}">
                <a16:creationId xmlns:a16="http://schemas.microsoft.com/office/drawing/2014/main" xmlns="" id="{930B4A1E-8434-1964-9BCA-127142513A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8113" y="3089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" name="Формула" r:id="rId24" imgW="279279" imgH="393529" progId="Equation.3">
                  <p:embed/>
                </p:oleObj>
              </mc:Choice>
              <mc:Fallback>
                <p:oleObj name="Формула" r:id="rId24" imgW="279279" imgH="393529" progId="Equation.3">
                  <p:embed/>
                  <p:pic>
                    <p:nvPicPr>
                      <p:cNvPr id="8262" name="Object 21">
                        <a:extLst>
                          <a:ext uri="{FF2B5EF4-FFF2-40B4-BE49-F238E27FC236}">
                            <a16:creationId xmlns:a16="http://schemas.microsoft.com/office/drawing/2014/main" xmlns="" id="{930B4A1E-8434-1964-9BCA-127142513A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089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46" name="Line 90">
            <a:extLst>
              <a:ext uri="{FF2B5EF4-FFF2-40B4-BE49-F238E27FC236}">
                <a16:creationId xmlns:a16="http://schemas.microsoft.com/office/drawing/2014/main" xmlns="" id="{196C58D2-F8D0-7269-57C1-8E0FD9A65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2638" y="1566863"/>
            <a:ext cx="158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47" name="Line 91">
            <a:extLst>
              <a:ext uri="{FF2B5EF4-FFF2-40B4-BE49-F238E27FC236}">
                <a16:creationId xmlns:a16="http://schemas.microsoft.com/office/drawing/2014/main" xmlns="" id="{90224A7B-433D-5FF1-2672-AD3CDD01A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6925" y="21494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81" name="Text Box 119">
            <a:extLst>
              <a:ext uri="{FF2B5EF4-FFF2-40B4-BE49-F238E27FC236}">
                <a16:creationId xmlns:a16="http://schemas.microsoft.com/office/drawing/2014/main" xmlns="" id="{4B96B44E-3D34-5E80-363D-D9CBE2DA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013" y="9017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1</a:t>
            </a:r>
          </a:p>
        </p:txBody>
      </p:sp>
      <p:sp>
        <p:nvSpPr>
          <p:cNvPr id="8282" name="Text Box 120">
            <a:extLst>
              <a:ext uri="{FF2B5EF4-FFF2-40B4-BE49-F238E27FC236}">
                <a16:creationId xmlns:a16="http://schemas.microsoft.com/office/drawing/2014/main" xmlns="" id="{3DCE733E-F964-F7B7-6DD8-B166358E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30273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-1</a:t>
            </a:r>
          </a:p>
        </p:txBody>
      </p:sp>
      <p:sp>
        <p:nvSpPr>
          <p:cNvPr id="8283" name="Text Box 121">
            <a:extLst>
              <a:ext uri="{FF2B5EF4-FFF2-40B4-BE49-F238E27FC236}">
                <a16:creationId xmlns:a16="http://schemas.microsoft.com/office/drawing/2014/main" xmlns="" id="{83416C18-E4E3-E0F8-9EA4-AF2D9DD9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510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-1</a:t>
            </a:r>
          </a:p>
        </p:txBody>
      </p:sp>
      <p:sp>
        <p:nvSpPr>
          <p:cNvPr id="8284" name="Text Box 122">
            <a:extLst>
              <a:ext uri="{FF2B5EF4-FFF2-40B4-BE49-F238E27FC236}">
                <a16:creationId xmlns:a16="http://schemas.microsoft.com/office/drawing/2014/main" xmlns="" id="{2DDBEE35-0398-90EE-2FAC-73924C8B4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1803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1</a:t>
            </a:r>
          </a:p>
        </p:txBody>
      </p:sp>
      <p:sp>
        <p:nvSpPr>
          <p:cNvPr id="45179" name="Text Box 123">
            <a:extLst>
              <a:ext uri="{FF2B5EF4-FFF2-40B4-BE49-F238E27FC236}">
                <a16:creationId xmlns:a16="http://schemas.microsoft.com/office/drawing/2014/main" xmlns="" id="{884F8F2D-9714-59CE-8EEB-60026150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0748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y</a:t>
            </a:r>
            <a:endParaRPr lang="ru-RU" altLang="ru-RU" sz="1800"/>
          </a:p>
        </p:txBody>
      </p:sp>
      <p:sp>
        <p:nvSpPr>
          <p:cNvPr id="45189" name="AutoShape 133">
            <a:extLst>
              <a:ext uri="{FF2B5EF4-FFF2-40B4-BE49-F238E27FC236}">
                <a16:creationId xmlns:a16="http://schemas.microsoft.com/office/drawing/2014/main" xmlns="" id="{B62B391C-A1F6-F6DF-14F0-5B2ECADA8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325" y="124777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0" name="AutoShape 134">
            <a:extLst>
              <a:ext uri="{FF2B5EF4-FFF2-40B4-BE49-F238E27FC236}">
                <a16:creationId xmlns:a16="http://schemas.microsoft.com/office/drawing/2014/main" xmlns="" id="{58C15DFA-2E12-5E93-C71C-B32A91DB7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297973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1" name="AutoShape 135">
            <a:extLst>
              <a:ext uri="{FF2B5EF4-FFF2-40B4-BE49-F238E27FC236}">
                <a16:creationId xmlns:a16="http://schemas.microsoft.com/office/drawing/2014/main" xmlns="" id="{F27C38ED-E7BB-2D1F-4B1A-7091FA64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2055813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2" name="AutoShape 136">
            <a:extLst>
              <a:ext uri="{FF2B5EF4-FFF2-40B4-BE49-F238E27FC236}">
                <a16:creationId xmlns:a16="http://schemas.microsoft.com/office/drawing/2014/main" xmlns="" id="{3355FB05-2BB7-37AD-B94D-A822D807EBEA}"/>
              </a:ext>
            </a:extLst>
          </p:cNvPr>
          <p:cNvSpPr>
            <a:spLocks/>
          </p:cNvSpPr>
          <p:nvPr/>
        </p:nvSpPr>
        <p:spPr bwMode="auto">
          <a:xfrm rot="5400000">
            <a:off x="7308850" y="-412750"/>
            <a:ext cx="292100" cy="4673600"/>
          </a:xfrm>
          <a:prstGeom prst="leftBrace">
            <a:avLst>
              <a:gd name="adj1" fmla="val 133333"/>
              <a:gd name="adj2" fmla="val 50000"/>
            </a:avLst>
          </a:prstGeom>
          <a:noFill/>
          <a:ln w="28575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5193" name="Arc 137">
            <a:extLst>
              <a:ext uri="{FF2B5EF4-FFF2-40B4-BE49-F238E27FC236}">
                <a16:creationId xmlns:a16="http://schemas.microsoft.com/office/drawing/2014/main" xmlns="" id="{ECDED36D-8A89-4EBA-F7A1-0A60B8459174}"/>
              </a:ext>
            </a:extLst>
          </p:cNvPr>
          <p:cNvSpPr>
            <a:spLocks/>
          </p:cNvSpPr>
          <p:nvPr/>
        </p:nvSpPr>
        <p:spPr bwMode="auto">
          <a:xfrm>
            <a:off x="2679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4" name="Arc 138">
            <a:extLst>
              <a:ext uri="{FF2B5EF4-FFF2-40B4-BE49-F238E27FC236}">
                <a16:creationId xmlns:a16="http://schemas.microsoft.com/office/drawing/2014/main" xmlns="" id="{2708C55C-0819-7122-8F95-CCCCCB6964CA}"/>
              </a:ext>
            </a:extLst>
          </p:cNvPr>
          <p:cNvSpPr>
            <a:spLocks/>
          </p:cNvSpPr>
          <p:nvPr/>
        </p:nvSpPr>
        <p:spPr bwMode="auto">
          <a:xfrm flipH="1">
            <a:off x="1816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5" name="Arc 139">
            <a:extLst>
              <a:ext uri="{FF2B5EF4-FFF2-40B4-BE49-F238E27FC236}">
                <a16:creationId xmlns:a16="http://schemas.microsoft.com/office/drawing/2014/main" xmlns="" id="{C6C6098C-5852-F588-DAB4-9610B2EE3C7D}"/>
              </a:ext>
            </a:extLst>
          </p:cNvPr>
          <p:cNvSpPr>
            <a:spLocks/>
          </p:cNvSpPr>
          <p:nvPr/>
        </p:nvSpPr>
        <p:spPr bwMode="auto">
          <a:xfrm flipH="1" flipV="1">
            <a:off x="1828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6" name="Arc 140">
            <a:extLst>
              <a:ext uri="{FF2B5EF4-FFF2-40B4-BE49-F238E27FC236}">
                <a16:creationId xmlns:a16="http://schemas.microsoft.com/office/drawing/2014/main" xmlns="" id="{6B23ED76-DD0F-1158-62D0-A8C67FB77A3F}"/>
              </a:ext>
            </a:extLst>
          </p:cNvPr>
          <p:cNvSpPr>
            <a:spLocks/>
          </p:cNvSpPr>
          <p:nvPr/>
        </p:nvSpPr>
        <p:spPr bwMode="auto">
          <a:xfrm flipV="1">
            <a:off x="2693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2481262" y="4096804"/>
                <a:ext cx="833452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</m:oMath>
                </a14:m>
                <a:r>
                  <a:rPr lang="en-US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қасиеттері</a:t>
                </a:r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62" y="4096804"/>
                <a:ext cx="8334520" cy="584775"/>
              </a:xfrm>
              <a:prstGeom prst="rect">
                <a:avLst/>
              </a:prstGeom>
              <a:blipFill>
                <a:blip r:embed="rId25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2944018" y="4708371"/>
                <a:ext cx="3404395" cy="14692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 eaLnBrk="1" fontAlgn="auto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</m:oMath>
                </a14:m>
                <a:endParaRPr lang="en-US" sz="3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 eaLnBrk="1" fontAlgn="auto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  <a:defRPr/>
                </a:pPr>
                <a:r>
                  <a:rPr lang="kk-KZ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 жұп</a:t>
                </a:r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018" y="4708371"/>
                <a:ext cx="3404395" cy="1469248"/>
              </a:xfrm>
              <a:prstGeom prst="rect">
                <a:avLst/>
              </a:prstGeom>
              <a:blipFill>
                <a:blip r:embed="rId26"/>
                <a:stretch>
                  <a:fillRect l="-4122" b="-12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0218885" y="2027304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885" y="2027304"/>
                <a:ext cx="367986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90375" y="855276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375" y="855276"/>
                <a:ext cx="371384" cy="369332"/>
              </a:xfrm>
              <a:prstGeom prst="rect">
                <a:avLst/>
              </a:prstGeom>
              <a:blipFill>
                <a:blip r:embed="rId2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5674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408"/>
    </mc:Choice>
    <mc:Fallback xmlns="">
      <p:transition spd="slow" advTm="474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4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4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4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4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4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4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4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4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6" grpId="0"/>
      <p:bldP spid="45107" grpId="0"/>
      <p:bldP spid="45179" grpId="0"/>
      <p:bldP spid="451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xmlns="" id="{A550A71A-1C4D-1BA9-2C25-05747198F3D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14:m>
                  <m:oMath xmlns:m="http://schemas.openxmlformats.org/officeDocument/2006/math">
                    <m:r>
                      <a:rPr lang="kk-KZ" sz="240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en-US" sz="2400" b="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kk-KZ" sz="2400" i="1" kern="10" dirty="0" smtClean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400" i="1" kern="10" dirty="0" err="1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  <m:r>
                      <a:rPr lang="en-US" sz="2400" i="1" kern="10" dirty="0">
                        <a:ln w="9525">
                          <a:solidFill>
                            <a:srgbClr val="663300"/>
                          </a:solidFill>
                          <a:round/>
                          <a:headEnd/>
                          <a:tailEnd/>
                        </a:ln>
                        <a:solidFill>
                          <a:srgbClr val="002060"/>
                        </a:solidFill>
                        <a:effectLst>
                          <a:outerShdw dist="35921" dir="2700000" algn="ctr" rotWithShape="0">
                            <a:srgbClr val="868686">
                              <a:alpha val="50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</m:oMath>
                </a14:m>
                <a:r>
                  <a:rPr lang="kk-KZ" sz="2400" kern="10" dirty="0">
                    <a:ln w="9525">
                      <a:solidFill>
                        <a:srgbClr val="663300"/>
                      </a:solidFill>
                      <a:round/>
                      <a:headEnd/>
                      <a:tailEnd/>
                    </a:ln>
                    <a:solidFill>
                      <a:srgbClr val="002060"/>
                    </a:solidFill>
                    <a:effectLst>
                      <a:outerShdw dist="35921" dir="2700000" algn="ctr" rotWithShape="0">
                        <a:srgbClr val="868686">
                          <a:alpha val="50000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графигі</a:t>
                </a:r>
                <a:endParaRPr lang="ru-KZ" sz="2400" kern="10" dirty="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868686">
                        <a:alpha val="50000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194" name="WordArt 4">
                <a:extLst>
                  <a:ext uri="{FF2B5EF4-FFF2-40B4-BE49-F238E27FC236}">
                    <a16:creationId xmlns:a16="http://schemas.microsoft.com/office/drawing/2014/main" id="{A550A71A-1C4D-1BA9-2C25-05747198F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277813"/>
                <a:ext cx="8302625" cy="515937"/>
              </a:xfrm>
              <a:prstGeom prst="rect">
                <a:avLst/>
              </a:prstGeom>
              <a:blipFill>
                <a:blip r:embed="rId6"/>
                <a:stretch>
                  <a:fillRect t="-2381" r="-441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5" name="Line 5">
            <a:extLst>
              <a:ext uri="{FF2B5EF4-FFF2-40B4-BE49-F238E27FC236}">
                <a16:creationId xmlns:a16="http://schemas.microsoft.com/office/drawing/2014/main" xmlns="" id="{756AD0E4-006E-D868-7965-F0EE6AC992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3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6" name="Oval 6">
            <a:extLst>
              <a:ext uri="{FF2B5EF4-FFF2-40B4-BE49-F238E27FC236}">
                <a16:creationId xmlns:a16="http://schemas.microsoft.com/office/drawing/2014/main" xmlns="" id="{9C57A234-265D-8B87-DB57-0F4F10014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325563"/>
            <a:ext cx="1728787" cy="17287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197" name="Line 7">
            <a:extLst>
              <a:ext uri="{FF2B5EF4-FFF2-40B4-BE49-F238E27FC236}">
                <a16:creationId xmlns:a16="http://schemas.microsoft.com/office/drawing/2014/main" xmlns="" id="{E6539A32-8072-B039-73B0-85DC8EBF3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5088" y="211296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8" name="Line 8">
            <a:extLst>
              <a:ext uri="{FF2B5EF4-FFF2-40B4-BE49-F238E27FC236}">
                <a16:creationId xmlns:a16="http://schemas.microsoft.com/office/drawing/2014/main" xmlns="" id="{4388EDBE-5F23-82C4-5A36-8CC7237B4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3325" y="92392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199" name="Line 9">
            <a:extLst>
              <a:ext uri="{FF2B5EF4-FFF2-40B4-BE49-F238E27FC236}">
                <a16:creationId xmlns:a16="http://schemas.microsoft.com/office/drawing/2014/main" xmlns="" id="{A09FA3E4-F365-C8C4-6078-1F2479C4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50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0" name="Line 10">
            <a:extLst>
              <a:ext uri="{FF2B5EF4-FFF2-40B4-BE49-F238E27FC236}">
                <a16:creationId xmlns:a16="http://schemas.microsoft.com/office/drawing/2014/main" xmlns="" id="{92B12C45-9AE7-9B66-213D-0BBC3CF27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30702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1" name="Line 11">
            <a:extLst>
              <a:ext uri="{FF2B5EF4-FFF2-40B4-BE49-F238E27FC236}">
                <a16:creationId xmlns:a16="http://schemas.microsoft.com/office/drawing/2014/main" xmlns="" id="{C1E40CED-C32F-8932-C723-65ED27D30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6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2" name="Line 12">
            <a:extLst>
              <a:ext uri="{FF2B5EF4-FFF2-40B4-BE49-F238E27FC236}">
                <a16:creationId xmlns:a16="http://schemas.microsoft.com/office/drawing/2014/main" xmlns="" id="{ED22312C-B67D-8305-198B-F9C92FB37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8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xmlns="" id="{BB30E3DE-1EE4-7BA0-338A-D79F4F156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31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4" name="Line 14">
            <a:extLst>
              <a:ext uri="{FF2B5EF4-FFF2-40B4-BE49-F238E27FC236}">
                <a16:creationId xmlns:a16="http://schemas.microsoft.com/office/drawing/2014/main" xmlns="" id="{B3D58D2C-CEAD-113A-AF97-ED34DB178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1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05" name="Text Box 15">
            <a:extLst>
              <a:ext uri="{FF2B5EF4-FFF2-40B4-BE49-F238E27FC236}">
                <a16:creationId xmlns:a16="http://schemas.microsoft.com/office/drawing/2014/main" xmlns="" id="{84004C22-B529-950C-9000-0400BFEED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1263647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1</a:t>
            </a:r>
            <a:endParaRPr lang="ru-RU" altLang="ru-RU" sz="1800" dirty="0"/>
          </a:p>
        </p:txBody>
      </p:sp>
      <p:sp>
        <p:nvSpPr>
          <p:cNvPr id="8206" name="Text Box 16">
            <a:extLst>
              <a:ext uri="{FF2B5EF4-FFF2-40B4-BE49-F238E27FC236}">
                <a16:creationId xmlns:a16="http://schemas.microsoft.com/office/drawing/2014/main" xmlns="" id="{51BD4CBE-292D-C979-7B98-4677B31B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2852738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-1</a:t>
            </a:r>
            <a:endParaRPr lang="ru-RU" altLang="ru-RU" sz="1800"/>
          </a:p>
        </p:txBody>
      </p:sp>
      <p:sp>
        <p:nvSpPr>
          <p:cNvPr id="45073" name="Arc 17">
            <a:extLst>
              <a:ext uri="{FF2B5EF4-FFF2-40B4-BE49-F238E27FC236}">
                <a16:creationId xmlns:a16="http://schemas.microsoft.com/office/drawing/2014/main" xmlns="" id="{1E64FF03-B971-21A0-C0E3-245C86D15160}"/>
              </a:ext>
            </a:extLst>
          </p:cNvPr>
          <p:cNvSpPr>
            <a:spLocks/>
          </p:cNvSpPr>
          <p:nvPr/>
        </p:nvSpPr>
        <p:spPr bwMode="auto">
          <a:xfrm rot="10752293" flipH="1">
            <a:off x="2705100" y="2178050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4" name="Arc 18">
            <a:extLst>
              <a:ext uri="{FF2B5EF4-FFF2-40B4-BE49-F238E27FC236}">
                <a16:creationId xmlns:a16="http://schemas.microsoft.com/office/drawing/2014/main" xmlns="" id="{7F7A8557-8C34-11E0-AA1D-60E2853F50F6}"/>
              </a:ext>
            </a:extLst>
          </p:cNvPr>
          <p:cNvSpPr>
            <a:spLocks/>
          </p:cNvSpPr>
          <p:nvPr/>
        </p:nvSpPr>
        <p:spPr bwMode="auto">
          <a:xfrm rot="5135565" flipH="1">
            <a:off x="2629693" y="1304132"/>
            <a:ext cx="912813" cy="863600"/>
          </a:xfrm>
          <a:custGeom>
            <a:avLst/>
            <a:gdLst>
              <a:gd name="T0" fmla="*/ 0 w 22811"/>
              <a:gd name="T1" fmla="*/ 2147483646 h 21600"/>
              <a:gd name="T2" fmla="*/ 2147483646 w 22811"/>
              <a:gd name="T3" fmla="*/ 2147483646 h 21600"/>
              <a:gd name="T4" fmla="*/ 2147483646 w 22811"/>
              <a:gd name="T5" fmla="*/ 2147483646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lnTo>
                  <a:pt x="-1" y="3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5" name="Arc 19">
            <a:extLst>
              <a:ext uri="{FF2B5EF4-FFF2-40B4-BE49-F238E27FC236}">
                <a16:creationId xmlns:a16="http://schemas.microsoft.com/office/drawing/2014/main" xmlns="" id="{625B1A92-C3CF-F692-9D1E-79B8F59D84E3}"/>
              </a:ext>
            </a:extLst>
          </p:cNvPr>
          <p:cNvSpPr>
            <a:spLocks/>
          </p:cNvSpPr>
          <p:nvPr/>
        </p:nvSpPr>
        <p:spPr bwMode="auto">
          <a:xfrm rot="38112" flipH="1">
            <a:off x="1824038" y="1296988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2147483646 w 21600"/>
              <a:gd name="T3" fmla="*/ 2147483646 h 21855"/>
              <a:gd name="T4" fmla="*/ 0 w 21600"/>
              <a:gd name="T5" fmla="*/ 2147483646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76" name="Arc 20">
            <a:extLst>
              <a:ext uri="{FF2B5EF4-FFF2-40B4-BE49-F238E27FC236}">
                <a16:creationId xmlns:a16="http://schemas.microsoft.com/office/drawing/2014/main" xmlns="" id="{687210CE-C281-DB4A-9606-D72B17D0FDC1}"/>
              </a:ext>
            </a:extLst>
          </p:cNvPr>
          <p:cNvSpPr>
            <a:spLocks/>
          </p:cNvSpPr>
          <p:nvPr/>
        </p:nvSpPr>
        <p:spPr bwMode="auto">
          <a:xfrm rot="16089829" flipH="1">
            <a:off x="1784350" y="2165350"/>
            <a:ext cx="939800" cy="863600"/>
          </a:xfrm>
          <a:custGeom>
            <a:avLst/>
            <a:gdLst>
              <a:gd name="T0" fmla="*/ 0 w 23482"/>
              <a:gd name="T1" fmla="*/ 2147483646 h 21600"/>
              <a:gd name="T2" fmla="*/ 2147483646 w 23482"/>
              <a:gd name="T3" fmla="*/ 2147483646 h 21600"/>
              <a:gd name="T4" fmla="*/ 2147483646 w 23482"/>
              <a:gd name="T5" fmla="*/ 2147483646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lnTo>
                  <a:pt x="0" y="82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11" name="Text Box 21">
            <a:extLst>
              <a:ext uri="{FF2B5EF4-FFF2-40B4-BE49-F238E27FC236}">
                <a16:creationId xmlns:a16="http://schemas.microsoft.com/office/drawing/2014/main" xmlns="" id="{5DFA5594-5A4D-1093-F3D0-3FBEFAC3B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17843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8212" name="Text Box 22">
            <a:extLst>
              <a:ext uri="{FF2B5EF4-FFF2-40B4-BE49-F238E27FC236}">
                <a16:creationId xmlns:a16="http://schemas.microsoft.com/office/drawing/2014/main" xmlns="" id="{DD2BE6E4-B26C-DB63-AB6F-77AD6C34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81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3" name="Object 2">
            <a:extLst>
              <a:ext uri="{FF2B5EF4-FFF2-40B4-BE49-F238E27FC236}">
                <a16:creationId xmlns:a16="http://schemas.microsoft.com/office/drawing/2014/main" xmlns="" id="{9AE6D1C5-BB06-133D-20D8-8EE0B824BC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4313" y="735013"/>
          <a:ext cx="2301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8" name="Формула" r:id="rId7" imgW="164957" imgH="393359" progId="Equation.3">
                  <p:embed/>
                </p:oleObj>
              </mc:Choice>
              <mc:Fallback>
                <p:oleObj name="Формула" r:id="rId7" imgW="164957" imgH="393359" progId="Equation.3">
                  <p:embed/>
                  <p:pic>
                    <p:nvPicPr>
                      <p:cNvPr id="8213" name="Object 2">
                        <a:extLst>
                          <a:ext uri="{FF2B5EF4-FFF2-40B4-BE49-F238E27FC236}">
                            <a16:creationId xmlns:a16="http://schemas.microsoft.com/office/drawing/2014/main" xmlns="" id="{9AE6D1C5-BB06-133D-20D8-8EE0B824BC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735013"/>
                        <a:ext cx="23018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Object 3">
            <a:extLst>
              <a:ext uri="{FF2B5EF4-FFF2-40B4-BE49-F238E27FC236}">
                <a16:creationId xmlns:a16="http://schemas.microsoft.com/office/drawing/2014/main" xmlns="" id="{BD1149BF-3BBF-876C-5423-C5D4F58E1A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6775" y="2165350"/>
          <a:ext cx="2571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" name="Формула" r:id="rId9" imgW="164957" imgH="393359" progId="Equation.3">
                  <p:embed/>
                </p:oleObj>
              </mc:Choice>
              <mc:Fallback>
                <p:oleObj name="Формула" r:id="rId9" imgW="164957" imgH="393359" progId="Equation.3">
                  <p:embed/>
                  <p:pic>
                    <p:nvPicPr>
                      <p:cNvPr id="8214" name="Object 3">
                        <a:extLst>
                          <a:ext uri="{FF2B5EF4-FFF2-40B4-BE49-F238E27FC236}">
                            <a16:creationId xmlns:a16="http://schemas.microsoft.com/office/drawing/2014/main" xmlns="" id="{BD1149BF-3BBF-876C-5423-C5D4F58E1A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2165350"/>
                        <a:ext cx="2571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Text Box 25">
            <a:extLst>
              <a:ext uri="{FF2B5EF4-FFF2-40B4-BE49-F238E27FC236}">
                <a16:creationId xmlns:a16="http://schemas.microsoft.com/office/drawing/2014/main" xmlns="" id="{AA25C752-09A3-E030-38C7-918D2B469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287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8216" name="Object 4">
            <a:extLst>
              <a:ext uri="{FF2B5EF4-FFF2-40B4-BE49-F238E27FC236}">
                <a16:creationId xmlns:a16="http://schemas.microsoft.com/office/drawing/2014/main" xmlns="" id="{DBA29644-30FB-82FE-FFDB-4232972314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0913" y="2278063"/>
          <a:ext cx="2444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0" name="Формула" r:id="rId11" imgW="139700" imgH="139700" progId="Equation.3">
                  <p:embed/>
                </p:oleObj>
              </mc:Choice>
              <mc:Fallback>
                <p:oleObj name="Формула" r:id="rId11" imgW="139700" imgH="139700" progId="Equation.3">
                  <p:embed/>
                  <p:pic>
                    <p:nvPicPr>
                      <p:cNvPr id="8216" name="Object 4">
                        <a:extLst>
                          <a:ext uri="{FF2B5EF4-FFF2-40B4-BE49-F238E27FC236}">
                            <a16:creationId xmlns:a16="http://schemas.microsoft.com/office/drawing/2014/main" xmlns="" id="{DBA29644-30FB-82FE-FFDB-4232972314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0913" y="2278063"/>
                        <a:ext cx="2444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3" name="Arc 27">
            <a:extLst>
              <a:ext uri="{FF2B5EF4-FFF2-40B4-BE49-F238E27FC236}">
                <a16:creationId xmlns:a16="http://schemas.microsoft.com/office/drawing/2014/main" xmlns="" id="{D8FA8CD7-3EF4-3763-C4D0-B4251A7BBB4D}"/>
              </a:ext>
            </a:extLst>
          </p:cNvPr>
          <p:cNvSpPr>
            <a:spLocks/>
          </p:cNvSpPr>
          <p:nvPr/>
        </p:nvSpPr>
        <p:spPr bwMode="auto">
          <a:xfrm rot="14334727" flipV="1">
            <a:off x="5861050" y="1208088"/>
            <a:ext cx="1322387" cy="1392238"/>
          </a:xfrm>
          <a:custGeom>
            <a:avLst/>
            <a:gdLst>
              <a:gd name="T0" fmla="*/ 0 w 20376"/>
              <a:gd name="T1" fmla="*/ 2147483646 h 21600"/>
              <a:gd name="T2" fmla="*/ 2147483646 w 20376"/>
              <a:gd name="T3" fmla="*/ 2147483646 h 21600"/>
              <a:gd name="T4" fmla="*/ 2147483646 w 20376"/>
              <a:gd name="T5" fmla="*/ 2147483646 h 21600"/>
              <a:gd name="T6" fmla="*/ 0 60000 65536"/>
              <a:gd name="T7" fmla="*/ 0 60000 65536"/>
              <a:gd name="T8" fmla="*/ 0 60000 65536"/>
              <a:gd name="T9" fmla="*/ 0 w 20376"/>
              <a:gd name="T10" fmla="*/ 0 h 21600"/>
              <a:gd name="T11" fmla="*/ 20376 w 203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</a:path>
              <a:path w="2037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  <a:lnTo>
                  <a:pt x="1918" y="21600"/>
                </a:lnTo>
                <a:lnTo>
                  <a:pt x="0" y="85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4" name="Arc 28">
            <a:extLst>
              <a:ext uri="{FF2B5EF4-FFF2-40B4-BE49-F238E27FC236}">
                <a16:creationId xmlns:a16="http://schemas.microsoft.com/office/drawing/2014/main" xmlns="" id="{A3DC3D87-0DD6-1904-F2F2-E7450250D381}"/>
              </a:ext>
            </a:extLst>
          </p:cNvPr>
          <p:cNvSpPr>
            <a:spLocks/>
          </p:cNvSpPr>
          <p:nvPr/>
        </p:nvSpPr>
        <p:spPr bwMode="auto">
          <a:xfrm rot="4082527" flipV="1">
            <a:off x="7659688" y="1774825"/>
            <a:ext cx="1350962" cy="1392238"/>
          </a:xfrm>
          <a:custGeom>
            <a:avLst/>
            <a:gdLst>
              <a:gd name="T0" fmla="*/ 0 w 20818"/>
              <a:gd name="T1" fmla="*/ 2147483646 h 21600"/>
              <a:gd name="T2" fmla="*/ 2147483646 w 20818"/>
              <a:gd name="T3" fmla="*/ 2147483646 h 21600"/>
              <a:gd name="T4" fmla="*/ 2147483646 w 20818"/>
              <a:gd name="T5" fmla="*/ 2147483646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lnTo>
                  <a:pt x="-1" y="49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085" name="Arc 29">
            <a:extLst>
              <a:ext uri="{FF2B5EF4-FFF2-40B4-BE49-F238E27FC236}">
                <a16:creationId xmlns:a16="http://schemas.microsoft.com/office/drawing/2014/main" xmlns="" id="{CDE5A16A-9BE6-068A-71C6-C12B4F06066D}"/>
              </a:ext>
            </a:extLst>
          </p:cNvPr>
          <p:cNvSpPr>
            <a:spLocks/>
          </p:cNvSpPr>
          <p:nvPr/>
        </p:nvSpPr>
        <p:spPr bwMode="auto">
          <a:xfrm rot="20186508" flipH="1">
            <a:off x="9772650" y="1751013"/>
            <a:ext cx="703263" cy="517525"/>
          </a:xfrm>
          <a:custGeom>
            <a:avLst/>
            <a:gdLst>
              <a:gd name="T0" fmla="*/ 0 w 21566"/>
              <a:gd name="T1" fmla="*/ 2147483646 h 21600"/>
              <a:gd name="T2" fmla="*/ 2147483646 w 21566"/>
              <a:gd name="T3" fmla="*/ 2147483646 h 21600"/>
              <a:gd name="T4" fmla="*/ 2147483646 w 21566"/>
              <a:gd name="T5" fmla="*/ 2147483646 h 21600"/>
              <a:gd name="T6" fmla="*/ 0 60000 65536"/>
              <a:gd name="T7" fmla="*/ 0 60000 65536"/>
              <a:gd name="T8" fmla="*/ 0 60000 65536"/>
              <a:gd name="T9" fmla="*/ 0 w 21566"/>
              <a:gd name="T10" fmla="*/ 0 h 21600"/>
              <a:gd name="T11" fmla="*/ 21566 w 215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21600" fill="none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</a:path>
              <a:path w="21566" h="21600" stroke="0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  <a:lnTo>
                  <a:pt x="3145" y="21600"/>
                </a:lnTo>
                <a:lnTo>
                  <a:pt x="0" y="23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0" name="Text Box 30">
            <a:extLst>
              <a:ext uri="{FF2B5EF4-FFF2-40B4-BE49-F238E27FC236}">
                <a16:creationId xmlns:a16="http://schemas.microsoft.com/office/drawing/2014/main" xmlns="" id="{CA2A559E-0514-10C1-1AA3-37F6E0015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21415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45087" name="Arc 31">
            <a:extLst>
              <a:ext uri="{FF2B5EF4-FFF2-40B4-BE49-F238E27FC236}">
                <a16:creationId xmlns:a16="http://schemas.microsoft.com/office/drawing/2014/main" xmlns="" id="{50DEEFFD-0700-D3A5-FA4D-29B96BD29F59}"/>
              </a:ext>
            </a:extLst>
          </p:cNvPr>
          <p:cNvSpPr>
            <a:spLocks/>
          </p:cNvSpPr>
          <p:nvPr/>
        </p:nvSpPr>
        <p:spPr bwMode="auto">
          <a:xfrm rot="20758367" flipV="1">
            <a:off x="8467725" y="1660525"/>
            <a:ext cx="1385888" cy="1274763"/>
          </a:xfrm>
          <a:custGeom>
            <a:avLst/>
            <a:gdLst>
              <a:gd name="T0" fmla="*/ 0 w 21833"/>
              <a:gd name="T1" fmla="*/ 2147483646 h 21600"/>
              <a:gd name="T2" fmla="*/ 2147483646 w 21833"/>
              <a:gd name="T3" fmla="*/ 2147483646 h 21600"/>
              <a:gd name="T4" fmla="*/ 2147483646 w 21833"/>
              <a:gd name="T5" fmla="*/ 2147483646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lnTo>
                  <a:pt x="0" y="172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8222" name="Text Box 32">
            <a:extLst>
              <a:ext uri="{FF2B5EF4-FFF2-40B4-BE49-F238E27FC236}">
                <a16:creationId xmlns:a16="http://schemas.microsoft.com/office/drawing/2014/main" xmlns="" id="{E46F86FD-16EF-EC84-C3E6-1AA00C48A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2092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sp>
        <p:nvSpPr>
          <p:cNvPr id="45089" name="Arc 33">
            <a:extLst>
              <a:ext uri="{FF2B5EF4-FFF2-40B4-BE49-F238E27FC236}">
                <a16:creationId xmlns:a16="http://schemas.microsoft.com/office/drawing/2014/main" xmlns="" id="{DD13A5B4-C091-0EDB-9840-8470D59557C3}"/>
              </a:ext>
            </a:extLst>
          </p:cNvPr>
          <p:cNvSpPr>
            <a:spLocks/>
          </p:cNvSpPr>
          <p:nvPr/>
        </p:nvSpPr>
        <p:spPr bwMode="auto">
          <a:xfrm rot="10389063" flipV="1">
            <a:off x="5106988" y="1387475"/>
            <a:ext cx="1216025" cy="1392238"/>
          </a:xfrm>
          <a:custGeom>
            <a:avLst/>
            <a:gdLst>
              <a:gd name="T0" fmla="*/ 0 w 18726"/>
              <a:gd name="T1" fmla="*/ 2147483646 h 21600"/>
              <a:gd name="T2" fmla="*/ 2147483646 w 18726"/>
              <a:gd name="T3" fmla="*/ 2147483646 h 21600"/>
              <a:gd name="T4" fmla="*/ 2147483646 w 18726"/>
              <a:gd name="T5" fmla="*/ 2147483646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lnTo>
                  <a:pt x="-1" y="1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graphicFrame>
        <p:nvGraphicFramePr>
          <p:cNvPr id="8224" name="Object 5">
            <a:extLst>
              <a:ext uri="{FF2B5EF4-FFF2-40B4-BE49-F238E27FC236}">
                <a16:creationId xmlns:a16="http://schemas.microsoft.com/office/drawing/2014/main" xmlns="" id="{3362C8BF-8171-E758-7876-F94D13ADD9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1887538"/>
          <a:ext cx="233363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1" name="Формула" r:id="rId13" imgW="139700" imgH="139700" progId="Equation.3">
                  <p:embed/>
                </p:oleObj>
              </mc:Choice>
              <mc:Fallback>
                <p:oleObj name="Формула" r:id="rId13" imgW="139700" imgH="139700" progId="Equation.3">
                  <p:embed/>
                  <p:pic>
                    <p:nvPicPr>
                      <p:cNvPr id="8224" name="Object 5">
                        <a:extLst>
                          <a:ext uri="{FF2B5EF4-FFF2-40B4-BE49-F238E27FC236}">
                            <a16:creationId xmlns:a16="http://schemas.microsoft.com/office/drawing/2014/main" xmlns="" id="{3362C8BF-8171-E758-7876-F94D13ADD9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87538"/>
                        <a:ext cx="233363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5" name="Line 35">
            <a:extLst>
              <a:ext uri="{FF2B5EF4-FFF2-40B4-BE49-F238E27FC236}">
                <a16:creationId xmlns:a16="http://schemas.microsoft.com/office/drawing/2014/main" xmlns="" id="{0540D0D3-BE2B-1B24-98B5-C7F0419CD6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26" name="Object 6">
            <a:extLst>
              <a:ext uri="{FF2B5EF4-FFF2-40B4-BE49-F238E27FC236}">
                <a16:creationId xmlns:a16="http://schemas.microsoft.com/office/drawing/2014/main" xmlns="" id="{5B55DDA0-6864-6C03-9C1F-E1AF39BD0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3314700"/>
          <a:ext cx="3270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2" name="Формула" r:id="rId15" imgW="241195" imgH="393529" progId="Equation.3">
                  <p:embed/>
                </p:oleObj>
              </mc:Choice>
              <mc:Fallback>
                <p:oleObj name="Формула" r:id="rId15" imgW="241195" imgH="393529" progId="Equation.3">
                  <p:embed/>
                  <p:pic>
                    <p:nvPicPr>
                      <p:cNvPr id="8226" name="Object 6">
                        <a:extLst>
                          <a:ext uri="{FF2B5EF4-FFF2-40B4-BE49-F238E27FC236}">
                            <a16:creationId xmlns:a16="http://schemas.microsoft.com/office/drawing/2014/main" xmlns="" id="{5B55DDA0-6864-6C03-9C1F-E1AF39BD00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3314700"/>
                        <a:ext cx="32702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7" name="Object 7">
            <a:extLst>
              <a:ext uri="{FF2B5EF4-FFF2-40B4-BE49-F238E27FC236}">
                <a16:creationId xmlns:a16="http://schemas.microsoft.com/office/drawing/2014/main" xmlns="" id="{6E9E2F97-824B-2462-C295-F9F915B51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66313" y="2203450"/>
          <a:ext cx="3571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" name="Формула" r:id="rId17" imgW="241195" imgH="393529" progId="Equation.3">
                  <p:embed/>
                </p:oleObj>
              </mc:Choice>
              <mc:Fallback>
                <p:oleObj name="Формула" r:id="rId17" imgW="241195" imgH="393529" progId="Equation.3">
                  <p:embed/>
                  <p:pic>
                    <p:nvPicPr>
                      <p:cNvPr id="8227" name="Object 7">
                        <a:extLst>
                          <a:ext uri="{FF2B5EF4-FFF2-40B4-BE49-F238E27FC236}">
                            <a16:creationId xmlns:a16="http://schemas.microsoft.com/office/drawing/2014/main" xmlns="" id="{6E9E2F97-824B-2462-C295-F9F915B514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6313" y="2203450"/>
                        <a:ext cx="35718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8" name="Object 8">
            <a:extLst>
              <a:ext uri="{FF2B5EF4-FFF2-40B4-BE49-F238E27FC236}">
                <a16:creationId xmlns:a16="http://schemas.microsoft.com/office/drawing/2014/main" xmlns="" id="{4235C590-056B-DE20-28A0-C3DF75E0B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2350" y="2209800"/>
          <a:ext cx="34448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4" name="Формула" r:id="rId18" imgW="228402" imgH="177646" progId="Equation.3">
                  <p:embed/>
                </p:oleObj>
              </mc:Choice>
              <mc:Fallback>
                <p:oleObj name="Формула" r:id="rId18" imgW="228402" imgH="177646" progId="Equation.3">
                  <p:embed/>
                  <p:pic>
                    <p:nvPicPr>
                      <p:cNvPr id="8228" name="Object 8">
                        <a:extLst>
                          <a:ext uri="{FF2B5EF4-FFF2-40B4-BE49-F238E27FC236}">
                            <a16:creationId xmlns:a16="http://schemas.microsoft.com/office/drawing/2014/main" xmlns="" id="{4235C590-056B-DE20-28A0-C3DF75E0B2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209800"/>
                        <a:ext cx="344488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6" name="Line 40">
            <a:extLst>
              <a:ext uri="{FF2B5EF4-FFF2-40B4-BE49-F238E27FC236}">
                <a16:creationId xmlns:a16="http://schemas.microsoft.com/office/drawing/2014/main" xmlns="" id="{3A3DC6D7-B00B-3975-A97C-D810FCACD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2112963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7" name="Line 41">
            <a:extLst>
              <a:ext uri="{FF2B5EF4-FFF2-40B4-BE49-F238E27FC236}">
                <a16:creationId xmlns:a16="http://schemas.microsoft.com/office/drawing/2014/main" xmlns="" id="{CB7482CC-E980-33AE-EB20-AF0528677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8563" y="2112963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8" name="Line 42">
            <a:extLst>
              <a:ext uri="{FF2B5EF4-FFF2-40B4-BE49-F238E27FC236}">
                <a16:creationId xmlns:a16="http://schemas.microsoft.com/office/drawing/2014/main" xmlns="" id="{7B8B0EB8-D021-5F16-9E9C-0DC43A14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3950" y="21161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099" name="Line 43">
            <a:extLst>
              <a:ext uri="{FF2B5EF4-FFF2-40B4-BE49-F238E27FC236}">
                <a16:creationId xmlns:a16="http://schemas.microsoft.com/office/drawing/2014/main" xmlns="" id="{BE7C6283-8A33-311B-8CB0-CF57BF2B1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0925" y="2117725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4" name="Line 48">
            <a:extLst>
              <a:ext uri="{FF2B5EF4-FFF2-40B4-BE49-F238E27FC236}">
                <a16:creationId xmlns:a16="http://schemas.microsoft.com/office/drawing/2014/main" xmlns="" id="{EE5843C9-761E-B7A6-6D2F-7C0D76009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1925" y="1584325"/>
            <a:ext cx="609600" cy="579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5" name="Line 49">
            <a:extLst>
              <a:ext uri="{FF2B5EF4-FFF2-40B4-BE49-F238E27FC236}">
                <a16:creationId xmlns:a16="http://schemas.microsoft.com/office/drawing/2014/main" xmlns="" id="{3921F38A-AE2D-39AA-A0B8-143B8E565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925" y="2192338"/>
            <a:ext cx="655638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06" name="Text Box 50">
            <a:extLst>
              <a:ext uri="{FF2B5EF4-FFF2-40B4-BE49-F238E27FC236}">
                <a16:creationId xmlns:a16="http://schemas.microsoft.com/office/drawing/2014/main" xmlns="" id="{32CACFFC-6759-02F5-82D9-0C7B416F9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1384300"/>
            <a:ext cx="284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x</a:t>
            </a:r>
            <a:endParaRPr lang="ru-RU" altLang="ru-RU" sz="1800"/>
          </a:p>
        </p:txBody>
      </p:sp>
      <p:sp>
        <p:nvSpPr>
          <p:cNvPr id="45107" name="Text Box 51">
            <a:extLst>
              <a:ext uri="{FF2B5EF4-FFF2-40B4-BE49-F238E27FC236}">
                <a16:creationId xmlns:a16="http://schemas.microsoft.com/office/drawing/2014/main" xmlns="" id="{DC43D9A4-F232-B22D-CFBF-80DB7807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325" y="2578100"/>
            <a:ext cx="35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-x</a:t>
            </a:r>
            <a:endParaRPr lang="ru-RU" altLang="ru-RU" sz="1800"/>
          </a:p>
        </p:txBody>
      </p:sp>
      <p:sp>
        <p:nvSpPr>
          <p:cNvPr id="45115" name="AutoShape 59">
            <a:extLst>
              <a:ext uri="{FF2B5EF4-FFF2-40B4-BE49-F238E27FC236}">
                <a16:creationId xmlns:a16="http://schemas.microsoft.com/office/drawing/2014/main" xmlns="" id="{947C8E22-1915-6EB0-33A8-4DA03192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238" y="125095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6" name="AutoShape 60">
            <a:extLst>
              <a:ext uri="{FF2B5EF4-FFF2-40B4-BE49-F238E27FC236}">
                <a16:creationId xmlns:a16="http://schemas.microsoft.com/office/drawing/2014/main" xmlns="" id="{91C34179-1962-F6BC-0288-A865682ED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200818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7" name="AutoShape 61">
            <a:extLst>
              <a:ext uri="{FF2B5EF4-FFF2-40B4-BE49-F238E27FC236}">
                <a16:creationId xmlns:a16="http://schemas.microsoft.com/office/drawing/2014/main" xmlns="" id="{44331D50-32A1-B589-22BA-B90C967AD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206692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8" name="AutoShape 62">
            <a:extLst>
              <a:ext uri="{FF2B5EF4-FFF2-40B4-BE49-F238E27FC236}">
                <a16:creationId xmlns:a16="http://schemas.microsoft.com/office/drawing/2014/main" xmlns="" id="{FF399CDE-838E-B5D9-69BA-1AA7C3246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93913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19" name="AutoShape 63">
            <a:extLst>
              <a:ext uri="{FF2B5EF4-FFF2-40B4-BE49-F238E27FC236}">
                <a16:creationId xmlns:a16="http://schemas.microsoft.com/office/drawing/2014/main" xmlns="" id="{7E34BB71-E92D-B198-22A8-162F5F43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925" y="207803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0" name="AutoShape 64">
            <a:extLst>
              <a:ext uri="{FF2B5EF4-FFF2-40B4-BE49-F238E27FC236}">
                <a16:creationId xmlns:a16="http://schemas.microsoft.com/office/drawing/2014/main" xmlns="" id="{C61BCCD6-E268-587E-0EAF-28CB168D1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550" y="296862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1" name="AutoShape 65">
            <a:extLst>
              <a:ext uri="{FF2B5EF4-FFF2-40B4-BE49-F238E27FC236}">
                <a16:creationId xmlns:a16="http://schemas.microsoft.com/office/drawing/2014/main" xmlns="" id="{B1D1848C-F410-D1FF-5D46-E41980728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203517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22" name="AutoShape 66">
            <a:extLst>
              <a:ext uri="{FF2B5EF4-FFF2-40B4-BE49-F238E27FC236}">
                <a16:creationId xmlns:a16="http://schemas.microsoft.com/office/drawing/2014/main" xmlns="" id="{47488C79-E859-C5AC-9D43-171441211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5663" y="200660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8245" name="Line 67">
            <a:extLst>
              <a:ext uri="{FF2B5EF4-FFF2-40B4-BE49-F238E27FC236}">
                <a16:creationId xmlns:a16="http://schemas.microsoft.com/office/drawing/2014/main" xmlns="" id="{A57ECF98-3A5B-C236-1CC7-A2AAAC77F3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46" name="Object 15">
            <a:extLst>
              <a:ext uri="{FF2B5EF4-FFF2-40B4-BE49-F238E27FC236}">
                <a16:creationId xmlns:a16="http://schemas.microsoft.com/office/drawing/2014/main" xmlns="" id="{974991AD-3CEB-3B36-C3C2-FDA48F2B82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1863" y="1438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5" name="Формула" r:id="rId20" imgW="279279" imgH="393529" progId="Equation.3">
                  <p:embed/>
                </p:oleObj>
              </mc:Choice>
              <mc:Fallback>
                <p:oleObj name="Формула" r:id="rId20" imgW="279279" imgH="393529" progId="Equation.3">
                  <p:embed/>
                  <p:pic>
                    <p:nvPicPr>
                      <p:cNvPr id="8246" name="Object 15">
                        <a:extLst>
                          <a:ext uri="{FF2B5EF4-FFF2-40B4-BE49-F238E27FC236}">
                            <a16:creationId xmlns:a16="http://schemas.microsoft.com/office/drawing/2014/main" xmlns="" id="{974991AD-3CEB-3B36-C3C2-FDA48F2B82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1438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25" name="Arc 69">
            <a:extLst>
              <a:ext uri="{FF2B5EF4-FFF2-40B4-BE49-F238E27FC236}">
                <a16:creationId xmlns:a16="http://schemas.microsoft.com/office/drawing/2014/main" xmlns="" id="{F7E176FE-538A-3A56-6E37-16CB797701FD}"/>
              </a:ext>
            </a:extLst>
          </p:cNvPr>
          <p:cNvSpPr>
            <a:spLocks/>
          </p:cNvSpPr>
          <p:nvPr/>
        </p:nvSpPr>
        <p:spPr bwMode="auto">
          <a:xfrm rot="20990044" flipV="1">
            <a:off x="3767138" y="1671638"/>
            <a:ext cx="1330325" cy="1274762"/>
          </a:xfrm>
          <a:custGeom>
            <a:avLst/>
            <a:gdLst>
              <a:gd name="T0" fmla="*/ 0 w 20953"/>
              <a:gd name="T1" fmla="*/ 2147483646 h 21600"/>
              <a:gd name="T2" fmla="*/ 2147483646 w 20953"/>
              <a:gd name="T3" fmla="*/ 2147483646 h 21600"/>
              <a:gd name="T4" fmla="*/ 2147483646 w 20953"/>
              <a:gd name="T5" fmla="*/ 2147483646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lnTo>
                  <a:pt x="-1" y="78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26" name="Line 70">
            <a:extLst>
              <a:ext uri="{FF2B5EF4-FFF2-40B4-BE49-F238E27FC236}">
                <a16:creationId xmlns:a16="http://schemas.microsoft.com/office/drawing/2014/main" xmlns="" id="{C8D872E7-1629-AB01-CD50-556BDC270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7313" y="2103438"/>
            <a:ext cx="6580187" cy="31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7" name="Line 71">
            <a:extLst>
              <a:ext uri="{FF2B5EF4-FFF2-40B4-BE49-F238E27FC236}">
                <a16:creationId xmlns:a16="http://schemas.microsoft.com/office/drawing/2014/main" xmlns="" id="{C5830C45-C8E4-F5B1-C02A-6E5344AB6B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0150" y="1327150"/>
            <a:ext cx="0" cy="175260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8" name="Line 72">
            <a:extLst>
              <a:ext uri="{FF2B5EF4-FFF2-40B4-BE49-F238E27FC236}">
                <a16:creationId xmlns:a16="http://schemas.microsoft.com/office/drawing/2014/main" xmlns="" id="{11B6C377-0B11-15A3-F6B3-75DBCCF1F767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668588" y="1277938"/>
            <a:ext cx="0" cy="1752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29" name="AutoShape 73">
            <a:extLst>
              <a:ext uri="{FF2B5EF4-FFF2-40B4-BE49-F238E27FC236}">
                <a16:creationId xmlns:a16="http://schemas.microsoft.com/office/drawing/2014/main" xmlns="" id="{EC4820A0-828F-FBFE-3013-163996B59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8" y="2971800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30" name="Arc 74">
            <a:extLst>
              <a:ext uri="{FF2B5EF4-FFF2-40B4-BE49-F238E27FC236}">
                <a16:creationId xmlns:a16="http://schemas.microsoft.com/office/drawing/2014/main" xmlns="" id="{9E3DC118-5EF0-51EC-6CDE-393F59E68ADF}"/>
              </a:ext>
            </a:extLst>
          </p:cNvPr>
          <p:cNvSpPr>
            <a:spLocks/>
          </p:cNvSpPr>
          <p:nvPr/>
        </p:nvSpPr>
        <p:spPr bwMode="auto">
          <a:xfrm rot="20947074" flipV="1">
            <a:off x="3779838" y="1646238"/>
            <a:ext cx="1330325" cy="1274762"/>
          </a:xfrm>
          <a:custGeom>
            <a:avLst/>
            <a:gdLst>
              <a:gd name="T0" fmla="*/ 0 w 20953"/>
              <a:gd name="T1" fmla="*/ 2147483646 h 21600"/>
              <a:gd name="T2" fmla="*/ 2147483646 w 20953"/>
              <a:gd name="T3" fmla="*/ 2147483646 h 21600"/>
              <a:gd name="T4" fmla="*/ 2147483646 w 20953"/>
              <a:gd name="T5" fmla="*/ 2147483646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lnTo>
                  <a:pt x="-1" y="78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1" name="Arc 75">
            <a:extLst>
              <a:ext uri="{FF2B5EF4-FFF2-40B4-BE49-F238E27FC236}">
                <a16:creationId xmlns:a16="http://schemas.microsoft.com/office/drawing/2014/main" xmlns="" id="{856568B3-BB29-116C-197C-E05B20FFAB11}"/>
              </a:ext>
            </a:extLst>
          </p:cNvPr>
          <p:cNvSpPr>
            <a:spLocks/>
          </p:cNvSpPr>
          <p:nvPr/>
        </p:nvSpPr>
        <p:spPr bwMode="auto">
          <a:xfrm rot="10181471" flipV="1">
            <a:off x="5126038" y="1416050"/>
            <a:ext cx="1314450" cy="1392238"/>
          </a:xfrm>
          <a:custGeom>
            <a:avLst/>
            <a:gdLst>
              <a:gd name="T0" fmla="*/ 0 w 20252"/>
              <a:gd name="T1" fmla="*/ 2147483646 h 21600"/>
              <a:gd name="T2" fmla="*/ 2147483646 w 20252"/>
              <a:gd name="T3" fmla="*/ 2147483646 h 21600"/>
              <a:gd name="T4" fmla="*/ 2147483646 w 20252"/>
              <a:gd name="T5" fmla="*/ 2147483646 h 21600"/>
              <a:gd name="T6" fmla="*/ 0 60000 65536"/>
              <a:gd name="T7" fmla="*/ 0 60000 65536"/>
              <a:gd name="T8" fmla="*/ 0 60000 65536"/>
              <a:gd name="T9" fmla="*/ 0 w 20252"/>
              <a:gd name="T10" fmla="*/ 0 h 21600"/>
              <a:gd name="T11" fmla="*/ 20252 w 202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</a:path>
              <a:path w="202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  <a:lnTo>
                  <a:pt x="2774" y="21600"/>
                </a:lnTo>
                <a:lnTo>
                  <a:pt x="-1" y="178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2" name="Arc 76">
            <a:extLst>
              <a:ext uri="{FF2B5EF4-FFF2-40B4-BE49-F238E27FC236}">
                <a16:creationId xmlns:a16="http://schemas.microsoft.com/office/drawing/2014/main" xmlns="" id="{E125955F-F3B2-C3DA-3630-F56F2F0EEDE7}"/>
              </a:ext>
            </a:extLst>
          </p:cNvPr>
          <p:cNvSpPr>
            <a:spLocks/>
          </p:cNvSpPr>
          <p:nvPr/>
        </p:nvSpPr>
        <p:spPr bwMode="auto">
          <a:xfrm rot="14334727" flipV="1">
            <a:off x="5915025" y="1231900"/>
            <a:ext cx="1271588" cy="1392238"/>
          </a:xfrm>
          <a:custGeom>
            <a:avLst/>
            <a:gdLst>
              <a:gd name="T0" fmla="*/ 0 w 19589"/>
              <a:gd name="T1" fmla="*/ 2147483646 h 21600"/>
              <a:gd name="T2" fmla="*/ 2147483646 w 19589"/>
              <a:gd name="T3" fmla="*/ 2147483646 h 21600"/>
              <a:gd name="T4" fmla="*/ 2147483646 w 19589"/>
              <a:gd name="T5" fmla="*/ 2147483646 h 21600"/>
              <a:gd name="T6" fmla="*/ 0 60000 65536"/>
              <a:gd name="T7" fmla="*/ 0 60000 65536"/>
              <a:gd name="T8" fmla="*/ 0 60000 65536"/>
              <a:gd name="T9" fmla="*/ 0 w 19589"/>
              <a:gd name="T10" fmla="*/ 0 h 21600"/>
              <a:gd name="T11" fmla="*/ 19589 w 195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9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</a:path>
              <a:path w="19589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  <a:lnTo>
                  <a:pt x="1918" y="21600"/>
                </a:lnTo>
                <a:lnTo>
                  <a:pt x="0" y="85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3" name="Arc 77">
            <a:extLst>
              <a:ext uri="{FF2B5EF4-FFF2-40B4-BE49-F238E27FC236}">
                <a16:creationId xmlns:a16="http://schemas.microsoft.com/office/drawing/2014/main" xmlns="" id="{E163D343-ADD5-16A5-BAB2-6B9143B11715}"/>
              </a:ext>
            </a:extLst>
          </p:cNvPr>
          <p:cNvSpPr>
            <a:spLocks/>
          </p:cNvSpPr>
          <p:nvPr/>
        </p:nvSpPr>
        <p:spPr bwMode="auto">
          <a:xfrm rot="4201758" flipV="1">
            <a:off x="7640638" y="1765300"/>
            <a:ext cx="1360488" cy="1392237"/>
          </a:xfrm>
          <a:custGeom>
            <a:avLst/>
            <a:gdLst>
              <a:gd name="T0" fmla="*/ 0 w 20977"/>
              <a:gd name="T1" fmla="*/ 2147483646 h 21600"/>
              <a:gd name="T2" fmla="*/ 2147483646 w 20977"/>
              <a:gd name="T3" fmla="*/ 2147483646 h 21600"/>
              <a:gd name="T4" fmla="*/ 2147483646 w 20977"/>
              <a:gd name="T5" fmla="*/ 2147483646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lnTo>
                  <a:pt x="-1" y="49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4" name="Arc 78">
            <a:extLst>
              <a:ext uri="{FF2B5EF4-FFF2-40B4-BE49-F238E27FC236}">
                <a16:creationId xmlns:a16="http://schemas.microsoft.com/office/drawing/2014/main" xmlns="" id="{ABB1B38C-F97F-7470-76E4-1BE42636E558}"/>
              </a:ext>
            </a:extLst>
          </p:cNvPr>
          <p:cNvSpPr>
            <a:spLocks/>
          </p:cNvSpPr>
          <p:nvPr/>
        </p:nvSpPr>
        <p:spPr bwMode="auto">
          <a:xfrm rot="20414886" flipV="1">
            <a:off x="8437563" y="1625600"/>
            <a:ext cx="1397000" cy="1263650"/>
          </a:xfrm>
          <a:custGeom>
            <a:avLst/>
            <a:gdLst>
              <a:gd name="T0" fmla="*/ 0 w 22474"/>
              <a:gd name="T1" fmla="*/ 2147483646 h 21600"/>
              <a:gd name="T2" fmla="*/ 2147483646 w 22474"/>
              <a:gd name="T3" fmla="*/ 2147483646 h 21600"/>
              <a:gd name="T4" fmla="*/ 2147483646 w 22474"/>
              <a:gd name="T5" fmla="*/ 2147483646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lnTo>
                  <a:pt x="0" y="45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5" name="Arc 79">
            <a:extLst>
              <a:ext uri="{FF2B5EF4-FFF2-40B4-BE49-F238E27FC236}">
                <a16:creationId xmlns:a16="http://schemas.microsoft.com/office/drawing/2014/main" xmlns="" id="{E5749094-3B31-33CD-9801-137423871AB9}"/>
              </a:ext>
            </a:extLst>
          </p:cNvPr>
          <p:cNvSpPr>
            <a:spLocks/>
          </p:cNvSpPr>
          <p:nvPr/>
        </p:nvSpPr>
        <p:spPr bwMode="auto">
          <a:xfrm rot="20587196" flipH="1">
            <a:off x="9783763" y="1722438"/>
            <a:ext cx="647700" cy="517525"/>
          </a:xfrm>
          <a:custGeom>
            <a:avLst/>
            <a:gdLst>
              <a:gd name="T0" fmla="*/ 0 w 19866"/>
              <a:gd name="T1" fmla="*/ 0 h 21600"/>
              <a:gd name="T2" fmla="*/ 2147483646 w 19866"/>
              <a:gd name="T3" fmla="*/ 2147483646 h 21600"/>
              <a:gd name="T4" fmla="*/ 0 w 19866"/>
              <a:gd name="T5" fmla="*/ 2147483646 h 21600"/>
              <a:gd name="T6" fmla="*/ 0 60000 65536"/>
              <a:gd name="T7" fmla="*/ 0 60000 65536"/>
              <a:gd name="T8" fmla="*/ 0 60000 65536"/>
              <a:gd name="T9" fmla="*/ 0 w 19866"/>
              <a:gd name="T10" fmla="*/ 0 h 21600"/>
              <a:gd name="T11" fmla="*/ 19866 w 198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66" h="21600" fill="none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</a:path>
              <a:path w="19866" h="21600" stroke="0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36" name="Arc 80">
            <a:extLst>
              <a:ext uri="{FF2B5EF4-FFF2-40B4-BE49-F238E27FC236}">
                <a16:creationId xmlns:a16="http://schemas.microsoft.com/office/drawing/2014/main" xmlns="" id="{F6107C79-CD20-92E6-8DD9-E7CC8F0E2A6C}"/>
              </a:ext>
            </a:extLst>
          </p:cNvPr>
          <p:cNvSpPr>
            <a:spLocks/>
          </p:cNvSpPr>
          <p:nvPr/>
        </p:nvSpPr>
        <p:spPr bwMode="auto">
          <a:xfrm flipH="1" flipV="1">
            <a:off x="3538538" y="2933700"/>
            <a:ext cx="341312" cy="1190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sp>
        <p:nvSpPr>
          <p:cNvPr id="45137" name="Arc 81">
            <a:extLst>
              <a:ext uri="{FF2B5EF4-FFF2-40B4-BE49-F238E27FC236}">
                <a16:creationId xmlns:a16="http://schemas.microsoft.com/office/drawing/2014/main" xmlns="" id="{80A9E41A-9FDE-B641-A91A-3E3F36196478}"/>
              </a:ext>
            </a:extLst>
          </p:cNvPr>
          <p:cNvSpPr>
            <a:spLocks/>
          </p:cNvSpPr>
          <p:nvPr/>
        </p:nvSpPr>
        <p:spPr bwMode="auto">
          <a:xfrm flipH="1" flipV="1">
            <a:off x="3484563" y="2881313"/>
            <a:ext cx="341312" cy="1603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graphicFrame>
        <p:nvGraphicFramePr>
          <p:cNvPr id="8260" name="Object 20">
            <a:extLst>
              <a:ext uri="{FF2B5EF4-FFF2-40B4-BE49-F238E27FC236}">
                <a16:creationId xmlns:a16="http://schemas.microsoft.com/office/drawing/2014/main" xmlns="" id="{909EFD6B-C534-BAA0-E04F-FE78A22548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9363" y="1773238"/>
          <a:ext cx="401637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6" name="Формула" r:id="rId22" imgW="253890" imgH="139639" progId="Equation.3">
                  <p:embed/>
                </p:oleObj>
              </mc:Choice>
              <mc:Fallback>
                <p:oleObj name="Формула" r:id="rId22" imgW="253890" imgH="139639" progId="Equation.3">
                  <p:embed/>
                  <p:pic>
                    <p:nvPicPr>
                      <p:cNvPr id="8260" name="Object 20">
                        <a:extLst>
                          <a:ext uri="{FF2B5EF4-FFF2-40B4-BE49-F238E27FC236}">
                            <a16:creationId xmlns:a16="http://schemas.microsoft.com/office/drawing/2014/main" xmlns="" id="{909EFD6B-C534-BAA0-E04F-FE78A22548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1773238"/>
                        <a:ext cx="401637" cy="22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61" name="Line 88">
            <a:extLst>
              <a:ext uri="{FF2B5EF4-FFF2-40B4-BE49-F238E27FC236}">
                <a16:creationId xmlns:a16="http://schemas.microsoft.com/office/drawing/2014/main" xmlns="" id="{DBD42759-C743-8D9D-47E1-9BD5E7332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138363"/>
            <a:ext cx="2290763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graphicFrame>
        <p:nvGraphicFramePr>
          <p:cNvPr id="8262" name="Object 21">
            <a:extLst>
              <a:ext uri="{FF2B5EF4-FFF2-40B4-BE49-F238E27FC236}">
                <a16:creationId xmlns:a16="http://schemas.microsoft.com/office/drawing/2014/main" xmlns="" id="{930B4A1E-8434-1964-9BCA-127142513A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8113" y="3089275"/>
          <a:ext cx="4032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7" name="Формула" r:id="rId24" imgW="279279" imgH="393529" progId="Equation.3">
                  <p:embed/>
                </p:oleObj>
              </mc:Choice>
              <mc:Fallback>
                <p:oleObj name="Формула" r:id="rId24" imgW="279279" imgH="393529" progId="Equation.3">
                  <p:embed/>
                  <p:pic>
                    <p:nvPicPr>
                      <p:cNvPr id="8262" name="Object 21">
                        <a:extLst>
                          <a:ext uri="{FF2B5EF4-FFF2-40B4-BE49-F238E27FC236}">
                            <a16:creationId xmlns:a16="http://schemas.microsoft.com/office/drawing/2014/main" xmlns="" id="{930B4A1E-8434-1964-9BCA-127142513A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089275"/>
                        <a:ext cx="4032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46" name="Line 90">
            <a:extLst>
              <a:ext uri="{FF2B5EF4-FFF2-40B4-BE49-F238E27FC236}">
                <a16:creationId xmlns:a16="http://schemas.microsoft.com/office/drawing/2014/main" xmlns="" id="{196C58D2-F8D0-7269-57C1-8E0FD9A65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2638" y="1566863"/>
            <a:ext cx="158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47" name="Line 91">
            <a:extLst>
              <a:ext uri="{FF2B5EF4-FFF2-40B4-BE49-F238E27FC236}">
                <a16:creationId xmlns:a16="http://schemas.microsoft.com/office/drawing/2014/main" xmlns="" id="{90224A7B-433D-5FF1-2672-AD3CDD01A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6925" y="21494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49" name="Arc 93">
            <a:extLst>
              <a:ext uri="{FF2B5EF4-FFF2-40B4-BE49-F238E27FC236}">
                <a16:creationId xmlns:a16="http://schemas.microsoft.com/office/drawing/2014/main" xmlns="" id="{2E83F5FD-C91B-C142-49D3-430ADBC29949}"/>
              </a:ext>
            </a:extLst>
          </p:cNvPr>
          <p:cNvSpPr>
            <a:spLocks/>
          </p:cNvSpPr>
          <p:nvPr/>
        </p:nvSpPr>
        <p:spPr bwMode="auto">
          <a:xfrm rot="10197224" flipV="1">
            <a:off x="5122863" y="1416050"/>
            <a:ext cx="1314450" cy="1392238"/>
          </a:xfrm>
          <a:custGeom>
            <a:avLst/>
            <a:gdLst>
              <a:gd name="T0" fmla="*/ 0 w 20252"/>
              <a:gd name="T1" fmla="*/ 2147483646 h 21600"/>
              <a:gd name="T2" fmla="*/ 2147483646 w 20252"/>
              <a:gd name="T3" fmla="*/ 2147483646 h 21600"/>
              <a:gd name="T4" fmla="*/ 2147483646 w 20252"/>
              <a:gd name="T5" fmla="*/ 2147483646 h 21600"/>
              <a:gd name="T6" fmla="*/ 0 60000 65536"/>
              <a:gd name="T7" fmla="*/ 0 60000 65536"/>
              <a:gd name="T8" fmla="*/ 0 60000 65536"/>
              <a:gd name="T9" fmla="*/ 0 w 20252"/>
              <a:gd name="T10" fmla="*/ 0 h 21600"/>
              <a:gd name="T11" fmla="*/ 20252 w 202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</a:path>
              <a:path w="202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  <a:lnTo>
                  <a:pt x="2774" y="21600"/>
                </a:lnTo>
                <a:lnTo>
                  <a:pt x="-1" y="178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50" name="Arc 94">
            <a:extLst>
              <a:ext uri="{FF2B5EF4-FFF2-40B4-BE49-F238E27FC236}">
                <a16:creationId xmlns:a16="http://schemas.microsoft.com/office/drawing/2014/main" xmlns="" id="{7B226FBF-CADA-9410-986B-93D702696556}"/>
              </a:ext>
            </a:extLst>
          </p:cNvPr>
          <p:cNvSpPr>
            <a:spLocks/>
          </p:cNvSpPr>
          <p:nvPr/>
        </p:nvSpPr>
        <p:spPr bwMode="auto">
          <a:xfrm rot="14106400" flipV="1">
            <a:off x="5897562" y="1268413"/>
            <a:ext cx="1293813" cy="1392238"/>
          </a:xfrm>
          <a:custGeom>
            <a:avLst/>
            <a:gdLst>
              <a:gd name="T0" fmla="*/ 0 w 19919"/>
              <a:gd name="T1" fmla="*/ 2147483646 h 21600"/>
              <a:gd name="T2" fmla="*/ 2147483646 w 19919"/>
              <a:gd name="T3" fmla="*/ 2147483646 h 21600"/>
              <a:gd name="T4" fmla="*/ 2147483646 w 19919"/>
              <a:gd name="T5" fmla="*/ 2147483646 h 21600"/>
              <a:gd name="T6" fmla="*/ 0 60000 65536"/>
              <a:gd name="T7" fmla="*/ 0 60000 65536"/>
              <a:gd name="T8" fmla="*/ 0 60000 65536"/>
              <a:gd name="T9" fmla="*/ 0 w 19919"/>
              <a:gd name="T10" fmla="*/ 0 h 21600"/>
              <a:gd name="T11" fmla="*/ 19919 w 199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19" h="21600" fill="none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554" y="0"/>
                  <a:pt x="15824" y="3052"/>
                  <a:pt x="19919" y="8278"/>
                </a:cubicBezTo>
              </a:path>
              <a:path w="19919" h="21600" stroke="0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554" y="0"/>
                  <a:pt x="15824" y="3052"/>
                  <a:pt x="19919" y="8278"/>
                </a:cubicBezTo>
                <a:lnTo>
                  <a:pt x="2916" y="21600"/>
                </a:lnTo>
                <a:lnTo>
                  <a:pt x="-1" y="197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52" name="Arc 96">
            <a:extLst>
              <a:ext uri="{FF2B5EF4-FFF2-40B4-BE49-F238E27FC236}">
                <a16:creationId xmlns:a16="http://schemas.microsoft.com/office/drawing/2014/main" xmlns="" id="{7F82255D-D399-1B96-96EE-59EBE8893073}"/>
              </a:ext>
            </a:extLst>
          </p:cNvPr>
          <p:cNvSpPr>
            <a:spLocks/>
          </p:cNvSpPr>
          <p:nvPr/>
        </p:nvSpPr>
        <p:spPr bwMode="auto">
          <a:xfrm rot="4146797" flipV="1">
            <a:off x="7651750" y="1776413"/>
            <a:ext cx="1360487" cy="1392238"/>
          </a:xfrm>
          <a:custGeom>
            <a:avLst/>
            <a:gdLst>
              <a:gd name="T0" fmla="*/ 0 w 20977"/>
              <a:gd name="T1" fmla="*/ 2147483646 h 21600"/>
              <a:gd name="T2" fmla="*/ 2147483646 w 20977"/>
              <a:gd name="T3" fmla="*/ 2147483646 h 21600"/>
              <a:gd name="T4" fmla="*/ 2147483646 w 20977"/>
              <a:gd name="T5" fmla="*/ 2147483646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lnTo>
                  <a:pt x="-1" y="49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53" name="Arc 97">
            <a:extLst>
              <a:ext uri="{FF2B5EF4-FFF2-40B4-BE49-F238E27FC236}">
                <a16:creationId xmlns:a16="http://schemas.microsoft.com/office/drawing/2014/main" xmlns="" id="{F0C26A29-92CD-2A17-F535-7000C1950170}"/>
              </a:ext>
            </a:extLst>
          </p:cNvPr>
          <p:cNvSpPr>
            <a:spLocks/>
          </p:cNvSpPr>
          <p:nvPr/>
        </p:nvSpPr>
        <p:spPr bwMode="auto">
          <a:xfrm rot="20518528" flipV="1">
            <a:off x="8418513" y="1636713"/>
            <a:ext cx="1397000" cy="1263650"/>
          </a:xfrm>
          <a:custGeom>
            <a:avLst/>
            <a:gdLst>
              <a:gd name="T0" fmla="*/ 0 w 22474"/>
              <a:gd name="T1" fmla="*/ 2147483646 h 21600"/>
              <a:gd name="T2" fmla="*/ 2147483646 w 22474"/>
              <a:gd name="T3" fmla="*/ 2147483646 h 21600"/>
              <a:gd name="T4" fmla="*/ 2147483646 w 22474"/>
              <a:gd name="T5" fmla="*/ 2147483646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lnTo>
                  <a:pt x="0" y="45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sp>
        <p:nvSpPr>
          <p:cNvPr id="45154" name="Line 98">
            <a:extLst>
              <a:ext uri="{FF2B5EF4-FFF2-40B4-BE49-F238E27FC236}">
                <a16:creationId xmlns:a16="http://schemas.microsoft.com/office/drawing/2014/main" xmlns="" id="{684431A4-CFE3-EF06-2911-F2618E8C7B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8588" y="1279525"/>
            <a:ext cx="0" cy="8382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56" name="Line 100">
            <a:extLst>
              <a:ext uri="{FF2B5EF4-FFF2-40B4-BE49-F238E27FC236}">
                <a16:creationId xmlns:a16="http://schemas.microsoft.com/office/drawing/2014/main" xmlns="" id="{4792A543-9613-D0AB-5982-B5B0662ECF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4463" y="2147888"/>
            <a:ext cx="0" cy="8985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57" name="Arc 101">
            <a:extLst>
              <a:ext uri="{FF2B5EF4-FFF2-40B4-BE49-F238E27FC236}">
                <a16:creationId xmlns:a16="http://schemas.microsoft.com/office/drawing/2014/main" xmlns="" id="{4CDC3CD1-726E-D225-F944-5C8C1CE24C94}"/>
              </a:ext>
            </a:extLst>
          </p:cNvPr>
          <p:cNvSpPr>
            <a:spLocks/>
          </p:cNvSpPr>
          <p:nvPr/>
        </p:nvSpPr>
        <p:spPr bwMode="auto">
          <a:xfrm rot="20776818" flipH="1">
            <a:off x="9777413" y="1703388"/>
            <a:ext cx="665162" cy="517525"/>
          </a:xfrm>
          <a:custGeom>
            <a:avLst/>
            <a:gdLst>
              <a:gd name="T0" fmla="*/ 0 w 20387"/>
              <a:gd name="T1" fmla="*/ 0 h 21600"/>
              <a:gd name="T2" fmla="*/ 2147483646 w 20387"/>
              <a:gd name="T3" fmla="*/ 2147483646 h 21600"/>
              <a:gd name="T4" fmla="*/ 0 w 20387"/>
              <a:gd name="T5" fmla="*/ 2147483646 h 21600"/>
              <a:gd name="T6" fmla="*/ 0 60000 65536"/>
              <a:gd name="T7" fmla="*/ 0 60000 65536"/>
              <a:gd name="T8" fmla="*/ 0 60000 65536"/>
              <a:gd name="T9" fmla="*/ 0 w 20387"/>
              <a:gd name="T10" fmla="*/ 0 h 21600"/>
              <a:gd name="T11" fmla="*/ 20387 w 2038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87" h="21600" fill="none" extrusionOk="0">
                <a:moveTo>
                  <a:pt x="-1" y="0"/>
                </a:moveTo>
                <a:cubicBezTo>
                  <a:pt x="9178" y="0"/>
                  <a:pt x="17355" y="5801"/>
                  <a:pt x="20387" y="14464"/>
                </a:cubicBezTo>
              </a:path>
              <a:path w="20387" h="21600" stroke="0" extrusionOk="0">
                <a:moveTo>
                  <a:pt x="-1" y="0"/>
                </a:moveTo>
                <a:cubicBezTo>
                  <a:pt x="9178" y="0"/>
                  <a:pt x="17355" y="5801"/>
                  <a:pt x="20387" y="1446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58" name="Arc 102">
            <a:extLst>
              <a:ext uri="{FF2B5EF4-FFF2-40B4-BE49-F238E27FC236}">
                <a16:creationId xmlns:a16="http://schemas.microsoft.com/office/drawing/2014/main" xmlns="" id="{4B4B1C1C-5FCC-5845-78AA-6E23234A0872}"/>
              </a:ext>
            </a:extLst>
          </p:cNvPr>
          <p:cNvSpPr>
            <a:spLocks/>
          </p:cNvSpPr>
          <p:nvPr/>
        </p:nvSpPr>
        <p:spPr bwMode="auto">
          <a:xfrm rot="20947074" flipV="1">
            <a:off x="3784600" y="1652588"/>
            <a:ext cx="1330325" cy="1274762"/>
          </a:xfrm>
          <a:custGeom>
            <a:avLst/>
            <a:gdLst>
              <a:gd name="T0" fmla="*/ 0 w 20953"/>
              <a:gd name="T1" fmla="*/ 2147483646 h 21600"/>
              <a:gd name="T2" fmla="*/ 2147483646 w 20953"/>
              <a:gd name="T3" fmla="*/ 2147483646 h 21600"/>
              <a:gd name="T4" fmla="*/ 2147483646 w 20953"/>
              <a:gd name="T5" fmla="*/ 2147483646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lnTo>
                  <a:pt x="-1" y="78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59" name="Arc 103">
            <a:extLst>
              <a:ext uri="{FF2B5EF4-FFF2-40B4-BE49-F238E27FC236}">
                <a16:creationId xmlns:a16="http://schemas.microsoft.com/office/drawing/2014/main" xmlns="" id="{573EF829-B51F-5ECB-1295-91EB858CF14B}"/>
              </a:ext>
            </a:extLst>
          </p:cNvPr>
          <p:cNvSpPr>
            <a:spLocks/>
          </p:cNvSpPr>
          <p:nvPr/>
        </p:nvSpPr>
        <p:spPr bwMode="auto">
          <a:xfrm flipH="1" flipV="1">
            <a:off x="3502025" y="2884488"/>
            <a:ext cx="341313" cy="1603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KZ"/>
          </a:p>
        </p:txBody>
      </p:sp>
      <p:sp>
        <p:nvSpPr>
          <p:cNvPr id="45165" name="Line 109">
            <a:extLst>
              <a:ext uri="{FF2B5EF4-FFF2-40B4-BE49-F238E27FC236}">
                <a16:creationId xmlns:a16="http://schemas.microsoft.com/office/drawing/2014/main" xmlns="" id="{40C01A3B-051C-3DEA-EECA-0DA33CC34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2238" y="2103438"/>
            <a:ext cx="2332037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66" name="Line 110">
            <a:extLst>
              <a:ext uri="{FF2B5EF4-FFF2-40B4-BE49-F238E27FC236}">
                <a16:creationId xmlns:a16="http://schemas.microsoft.com/office/drawing/2014/main" xmlns="" id="{21739E6C-A80B-49AC-D9FD-517DF28AD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6475" y="2090738"/>
            <a:ext cx="1876425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67" name="Line 111">
            <a:extLst>
              <a:ext uri="{FF2B5EF4-FFF2-40B4-BE49-F238E27FC236}">
                <a16:creationId xmlns:a16="http://schemas.microsoft.com/office/drawing/2014/main" xmlns="" id="{FEDAD7EA-E124-3AAE-BA30-7ABF0993EF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4275" y="2103438"/>
            <a:ext cx="2392363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68" name="Line 112">
            <a:extLst>
              <a:ext uri="{FF2B5EF4-FFF2-40B4-BE49-F238E27FC236}">
                <a16:creationId xmlns:a16="http://schemas.microsoft.com/office/drawing/2014/main" xmlns="" id="{9F66275C-A03E-4E57-C2F5-E2A3B82F1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103438"/>
            <a:ext cx="2300288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69" name="Line 113">
            <a:extLst>
              <a:ext uri="{FF2B5EF4-FFF2-40B4-BE49-F238E27FC236}">
                <a16:creationId xmlns:a16="http://schemas.microsoft.com/office/drawing/2014/main" xmlns="" id="{781F8849-0BA8-5713-E38F-35C5445D4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1075" y="2090738"/>
            <a:ext cx="6096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73" name="Line 117">
            <a:extLst>
              <a:ext uri="{FF2B5EF4-FFF2-40B4-BE49-F238E27FC236}">
                <a16:creationId xmlns:a16="http://schemas.microsoft.com/office/drawing/2014/main" xmlns="" id="{76A2684B-56FE-6C7C-9718-1B180F5033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7788" y="2098675"/>
            <a:ext cx="120015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45174" name="Line 118">
            <a:extLst>
              <a:ext uri="{FF2B5EF4-FFF2-40B4-BE49-F238E27FC236}">
                <a16:creationId xmlns:a16="http://schemas.microsoft.com/office/drawing/2014/main" xmlns="" id="{68FA78B2-2409-91A5-383B-90AFDE5E7B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2675" y="2103438"/>
            <a:ext cx="2395538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81" name="Text Box 119">
            <a:extLst>
              <a:ext uri="{FF2B5EF4-FFF2-40B4-BE49-F238E27FC236}">
                <a16:creationId xmlns:a16="http://schemas.microsoft.com/office/drawing/2014/main" xmlns="" id="{4B96B44E-3D34-5E80-363D-D9CBE2DA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013" y="9017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1</a:t>
            </a:r>
          </a:p>
        </p:txBody>
      </p:sp>
      <p:sp>
        <p:nvSpPr>
          <p:cNvPr id="8282" name="Text Box 120">
            <a:extLst>
              <a:ext uri="{FF2B5EF4-FFF2-40B4-BE49-F238E27FC236}">
                <a16:creationId xmlns:a16="http://schemas.microsoft.com/office/drawing/2014/main" xmlns="" id="{3DCE733E-F964-F7B7-6DD8-B166358E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30273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-1</a:t>
            </a:r>
          </a:p>
        </p:txBody>
      </p:sp>
      <p:sp>
        <p:nvSpPr>
          <p:cNvPr id="8283" name="Text Box 121">
            <a:extLst>
              <a:ext uri="{FF2B5EF4-FFF2-40B4-BE49-F238E27FC236}">
                <a16:creationId xmlns:a16="http://schemas.microsoft.com/office/drawing/2014/main" xmlns="" id="{83416C18-E4E3-E0F8-9EA4-AF2D9DD9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5106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-1</a:t>
            </a:r>
          </a:p>
        </p:txBody>
      </p:sp>
      <p:sp>
        <p:nvSpPr>
          <p:cNvPr id="8284" name="Text Box 122">
            <a:extLst>
              <a:ext uri="{FF2B5EF4-FFF2-40B4-BE49-F238E27FC236}">
                <a16:creationId xmlns:a16="http://schemas.microsoft.com/office/drawing/2014/main" xmlns="" id="{2DDBEE35-0398-90EE-2FAC-73924C8B4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1803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1</a:t>
            </a:r>
          </a:p>
        </p:txBody>
      </p:sp>
      <p:sp>
        <p:nvSpPr>
          <p:cNvPr id="45179" name="Text Box 123">
            <a:extLst>
              <a:ext uri="{FF2B5EF4-FFF2-40B4-BE49-F238E27FC236}">
                <a16:creationId xmlns:a16="http://schemas.microsoft.com/office/drawing/2014/main" xmlns="" id="{884F8F2D-9714-59CE-8EEB-60026150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0748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y</a:t>
            </a:r>
            <a:endParaRPr lang="ru-RU" altLang="ru-RU" sz="1800"/>
          </a:p>
        </p:txBody>
      </p:sp>
      <p:sp>
        <p:nvSpPr>
          <p:cNvPr id="45189" name="AutoShape 133">
            <a:extLst>
              <a:ext uri="{FF2B5EF4-FFF2-40B4-BE49-F238E27FC236}">
                <a16:creationId xmlns:a16="http://schemas.microsoft.com/office/drawing/2014/main" xmlns="" id="{B62B391C-A1F6-F6DF-14F0-5B2ECADA8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325" y="1247775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0" name="AutoShape 134">
            <a:extLst>
              <a:ext uri="{FF2B5EF4-FFF2-40B4-BE49-F238E27FC236}">
                <a16:creationId xmlns:a16="http://schemas.microsoft.com/office/drawing/2014/main" xmlns="" id="{58C15DFA-2E12-5E93-C71C-B32A91DB7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2979738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1" name="AutoShape 135">
            <a:extLst>
              <a:ext uri="{FF2B5EF4-FFF2-40B4-BE49-F238E27FC236}">
                <a16:creationId xmlns:a16="http://schemas.microsoft.com/office/drawing/2014/main" xmlns="" id="{F27C38ED-E7BB-2D1F-4B1A-7091FA64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2055813"/>
            <a:ext cx="146050" cy="152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KZ"/>
          </a:p>
        </p:txBody>
      </p:sp>
      <p:sp>
        <p:nvSpPr>
          <p:cNvPr id="45193" name="Arc 137">
            <a:extLst>
              <a:ext uri="{FF2B5EF4-FFF2-40B4-BE49-F238E27FC236}">
                <a16:creationId xmlns:a16="http://schemas.microsoft.com/office/drawing/2014/main" xmlns="" id="{ECDED36D-8A89-4EBA-F7A1-0A60B8459174}"/>
              </a:ext>
            </a:extLst>
          </p:cNvPr>
          <p:cNvSpPr>
            <a:spLocks/>
          </p:cNvSpPr>
          <p:nvPr/>
        </p:nvSpPr>
        <p:spPr bwMode="auto">
          <a:xfrm>
            <a:off x="2679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4" name="Arc 138">
            <a:extLst>
              <a:ext uri="{FF2B5EF4-FFF2-40B4-BE49-F238E27FC236}">
                <a16:creationId xmlns:a16="http://schemas.microsoft.com/office/drawing/2014/main" xmlns="" id="{2708C55C-0819-7122-8F95-CCCCCB6964CA}"/>
              </a:ext>
            </a:extLst>
          </p:cNvPr>
          <p:cNvSpPr>
            <a:spLocks/>
          </p:cNvSpPr>
          <p:nvPr/>
        </p:nvSpPr>
        <p:spPr bwMode="auto">
          <a:xfrm flipH="1">
            <a:off x="1816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5" name="Arc 139">
            <a:extLst>
              <a:ext uri="{FF2B5EF4-FFF2-40B4-BE49-F238E27FC236}">
                <a16:creationId xmlns:a16="http://schemas.microsoft.com/office/drawing/2014/main" xmlns="" id="{C6C6098C-5852-F588-DAB4-9610B2EE3C7D}"/>
              </a:ext>
            </a:extLst>
          </p:cNvPr>
          <p:cNvSpPr>
            <a:spLocks/>
          </p:cNvSpPr>
          <p:nvPr/>
        </p:nvSpPr>
        <p:spPr bwMode="auto">
          <a:xfrm flipH="1" flipV="1">
            <a:off x="1828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p:sp>
        <p:nvSpPr>
          <p:cNvPr id="45196" name="Arc 140">
            <a:extLst>
              <a:ext uri="{FF2B5EF4-FFF2-40B4-BE49-F238E27FC236}">
                <a16:creationId xmlns:a16="http://schemas.microsoft.com/office/drawing/2014/main" xmlns="" id="{6B23ED76-DD0F-1158-62D0-A8C67FB77A3F}"/>
              </a:ext>
            </a:extLst>
          </p:cNvPr>
          <p:cNvSpPr>
            <a:spLocks/>
          </p:cNvSpPr>
          <p:nvPr/>
        </p:nvSpPr>
        <p:spPr bwMode="auto">
          <a:xfrm flipV="1">
            <a:off x="2693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91273" y="3779729"/>
                <a:ext cx="905025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𝑐𝑜𝑠𝑥</m:t>
                    </m:r>
                  </m:oMath>
                </a14:m>
                <a:r>
                  <a:rPr lang="en-US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қасиеттері</a:t>
                </a:r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273" y="3779729"/>
                <a:ext cx="9050254" cy="584775"/>
              </a:xfrm>
              <a:prstGeom prst="rect">
                <a:avLst/>
              </a:prstGeom>
              <a:blipFill>
                <a:blip r:embed="rId25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59656" y="4425078"/>
                <a:ext cx="7629452" cy="1936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[−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;2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]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 өспелі</a:t>
                </a: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  <a:endParaRPr lang="kk-KZ" sz="24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[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;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kk-K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]</m:t>
                    </m:r>
                  </m:oMath>
                </a14:m>
                <a:r>
                  <a:rPr lang="en-US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кемімелі</a:t>
                </a: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  <a:endParaRPr lang="kk-KZ" sz="24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;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𝑘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аралығында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&gt;0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  <a:endParaRPr lang="kk-KZ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;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3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𝑘</m:t>
                        </m:r>
                      </m:e>
                    </m:d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аралығында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2400" i="1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0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kk-KZ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56" y="4425078"/>
                <a:ext cx="7629452" cy="1936428"/>
              </a:xfrm>
              <a:prstGeom prst="rect">
                <a:avLst/>
              </a:prstGeom>
              <a:blipFill>
                <a:blip r:embed="rId26"/>
                <a:stretch>
                  <a:fillRect l="-1119" t="-2830" b="-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10375904" y="2027304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5904" y="2027304"/>
                <a:ext cx="367986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5961750" y="891185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750" y="891185"/>
                <a:ext cx="371384" cy="369332"/>
              </a:xfrm>
              <a:prstGeom prst="rect">
                <a:avLst/>
              </a:prstGeom>
              <a:blipFill>
                <a:blip r:embed="rId2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3299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04"/>
    </mc:Choice>
    <mc:Fallback xmlns="">
      <p:transition spd="slow" advTm="359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4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4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4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4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4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4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4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4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D573F7-353B-2F5D-C14F-CBFEFA2823DE}"/>
              </a:ext>
            </a:extLst>
          </p:cNvPr>
          <p:cNvSpPr txBox="1"/>
          <p:nvPr/>
        </p:nvSpPr>
        <p:spPr>
          <a:xfrm>
            <a:off x="1038113" y="389287"/>
            <a:ext cx="6793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 таңбасын анықтаңдар:</a:t>
            </a:r>
            <a:endParaRPr lang="kk-KZ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18309" y="1203407"/>
                <a:ext cx="4115666" cy="625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𝟐𝟓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𝝅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9" y="1203407"/>
                <a:ext cx="4115666" cy="625941"/>
              </a:xfrm>
              <a:prstGeom prst="rect">
                <a:avLst/>
              </a:prstGeom>
              <a:blipFill>
                <a:blip r:embed="rId5"/>
                <a:stretch>
                  <a:fillRect l="-2222" b="-58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18309" y="1989231"/>
                <a:ext cx="4858616" cy="649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𝝅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𝝅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9" y="1989231"/>
                <a:ext cx="4858616" cy="649217"/>
              </a:xfrm>
              <a:prstGeom prst="rect">
                <a:avLst/>
              </a:prstGeom>
              <a:blipFill>
                <a:blip r:embed="rId6"/>
                <a:stretch>
                  <a:fillRect l="-1882" b="-1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18309" y="2798331"/>
                <a:ext cx="3982316" cy="649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9" y="2798331"/>
                <a:ext cx="3982316" cy="649217"/>
              </a:xfrm>
              <a:prstGeom prst="rect">
                <a:avLst/>
              </a:prstGeom>
              <a:blipFill>
                <a:blip r:embed="rId7"/>
                <a:stretch>
                  <a:fillRect l="-2297" b="-1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1018309" y="3633619"/>
                <a:ext cx="3982316" cy="649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9" y="3633619"/>
                <a:ext cx="3982316" cy="649217"/>
              </a:xfrm>
              <a:prstGeom prst="rect">
                <a:avLst/>
              </a:prstGeom>
              <a:blipFill>
                <a:blip r:embed="rId8"/>
                <a:stretch>
                  <a:fillRect l="-2297" b="-1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D573F7-353B-2F5D-C14F-CBFEFA2823DE}"/>
              </a:ext>
            </a:extLst>
          </p:cNvPr>
          <p:cNvSpPr txBox="1"/>
          <p:nvPr/>
        </p:nvSpPr>
        <p:spPr>
          <a:xfrm>
            <a:off x="1018309" y="4392707"/>
            <a:ext cx="22773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</a:t>
            </a:r>
            <a:endParaRPr lang="kk-K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6504709" y="1198700"/>
                <a:ext cx="4115666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𝒔𝒊𝒏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𝟏𝟑𝟗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𝟓𝟎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709" y="1198700"/>
                <a:ext cx="4115666" cy="470000"/>
              </a:xfrm>
              <a:prstGeom prst="rect">
                <a:avLst/>
              </a:prstGeom>
              <a:blipFill>
                <a:blip r:embed="rId9"/>
                <a:stretch>
                  <a:fillRect l="-2222" t="-10390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5781675" y="1198700"/>
            <a:ext cx="0" cy="3954325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6647584" y="1831465"/>
                <a:ext cx="4115666" cy="581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𝒔𝒊𝒏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𝟒𝟗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)+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𝟓𝟎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584" y="1831465"/>
                <a:ext cx="4115666" cy="581378"/>
              </a:xfrm>
              <a:prstGeom prst="rect">
                <a:avLst/>
              </a:prstGeom>
              <a:blipFill>
                <a:blip r:embed="rId10"/>
                <a:stretch>
                  <a:fillRect l="-2219" t="-4167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97D573F7-353B-2F5D-C14F-CBFEFA2823DE}"/>
                  </a:ext>
                </a:extLst>
              </p:cNvPr>
              <p:cNvSpPr txBox="1"/>
              <p:nvPr/>
            </p:nvSpPr>
            <p:spPr>
              <a:xfrm>
                <a:off x="6619877" y="2522571"/>
                <a:ext cx="3876674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𝟒𝟗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𝟓𝟎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𝟎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&gt;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kk-KZ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D573F7-353B-2F5D-C14F-CBFEFA282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877" y="2522571"/>
                <a:ext cx="3876674" cy="470000"/>
              </a:xfrm>
              <a:prstGeom prst="rect">
                <a:avLst/>
              </a:prstGeom>
              <a:blipFill>
                <a:blip r:embed="rId11"/>
                <a:stretch>
                  <a:fillRect l="-2516" t="-10390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7D573F7-353B-2F5D-C14F-CBFEFA2823DE}"/>
              </a:ext>
            </a:extLst>
          </p:cNvPr>
          <p:cNvSpPr txBox="1"/>
          <p:nvPr/>
        </p:nvSpPr>
        <p:spPr>
          <a:xfrm>
            <a:off x="6619877" y="3216715"/>
            <a:ext cx="22773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 мән</a:t>
            </a:r>
            <a:endParaRPr lang="kk-K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736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119"/>
    </mc:Choice>
    <mc:Fallback xmlns="">
      <p:transition spd="slow" advTm="1011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782A2C-9AB7-92CD-109F-033A43A02DBA}"/>
              </a:ext>
            </a:extLst>
          </p:cNvPr>
          <p:cNvSpPr txBox="1"/>
          <p:nvPr/>
        </p:nvSpPr>
        <p:spPr>
          <a:xfrm>
            <a:off x="802555" y="395676"/>
            <a:ext cx="45087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Салыстыру:</a:t>
            </a:r>
            <a:endParaRPr lang="kk-KZ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781772" y="1290544"/>
                <a:ext cx="4309342" cy="739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kk-KZ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және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72" y="1290544"/>
                <a:ext cx="4309342" cy="739754"/>
              </a:xfrm>
              <a:prstGeom prst="rect">
                <a:avLst/>
              </a:prstGeom>
              <a:blipFill>
                <a:blip r:embed="rId5"/>
                <a:stretch>
                  <a:fillRect l="-2829" b="-4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610322" y="2250375"/>
                <a:ext cx="4985616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𝒄𝒐𝒔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𝝅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</m:t>
                      </m:r>
                      <m:r>
                        <a:rPr lang="kk-KZ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және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𝒄𝒐𝒔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𝝅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22" y="2250375"/>
                <a:ext cx="4985616" cy="8336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1406235" y="3175862"/>
                <a:ext cx="3271116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𝒄𝒐𝒔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kk-KZ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𝒄𝒐𝒔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235" y="3175862"/>
                <a:ext cx="3271116" cy="8336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5781675" y="1198700"/>
            <a:ext cx="0" cy="3954325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5967413" y="1290544"/>
                <a:ext cx="4309342" cy="739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және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413" y="1290544"/>
                <a:ext cx="4309342" cy="739754"/>
              </a:xfrm>
              <a:prstGeom prst="rect">
                <a:avLst/>
              </a:prstGeom>
              <a:blipFill>
                <a:blip r:embed="rId8"/>
                <a:stretch>
                  <a:fillRect l="-2970" b="-4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6286499" y="2250375"/>
                <a:ext cx="4309342" cy="739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kk-KZ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kk-KZ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99" y="2250375"/>
                <a:ext cx="4309342" cy="7397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2631641" y="3331065"/>
                <a:ext cx="79057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641" y="3331065"/>
                <a:ext cx="79057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E8782A2C-9AB7-92CD-109F-033A43A02DBA}"/>
                  </a:ext>
                </a:extLst>
              </p:cNvPr>
              <p:cNvSpPr txBox="1"/>
              <p:nvPr/>
            </p:nvSpPr>
            <p:spPr>
              <a:xfrm>
                <a:off x="7553324" y="2358642"/>
                <a:ext cx="73342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</m:t>
                      </m:r>
                    </m:oMath>
                  </m:oMathPara>
                </a14:m>
                <a:endParaRPr lang="kk-KZ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782A2C-9AB7-92CD-109F-033A43A02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324" y="2358642"/>
                <a:ext cx="733426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195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20"/>
    </mc:Choice>
    <mc:Fallback xmlns="">
      <p:transition spd="slow" advTm="65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4|1.5|1|0.9|1.1|1.6|0.9|0.5|0.4|0.4|0.7|0.4|0.4|4.4|9|3.9|0.8|0.4|0.4|0.4|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0.2|0.7|0.6|0.4|0.4|0.3|0.6|0.4|0.4|0.4|12|1|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8.9|7.1|9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37.4|4.4|17.9|1.1|7.1|14.5|1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1|29.1|3.5|3.6|3.8|1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8.1|11.7|6.1|2.7|1.8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4.2|2.2|7.1|21.8|11.9|5.5|6.3|2|5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364</Words>
  <Application>Microsoft Office PowerPoint</Application>
  <PresentationFormat>Широкоэкранный</PresentationFormat>
  <Paragraphs>110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Тема Office</vt:lpstr>
      <vt:lpstr>Формула</vt:lpstr>
      <vt:lpstr>Презентация PowerPoint</vt:lpstr>
      <vt:lpstr>Тригонометриялық функциялар, олардың қасиеттері мен графиктері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121</cp:revision>
  <dcterms:created xsi:type="dcterms:W3CDTF">2022-09-04T21:41:09Z</dcterms:created>
  <dcterms:modified xsi:type="dcterms:W3CDTF">2024-08-14T14:44:31Z</dcterms:modified>
</cp:coreProperties>
</file>