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8" r:id="rId2"/>
    <p:sldId id="321" r:id="rId3"/>
    <p:sldId id="335" r:id="rId4"/>
    <p:sldId id="311" r:id="rId5"/>
    <p:sldId id="336" r:id="rId6"/>
    <p:sldId id="331" r:id="rId7"/>
    <p:sldId id="330" r:id="rId8"/>
    <p:sldId id="317" r:id="rId9"/>
    <p:sldId id="327" r:id="rId10"/>
    <p:sldId id="328" r:id="rId11"/>
    <p:sldId id="303" r:id="rId12"/>
    <p:sldId id="313" r:id="rId13"/>
    <p:sldId id="326" r:id="rId14"/>
    <p:sldId id="266" r:id="rId15"/>
    <p:sldId id="264" r:id="rId16"/>
    <p:sldId id="324" r:id="rId17"/>
    <p:sldId id="299" r:id="rId18"/>
    <p:sldId id="337" r:id="rId19"/>
    <p:sldId id="323" r:id="rId20"/>
    <p:sldId id="312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437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29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2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2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4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8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2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Транспортные </a:t>
            </a:r>
            <a:r>
              <a:rPr lang="ru-RU" sz="2400" b="1" i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1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40 служебных машин пополнили полицейский автопарк Прииртышья | 25 лет  казахстанской полиции | BaigeNews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1993" y="403623"/>
            <a:ext cx="37822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вдруг беда у вас,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Позвони 102 сейчас!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вдруг пробрался вор,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ним короткий разговор,-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Стоит вам меня позвать,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приеду вас спасать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грабителя и вора,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Ох, получит эта свора.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8" name="Picture 10" descr="Как сделать полицейскую машину из бумаги: аппликация из цветной бумаги,  распечатать схемы и шаблоны для вырезания, 3д макеты/модели своими руками с  разверт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011" y="3378679"/>
            <a:ext cx="5012170" cy="21698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49108" y="1842867"/>
            <a:ext cx="2776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Полицейская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33129" y="518680"/>
            <a:ext cx="8058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зашифрованное письмо. Скажите, о чём оно?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Feliz grupo de viajantes em família | Veto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826" y="1109644"/>
            <a:ext cx="2014848" cy="153471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50873" y="1233054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путешественники.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9527" y="1260764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и 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181" y="2784764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едем к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2" name="Picture 6" descr="Маленькие дети с бабушкой и дедушкой | Премиум векторы"/>
          <p:cNvPicPr>
            <a:picLocks noChangeAspect="1" noChangeArrowheads="1"/>
          </p:cNvPicPr>
          <p:nvPr/>
        </p:nvPicPr>
        <p:blipFill>
          <a:blip r:embed="rId3"/>
          <a:srcRect r="70166" b="52385"/>
          <a:stretch>
            <a:fillRect/>
          </a:stretch>
        </p:blipFill>
        <p:spPr bwMode="auto">
          <a:xfrm>
            <a:off x="3397541" y="2651128"/>
            <a:ext cx="980496" cy="1163332"/>
          </a:xfrm>
          <a:prstGeom prst="rect">
            <a:avLst/>
          </a:prstGeom>
          <a:noFill/>
        </p:spPr>
      </p:pic>
      <p:pic>
        <p:nvPicPr>
          <p:cNvPr id="20" name="Picture 6" descr="Маленькие дети с бабушкой и дедушкой | Премиум векторы"/>
          <p:cNvPicPr>
            <a:picLocks noChangeAspect="1" noChangeArrowheads="1"/>
          </p:cNvPicPr>
          <p:nvPr/>
        </p:nvPicPr>
        <p:blipFill>
          <a:blip r:embed="rId3"/>
          <a:srcRect l="70020" b="59402"/>
          <a:stretch>
            <a:fillRect/>
          </a:stretch>
        </p:blipFill>
        <p:spPr bwMode="auto">
          <a:xfrm>
            <a:off x="5306291" y="2581854"/>
            <a:ext cx="942109" cy="111731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79818" y="2937164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7782" y="293716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6" descr="Поезд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05694" y="2439061"/>
            <a:ext cx="2071892" cy="114496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407236" y="3117272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6909" y="4031673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летим на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8" descr="Самолет летит У-У-У - Картинка 273-26"/>
          <p:cNvPicPr>
            <a:picLocks noChangeAspect="1" noChangeArrowheads="1"/>
          </p:cNvPicPr>
          <p:nvPr/>
        </p:nvPicPr>
        <p:blipFill>
          <a:blip r:embed="rId5" cstate="print"/>
          <a:srcRect t="6371"/>
          <a:stretch>
            <a:fillRect/>
          </a:stretch>
        </p:blipFill>
        <p:spPr bwMode="auto">
          <a:xfrm>
            <a:off x="2996418" y="3817917"/>
            <a:ext cx="1658711" cy="116477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862946" y="4211781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0873" y="411480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едем на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2" descr="Temsa из нержавейки: представлен турецкий автобус для США — Авторевю"/>
          <p:cNvPicPr>
            <a:picLocks noChangeAspect="1" noChangeArrowheads="1"/>
          </p:cNvPicPr>
          <p:nvPr/>
        </p:nvPicPr>
        <p:blipFill>
          <a:blip r:embed="rId6" cstate="print"/>
          <a:srcRect l="7846" t="10427" r="12951" b="13382"/>
          <a:stretch>
            <a:fillRect/>
          </a:stretch>
        </p:blipFill>
        <p:spPr bwMode="auto">
          <a:xfrm>
            <a:off x="6955640" y="3797494"/>
            <a:ext cx="1741715" cy="87280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8950037" y="4100945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1091" y="51816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6726" y="522316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длинная.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4" name="Picture 8" descr="Безопасные дороги глазами детей – Курская прав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9213" y="4941683"/>
            <a:ext cx="2005732" cy="91272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271803" y="1856936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путешествии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57600" y="595746"/>
            <a:ext cx="342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Найди лишний рисунок.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ᐈ Пароход vektor - векторные изображения, рисунок судно парохода &gt; скачать  на Depositphotos®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743" y="1191490"/>
            <a:ext cx="2699656" cy="15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Как нарисовать лодку карандашом поэтап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3914" y="1233056"/>
            <a:ext cx="2540123" cy="1635014"/>
          </a:xfrm>
          <a:prstGeom prst="rect">
            <a:avLst/>
          </a:prstGeom>
          <a:noFill/>
        </p:spPr>
      </p:pic>
      <p:pic>
        <p:nvPicPr>
          <p:cNvPr id="21" name="Picture 2" descr="Картинки самолет для детей на прозрачном фоне | prim-bur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379" y="3865418"/>
            <a:ext cx="2999839" cy="1451429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1899" y="3952686"/>
            <a:ext cx="2107448" cy="1257942"/>
          </a:xfrm>
          <a:prstGeom prst="rect">
            <a:avLst/>
          </a:prstGeom>
        </p:spPr>
      </p:pic>
      <p:pic>
        <p:nvPicPr>
          <p:cNvPr id="24" name="Picture 4" descr="Temsa: турецкий автобус с двигателем Cummins для США - Expotrak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6356" y="4056681"/>
            <a:ext cx="2465571" cy="1304367"/>
          </a:xfrm>
          <a:prstGeom prst="rect">
            <a:avLst/>
          </a:prstGeom>
          <a:noFill/>
        </p:spPr>
      </p:pic>
      <p:pic>
        <p:nvPicPr>
          <p:cNvPr id="18436" name="Picture 4" descr="Велосипеды для детей дошкольного возрас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213" y="1103236"/>
            <a:ext cx="2823152" cy="187419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622473" y="942110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велосипед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3685309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самолёт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15E502-EED1-4737-94C6-631ACDEBCF70}"/>
              </a:ext>
            </a:extLst>
          </p:cNvPr>
          <p:cNvSpPr txBox="1"/>
          <p:nvPr/>
        </p:nvSpPr>
        <p:spPr>
          <a:xfrm flipH="1">
            <a:off x="1273572" y="4037521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 descr="Картинки самолет для детей на прозрачном фоне | prim-bu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515" y="1153551"/>
            <a:ext cx="5106572" cy="232042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22695" y="3643532"/>
            <a:ext cx="275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САМОЛ</a:t>
            </a:r>
            <a:r>
              <a:rPr lang="ru-RU" sz="4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4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endParaRPr lang="ru-RU" sz="4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Азбука детям: буква Ё (Дошкольникам и первоклассникам короткие стихи про букву  Ё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271" y="1048043"/>
            <a:ext cx="21431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25659" y="669535"/>
            <a:ext cx="58178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 и Ё родные сёстры.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Различать сестёр непросто.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Но у буквы Ё две точки,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Словно в лесенке гвоздочки.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3" name="Picture 3" descr="Красивые картинки буквы Е — детские, раскраски, трафарет, рукописные |  Трафареты букв, Шаблоны алфавита, Алфавит трафа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340" y="698841"/>
            <a:ext cx="1884240" cy="2225480"/>
          </a:xfrm>
          <a:prstGeom prst="rect">
            <a:avLst/>
          </a:prstGeom>
          <a:noFill/>
        </p:spPr>
      </p:pic>
      <p:pic>
        <p:nvPicPr>
          <p:cNvPr id="15373" name="Picture 13" descr="Буква «Ё» в русском языке | Обучо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394" y="3002279"/>
            <a:ext cx="4994031" cy="245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33378" y="675248"/>
            <a:ext cx="4102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Ёжик по лесу бежал,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Букву Ё он потерял,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Помогите мне, друзья,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без Ё никак нельзя!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Викторина на букву &quot;Е&quot; и &quot;Ё&quot;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376" y="2544492"/>
            <a:ext cx="5173133" cy="290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7A6847-8171-46E3-B593-FBF7EFA5D7AF}"/>
              </a:ext>
            </a:extLst>
          </p:cNvPr>
          <p:cNvSpPr txBox="1"/>
          <p:nvPr/>
        </p:nvSpPr>
        <p:spPr>
          <a:xfrm>
            <a:off x="9312676" y="978838"/>
            <a:ext cx="1771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Подзаголовок</a:t>
            </a:r>
            <a:endParaRPr lang="en-ID" sz="1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7148" y="1090466"/>
            <a:ext cx="7589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Обрати внимание, какая «хитрая» буква Ё – она обозначает два звука [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йо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].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43351" y="486846"/>
            <a:ext cx="3491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Пропой слово «ёж».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2501" y="4824751"/>
            <a:ext cx="4291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Йойойойож - </a:t>
            </a:r>
            <a:r>
              <a:rPr lang="ru-RU" sz="36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ёж</a:t>
            </a:r>
            <a:r>
              <a:rPr lang="ru-RU" sz="36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6" name="Picture 11" descr="Викторина на букву &quot;Е&quot; и &quot;Ё&quot; с отве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550" y="2202888"/>
            <a:ext cx="3829709" cy="215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02191" y="73152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ЛКА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5550" y="467047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7058" y="829993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СТРЫ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379" y="384048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7765" y="2869809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ВЕРТОЛ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6" name="AutoShape 4" descr="Стихи про Вертолет для детей и их родителей. Читать стихи про Вертолет 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Вертолет - Картинка 714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852" y="916158"/>
            <a:ext cx="2743200" cy="1666875"/>
          </a:xfrm>
          <a:prstGeom prst="rect">
            <a:avLst/>
          </a:prstGeom>
          <a:noFill/>
        </p:spPr>
      </p:pic>
      <p:sp>
        <p:nvSpPr>
          <p:cNvPr id="13320" name="AutoShape 8" descr="Афиша новогодних елок для детей 2020-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Новогодняя елка картинка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160" y="1366301"/>
            <a:ext cx="2082018" cy="1998415"/>
          </a:xfrm>
          <a:prstGeom prst="rect">
            <a:avLst/>
          </a:prstGeom>
          <a:noFill/>
        </p:spPr>
      </p:pic>
      <p:pic>
        <p:nvPicPr>
          <p:cNvPr id="13324" name="Picture 12" descr="Пчеловоды подарят московским сиротам 5 тонн меда | МГОМ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0814" y="3661653"/>
            <a:ext cx="1912376" cy="1912376"/>
          </a:xfrm>
          <a:prstGeom prst="rect">
            <a:avLst/>
          </a:prstGeom>
          <a:noFill/>
        </p:spPr>
      </p:pic>
      <p:pic>
        <p:nvPicPr>
          <p:cNvPr id="13326" name="Picture 14" descr="Конспект занятия по развитию коммуникативных навыков «Что такое дружба» для  старшей группы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1292" y="3225737"/>
            <a:ext cx="1729496" cy="2337157"/>
          </a:xfrm>
          <a:prstGeom prst="rect">
            <a:avLst/>
          </a:prstGeom>
          <a:noFill/>
        </p:spPr>
      </p:pic>
      <p:pic>
        <p:nvPicPr>
          <p:cNvPr id="13328" name="Picture 16" descr="Школа 65 - Школа очима дітей"/>
          <p:cNvPicPr>
            <a:picLocks noChangeAspect="1" noChangeArrowheads="1"/>
          </p:cNvPicPr>
          <p:nvPr/>
        </p:nvPicPr>
        <p:blipFill>
          <a:blip r:embed="rId6"/>
          <a:srcRect l="63339" b="54751"/>
          <a:stretch>
            <a:fillRect/>
          </a:stretch>
        </p:blipFill>
        <p:spPr bwMode="auto">
          <a:xfrm>
            <a:off x="8187397" y="1410334"/>
            <a:ext cx="1814732" cy="195184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325687" y="647114"/>
            <a:ext cx="657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endParaRPr lang="ru-RU" sz="6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Стихи про Вертолет для детей и их родителей. Читать стихи про Вертолет 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Афиша новогодних елок для детей 2020-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93767" y="523275"/>
            <a:ext cx="352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Составьте предложения.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2" descr="Картинки самолет для детей на прозрачном фоне | prim-bu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296" y="1503972"/>
            <a:ext cx="3024340" cy="1374262"/>
          </a:xfrm>
          <a:prstGeom prst="rect">
            <a:avLst/>
          </a:prstGeom>
          <a:noFill/>
        </p:spPr>
      </p:pic>
      <p:pic>
        <p:nvPicPr>
          <p:cNvPr id="28" name="Picture 4" descr="За сутки в Островском районе произошли два пожара. - 16 Ноября 2015 -  OSTROV-City NEOфициальный сайт города Ост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034" y="3761882"/>
            <a:ext cx="3182517" cy="191448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537684" y="146517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делает?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5672" y="2951019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Самолёт летит.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108" y="527517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делает?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1649" y="3587262"/>
            <a:ext cx="3308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Пожарная машина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спешит на помощь.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Буква Ё — общие сведения, примеры, материалы для изу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Пропись буква Ё для детей, учимся писать, распеча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прописная буква ё | Уроки письма, Прописи, Обучение буквам"/>
          <p:cNvPicPr>
            <a:picLocks noChangeAspect="1" noChangeArrowheads="1"/>
          </p:cNvPicPr>
          <p:nvPr/>
        </p:nvPicPr>
        <p:blipFill>
          <a:blip r:embed="rId2"/>
          <a:srcRect l="9378" t="40469" r="9777" b="9381"/>
          <a:stretch>
            <a:fillRect/>
          </a:stretch>
        </p:blipFill>
        <p:spPr bwMode="auto">
          <a:xfrm>
            <a:off x="3418448" y="1448971"/>
            <a:ext cx="5767755" cy="35872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18449" y="590843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Пиши правильно и красиво букву Ё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Азбука детям: буква Ё (Дошкольникам и первоклассникам короткие стихи про букву  Ё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380" y="826370"/>
            <a:ext cx="21431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5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65419" y="1550857"/>
            <a:ext cx="9037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о служебных видах транспорта;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расшифровать письмо;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читать слова;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составлять предложения по картинкам;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познакомитесь с буквой Ё.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3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43775" y="2771777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endParaRPr lang="ru-RU" sz="3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Гостям курорта Николаевка | Отель «Праг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789" y="3600450"/>
            <a:ext cx="3175086" cy="2066240"/>
          </a:xfrm>
          <a:prstGeom prst="rect">
            <a:avLst/>
          </a:prstGeom>
          <a:noFill/>
        </p:spPr>
      </p:pic>
      <p:pic>
        <p:nvPicPr>
          <p:cNvPr id="18" name="Picture 2" descr="Шкатулка с Буквами - Буква М - мультсериал для маленьких но любознательных  :) - Развиваем ребенка дома (от 0 до 7 лет) - Страна Мам"/>
          <p:cNvPicPr>
            <a:picLocks noChangeAspect="1" noChangeArrowheads="1"/>
          </p:cNvPicPr>
          <p:nvPr/>
        </p:nvPicPr>
        <p:blipFill>
          <a:blip r:embed="rId3"/>
          <a:srcRect l="13119" r="12279" b="6961"/>
          <a:stretch>
            <a:fillRect/>
          </a:stretch>
        </p:blipFill>
        <p:spPr bwMode="auto">
          <a:xfrm>
            <a:off x="6686551" y="942976"/>
            <a:ext cx="3228976" cy="1760000"/>
          </a:xfrm>
          <a:prstGeom prst="rect">
            <a:avLst/>
          </a:prstGeom>
          <a:noFill/>
        </p:spPr>
      </p:pic>
      <p:pic>
        <p:nvPicPr>
          <p:cNvPr id="19" name="Picture 2" descr="WS-41199.jpg (1000×1000) | Детский сад цвета, Пожарная команда, Пожарная  машина"/>
          <p:cNvPicPr>
            <a:picLocks noChangeAspect="1" noChangeArrowheads="1"/>
          </p:cNvPicPr>
          <p:nvPr/>
        </p:nvPicPr>
        <p:blipFill>
          <a:blip r:embed="rId4"/>
          <a:srcRect t="18259" b="11203"/>
          <a:stretch>
            <a:fillRect/>
          </a:stretch>
        </p:blipFill>
        <p:spPr bwMode="auto">
          <a:xfrm>
            <a:off x="1198128" y="700088"/>
            <a:ext cx="3585152" cy="25288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85988" y="320040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101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3713" y="517207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103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8462" y="886265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02328" y="1759528"/>
            <a:ext cx="9393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узнали о служебных видах транспорта;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смогли сами  расшифровать  и прочитать письмо;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составляли предложения по картинкам;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познакомились  с буквой Ё.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ᐈ Пароход vektor - векторные изображения, рисунок судно парохода &gt; скачать  на Depositphotos®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405" y="952339"/>
            <a:ext cx="2699656" cy="15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Как нарисовать лодку карандашом поэтап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197" y="4199485"/>
            <a:ext cx="2237027" cy="1439919"/>
          </a:xfrm>
          <a:prstGeom prst="rect">
            <a:avLst/>
          </a:prstGeom>
          <a:noFill/>
        </p:spPr>
      </p:pic>
      <p:pic>
        <p:nvPicPr>
          <p:cNvPr id="21" name="Picture 2" descr="Картинки самолет для детей на прозрачном фоне | prim-bur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6306" y="4259312"/>
            <a:ext cx="2999839" cy="1451429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0527" y="2728798"/>
            <a:ext cx="2107448" cy="1257942"/>
          </a:xfrm>
          <a:prstGeom prst="rect">
            <a:avLst/>
          </a:prstGeom>
        </p:spPr>
      </p:pic>
      <p:pic>
        <p:nvPicPr>
          <p:cNvPr id="24" name="Picture 4" descr="Temsa: турецкий автобус с двигателем Cummins для США - Expotrak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8763" y="2945333"/>
            <a:ext cx="2465571" cy="1304367"/>
          </a:xfrm>
          <a:prstGeom prst="rect">
            <a:avLst/>
          </a:prstGeom>
          <a:noFill/>
        </p:spPr>
      </p:pic>
      <p:pic>
        <p:nvPicPr>
          <p:cNvPr id="18436" name="Picture 4" descr="Велосипеды для детей дошкольного возрас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6972" y="897372"/>
            <a:ext cx="2582296" cy="1714298"/>
          </a:xfrm>
          <a:prstGeom prst="rect">
            <a:avLst/>
          </a:prstGeom>
          <a:noFill/>
        </p:spPr>
      </p:pic>
      <p:pic>
        <p:nvPicPr>
          <p:cNvPr id="23" name="Picture 6" descr="Поезд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42014" y="1266092"/>
            <a:ext cx="2619806" cy="144775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487593" y="464234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ТРАНСПОРТ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482" y="2588456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теплоход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4031" y="2532185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велосипед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2985" y="661181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поезд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6412" y="4178105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автобус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5532" y="375607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такси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56210" y="5078437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лодка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4227" y="5303520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самолёт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лан-конспект занятия (младшая группа) по теме: Машины специального  назначения | Образовательная социальная сеть"/>
          <p:cNvPicPr>
            <a:picLocks noChangeAspect="1" noChangeArrowheads="1"/>
          </p:cNvPicPr>
          <p:nvPr/>
        </p:nvPicPr>
        <p:blipFill>
          <a:blip r:embed="rId2"/>
          <a:srcRect l="3856" t="3180" r="2465" b="6154"/>
          <a:stretch>
            <a:fillRect/>
          </a:stretch>
        </p:blipFill>
        <p:spPr bwMode="auto">
          <a:xfrm>
            <a:off x="2000249" y="1787997"/>
            <a:ext cx="6757987" cy="379105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43089" y="424160"/>
            <a:ext cx="8372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Знаете ли вы, что иногда в жизни бывают опасные ситуации. И тогда на помощь приезжают машины  специального назначения. 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лан-конспект занятия (младшая группа) по теме: Машины специального  назначения | Образовательная социальная сеть"/>
          <p:cNvPicPr>
            <a:picLocks noChangeAspect="1" noChangeArrowheads="1"/>
          </p:cNvPicPr>
          <p:nvPr/>
        </p:nvPicPr>
        <p:blipFill>
          <a:blip r:embed="rId2"/>
          <a:srcRect l="3856" t="3180" r="2465" b="6154"/>
          <a:stretch>
            <a:fillRect/>
          </a:stretch>
        </p:blipFill>
        <p:spPr bwMode="auto">
          <a:xfrm>
            <a:off x="1871661" y="1573684"/>
            <a:ext cx="6958014" cy="37910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29013" y="571501"/>
            <a:ext cx="6205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Видеоролик о служебных видах транспорта.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900igr.net/up/datai/255161/0010-022-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26328" y="277091"/>
            <a:ext cx="669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называются специальные машины?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7236" y="4308764"/>
            <a:ext cx="27767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Полицейская 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102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93127" y="1039092"/>
            <a:ext cx="2105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Пожарная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машина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101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4364" y="4017817"/>
            <a:ext cx="16738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Скорая 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помощь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103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2" descr="Гостям курорта Николаевка | Отель «Праг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509" y="1378241"/>
            <a:ext cx="2964870" cy="2421370"/>
          </a:xfrm>
          <a:prstGeom prst="rect">
            <a:avLst/>
          </a:prstGeom>
          <a:noFill/>
        </p:spPr>
      </p:pic>
      <p:pic>
        <p:nvPicPr>
          <p:cNvPr id="20" name="Picture 4" descr="За сутки в Островском районе произошли два пожара. - 16 Ноября 2015 -  OSTROV-City NEOфициальный сайт города Ост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085" y="969817"/>
            <a:ext cx="2638722" cy="1587357"/>
          </a:xfrm>
          <a:prstGeom prst="rect">
            <a:avLst/>
          </a:prstGeom>
          <a:noFill/>
        </p:spPr>
      </p:pic>
      <p:pic>
        <p:nvPicPr>
          <p:cNvPr id="21" name="Picture 4" descr="Как будут выглядеть новые патрульные машины в Казахста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7068" y="2549237"/>
            <a:ext cx="3973078" cy="173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2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жарная машина картинк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642" y="1296208"/>
            <a:ext cx="3017328" cy="192529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66425" y="309489"/>
            <a:ext cx="76383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Рассмотрите картинки.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Какой автомобиль нужно вызвать при опасной ситуации?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5156" y="3441282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Лес горит.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7" name="AutoShape 5" descr="Митя и гриппиус - внеурочная работа, у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 descr="Митя и гриппиус - внеурочная работа, у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Сказки о Самом-Самом Главном, Рассуждайка запутывается - Мир детей -  медиаплатформа МирТес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595" y="3087906"/>
            <a:ext cx="1631023" cy="190229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23029" y="5050301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Человек болеет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2" descr="Гостям курорта Николаевка | Отель «Прага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3264" y="3451944"/>
            <a:ext cx="1943284" cy="19432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995224" y="118168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101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2990" y="5008097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103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Машинки мультфильм - Мир машинок - 128 серия: Гоночная машина, Авария.  Мультик для детей. - YouT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4783" y="1048180"/>
            <a:ext cx="2874645" cy="161698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260123" y="2658794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Авария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2" descr="Шкатулка с Буквами - Буква М - мультсериал для маленьких но любознательных  :) - Развиваем ребенка дома (от 0 до 7 лет) - Страна Мам"/>
          <p:cNvPicPr>
            <a:picLocks noChangeAspect="1" noChangeArrowheads="1"/>
          </p:cNvPicPr>
          <p:nvPr/>
        </p:nvPicPr>
        <p:blipFill>
          <a:blip r:embed="rId7" cstate="print"/>
          <a:srcRect l="13119" r="12279" b="6961"/>
          <a:stretch>
            <a:fillRect/>
          </a:stretch>
        </p:blipFill>
        <p:spPr bwMode="auto">
          <a:xfrm>
            <a:off x="8918919" y="1106247"/>
            <a:ext cx="2096085" cy="1468141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8961750" y="2639423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остям курорта Николаевка | Отель «Праг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539" y="678874"/>
            <a:ext cx="2857500" cy="2857500"/>
          </a:xfrm>
          <a:prstGeom prst="rect">
            <a:avLst/>
          </a:prstGeom>
          <a:noFill/>
        </p:spPr>
      </p:pic>
      <p:sp>
        <p:nvSpPr>
          <p:cNvPr id="31748" name="AutoShape 4" descr="Новые машины скорой помощи появились в столице - Новости Казахстана и мира  на сегод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86964" y="1141398"/>
            <a:ext cx="5126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Машина быстро мчится.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«Везу больного я в больницу,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всех, кто вызовет меня,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врачам доставлю быстро я!»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3698" y="3882684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Скорая помощь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airporttransfermoscow.com/map_images/627b2a9ebce7a7ebc82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artsait.ru/art/r/rubo/img/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WS-41199.jpg (1000×1000) | Детский сад цвета, Пожарная команда, Пожарная  маш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029" y="374074"/>
            <a:ext cx="3585152" cy="3585152"/>
          </a:xfrm>
          <a:prstGeom prst="rect">
            <a:avLst/>
          </a:prstGeom>
          <a:noFill/>
        </p:spPr>
      </p:pic>
      <p:pic>
        <p:nvPicPr>
          <p:cNvPr id="29700" name="Picture 4" descr="За сутки в Островском районе произошли два пожара. - 16 Ноября 2015 -  OSTROV-City NEOфициальный сайт города Ост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9592" y="3097165"/>
            <a:ext cx="3889952" cy="23400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67975" y="979192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Спешит машина красная,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выключая фар,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службу на опасную,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Спешит тушить пожар!</a:t>
            </a:r>
            <a:endParaRPr lang="ru-RU" sz="20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4566" y="4628271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Пожарная машина</a:t>
            </a:r>
            <a:endParaRPr lang="ru-RU" sz="28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8132</TotalTime>
  <Words>393</Words>
  <Application>Microsoft Office PowerPoint</Application>
  <PresentationFormat>Широкоэкранный</PresentationFormat>
  <Paragraphs>118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647</cp:revision>
  <dcterms:created xsi:type="dcterms:W3CDTF">2017-01-10T11:09:36Z</dcterms:created>
  <dcterms:modified xsi:type="dcterms:W3CDTF">2024-12-01T14:39:16Z</dcterms:modified>
</cp:coreProperties>
</file>