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6" r:id="rId2"/>
    <p:sldId id="301" r:id="rId3"/>
    <p:sldId id="340" r:id="rId4"/>
    <p:sldId id="336" r:id="rId5"/>
    <p:sldId id="315" r:id="rId6"/>
    <p:sldId id="313" r:id="rId7"/>
    <p:sldId id="326" r:id="rId8"/>
    <p:sldId id="320" r:id="rId9"/>
    <p:sldId id="334" r:id="rId10"/>
    <p:sldId id="333" r:id="rId11"/>
    <p:sldId id="311" r:id="rId12"/>
    <p:sldId id="264" r:id="rId13"/>
    <p:sldId id="332" r:id="rId14"/>
    <p:sldId id="341" r:id="rId15"/>
    <p:sldId id="324" r:id="rId16"/>
    <p:sldId id="335" r:id="rId17"/>
    <p:sldId id="327" r:id="rId18"/>
    <p:sldId id="299" r:id="rId19"/>
    <p:sldId id="339" r:id="rId20"/>
    <p:sldId id="312" r:id="rId21"/>
    <p:sldId id="338" r:id="rId22"/>
    <p:sldId id="323" r:id="rId23"/>
    <p:sldId id="342" r:id="rId24"/>
    <p:sldId id="343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437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978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10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5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341" y="1537422"/>
            <a:ext cx="1665181" cy="118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28522" y="2653675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самолёт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0674" y="3718405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6448" y="1556582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легковая машина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0268" y="3186040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трактор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281" y="4313223"/>
            <a:ext cx="1580132" cy="962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3597" y="2062912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грузовая машина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691" y="3989693"/>
            <a:ext cx="1609184" cy="1609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86288" y="4343102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жип-вездеход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8776" y="1116158"/>
            <a:ext cx="1634646" cy="12501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453" y="1697376"/>
            <a:ext cx="2209690" cy="8105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299" y="2681286"/>
            <a:ext cx="1646063" cy="14265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575089" y="460527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слова. Соотнесите слова с изображениями на картинке с помощью линий.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341" y="1537422"/>
            <a:ext cx="1665181" cy="118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26734" y="2610322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самолёт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7830" y="3817078"/>
            <a:ext cx="122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6448" y="1556582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легковая машина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7917" y="4361183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трактор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995" y="2845691"/>
            <a:ext cx="1580132" cy="962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3597" y="2062912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грузовая машина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4175" y="4054143"/>
            <a:ext cx="1609184" cy="1609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8646" y="3166266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жип-вездеход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5" y="937023"/>
            <a:ext cx="1634646" cy="12501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3987" y="1809736"/>
            <a:ext cx="2209690" cy="810513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5223350" y="2442631"/>
            <a:ext cx="1064783" cy="44336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7210" y="3548935"/>
            <a:ext cx="1256896" cy="1028636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</p:cNvCxnSpPr>
          <p:nvPr/>
        </p:nvCxnSpPr>
        <p:spPr>
          <a:xfrm flipV="1">
            <a:off x="7478962" y="2507889"/>
            <a:ext cx="2158019" cy="2053349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1"/>
          </p:cNvCxnSpPr>
          <p:nvPr/>
        </p:nvCxnSpPr>
        <p:spPr>
          <a:xfrm rot="10800000">
            <a:off x="2825414" y="1697377"/>
            <a:ext cx="3221034" cy="5926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 стрелкой 256"/>
          <p:cNvCxnSpPr/>
          <p:nvPr/>
        </p:nvCxnSpPr>
        <p:spPr>
          <a:xfrm flipH="1">
            <a:off x="5326365" y="2371157"/>
            <a:ext cx="1310818" cy="100436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 стрелкой 260"/>
          <p:cNvCxnSpPr/>
          <p:nvPr/>
        </p:nvCxnSpPr>
        <p:spPr>
          <a:xfrm flipH="1" flipV="1">
            <a:off x="3020465" y="3843068"/>
            <a:ext cx="3133076" cy="181682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Автобус, трамвай | Экологическое образование, Автобус, Детские картин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28" y="3117812"/>
            <a:ext cx="1644772" cy="14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446751" y="560541"/>
            <a:ext cx="3811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63782" y="547888"/>
            <a:ext cx="303414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лошадке ехали,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угла доехали.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2218" y="1999147"/>
            <a:ext cx="297872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Сели на машину,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Налили бензину.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машине ехали,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реки доехали.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6328" y="489002"/>
            <a:ext cx="317269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Трр! Стоп! Разворот.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реке – пароход.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Пароходом ехали,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горы доехали.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37709" y="2802713"/>
            <a:ext cx="399010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Пароход не везёт,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Надо сесть в самолёт.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Самолёт летит,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нём мотор гудит: У-у-у!</a:t>
            </a:r>
            <a:endParaRPr lang="ru-RU" sz="2000" dirty="0"/>
          </a:p>
        </p:txBody>
      </p:sp>
      <p:pic>
        <p:nvPicPr>
          <p:cNvPr id="7172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430" y="450273"/>
            <a:ext cx="2200275" cy="2076450"/>
          </a:xfrm>
          <a:prstGeom prst="rect">
            <a:avLst/>
          </a:prstGeom>
          <a:noFill/>
        </p:spPr>
      </p:pic>
      <p:pic>
        <p:nvPicPr>
          <p:cNvPr id="7174" name="Picture 6" descr="Машина на аккумуляторе для катания детей А198 Черная - Детский транспорт во  Владивосто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410" y="4123449"/>
            <a:ext cx="2393663" cy="1593282"/>
          </a:xfrm>
          <a:prstGeom prst="rect">
            <a:avLst/>
          </a:prstGeom>
          <a:noFill/>
        </p:spPr>
      </p:pic>
      <p:pic>
        <p:nvPicPr>
          <p:cNvPr id="7176" name="Picture 8" descr="Guilty Gadgets Childrens Kids Pirate Ship Pretend Play Cannon Treasure  PlaySet With Figures Toy: Amazon.co.uk: Toys &amp; Ga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7286" y="1353994"/>
            <a:ext cx="1396134" cy="1396134"/>
          </a:xfrm>
          <a:prstGeom prst="rect">
            <a:avLst/>
          </a:prstGeom>
          <a:noFill/>
        </p:spPr>
      </p:pic>
      <p:pic>
        <p:nvPicPr>
          <p:cNvPr id="7178" name="Picture 10" descr="Коммерческий самолет на белом фоне | Бесплатно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3794" y="3051979"/>
            <a:ext cx="2130426" cy="91547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68437" y="4607270"/>
            <a:ext cx="5514109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Перечислите  виды транспорта,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 которых говорится </a:t>
            </a:r>
          </a:p>
          <a:p>
            <a:pPr marL="228600" lvl="0" indent="-22860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стихотворении? 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617358" y="1237605"/>
            <a:ext cx="5078863" cy="40377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Это что?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Это колесо.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Колесо какое?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Колесо круглое, большое.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Это что?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Это руль.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Руль какой?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Руль круглый.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http://modelist-konstruktor.com/images/arch/1321-raz--i-razbortoval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312" y="901611"/>
            <a:ext cx="2084144" cy="26363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59126" y="675249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 диалог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Оплетка на руль Лада Приора рестайлинг для перетяжки руля со спицами — 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736" y="3215296"/>
            <a:ext cx="2306272" cy="2306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odelist-konstruktor.com/images/arch/1321-raz--i-razbortoval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26" y="929320"/>
            <a:ext cx="3840480" cy="3178446"/>
          </a:xfrm>
          <a:prstGeom prst="rect">
            <a:avLst/>
          </a:prstGeom>
          <a:noFill/>
        </p:spPr>
      </p:pic>
      <p:pic>
        <p:nvPicPr>
          <p:cNvPr id="6146" name="Picture 2" descr="Оплетка на руль Лада Приора рестайлинг для перетяжки руля со спицами — 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698" y="1206388"/>
            <a:ext cx="2306272" cy="2306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8182" y="4087091"/>
            <a:ext cx="26164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руль. 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круглый. 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8610" y="4481838"/>
            <a:ext cx="4682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колесо.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Оно круглое, большое.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7A6847-8171-46E3-B593-FBF7EFA5D7AF}"/>
              </a:ext>
            </a:extLst>
          </p:cNvPr>
          <p:cNvSpPr txBox="1"/>
          <p:nvPr/>
        </p:nvSpPr>
        <p:spPr>
          <a:xfrm>
            <a:off x="9312676" y="978838"/>
            <a:ext cx="177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Подзаголовок</a:t>
            </a:r>
            <a:endParaRPr lang="en-ID" sz="1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4985" y="536876"/>
            <a:ext cx="7022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Послушайте.  Прочитайте вместе с учителем. </a:t>
            </a:r>
          </a:p>
        </p:txBody>
      </p:sp>
      <p:pic>
        <p:nvPicPr>
          <p:cNvPr id="15362" name="Picture 2" descr="Машина радиоуправляемая &quot;Range Rover Sport&quot;, арт. 30300-RASTAR"/>
          <p:cNvPicPr>
            <a:picLocks noChangeAspect="1" noChangeArrowheads="1"/>
          </p:cNvPicPr>
          <p:nvPr/>
        </p:nvPicPr>
        <p:blipFill>
          <a:blip r:embed="rId2"/>
          <a:srcRect t="26522" r="3377" b="26832"/>
          <a:stretch>
            <a:fillRect/>
          </a:stretch>
        </p:blipFill>
        <p:spPr bwMode="auto">
          <a:xfrm>
            <a:off x="2403762" y="1565564"/>
            <a:ext cx="4814456" cy="28263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57601" y="4862945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колесо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4836" y="429490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фары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8072" y="1884219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капот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2472" y="142701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багажник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4322618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дверь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AutoShape 4" descr="ДИВАН детские СИДЕНЬЯ ДЛЯ ДЕТЕЙ VOLVO V40 ПОЛУ-КОЖА купить из Польши в  Украину через Alleg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>
            <a:off x="2632365" y="2355279"/>
            <a:ext cx="997527" cy="554176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2382983" y="3463638"/>
            <a:ext cx="1579423" cy="914397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7" idx="0"/>
          </p:cNvCxnSpPr>
          <p:nvPr/>
        </p:nvCxnSpPr>
        <p:spPr>
          <a:xfrm rot="5400000">
            <a:off x="4148543" y="4411780"/>
            <a:ext cx="609600" cy="29273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1" idx="0"/>
          </p:cNvCxnSpPr>
          <p:nvPr/>
        </p:nvCxnSpPr>
        <p:spPr>
          <a:xfrm rot="16200000" flipH="1">
            <a:off x="5407191" y="3528996"/>
            <a:ext cx="1039088" cy="548155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6719454" y="1898074"/>
            <a:ext cx="498764" cy="415637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03126" y="2951019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окно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054436" y="2438400"/>
            <a:ext cx="1524000" cy="678873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Оплетка на руль Лада Приора рестайлинг для перетяжки руля со спицами — 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6572" y="1055267"/>
            <a:ext cx="1404446" cy="140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34438" y="584261"/>
            <a:ext cx="6966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Нарисуйте любимую машинку. Назовите её части.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8" name="Picture 4" descr="Клипарт Забавные машинки » Портал о дизайне - PixelBru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338" y="1037070"/>
            <a:ext cx="6245226" cy="4471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2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i/189639/0011-008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4" descr="Автомобиль будущего». Художественное творчество детей. Фотоотчёт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/>
          <a:srcRect l="10404" t="12383" r="9020" b="12971"/>
          <a:stretch>
            <a:fillRect/>
          </a:stretch>
        </p:blipFill>
        <p:spPr bwMode="auto">
          <a:xfrm>
            <a:off x="1801356" y="421949"/>
            <a:ext cx="7185481" cy="366137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4758" y="4299879"/>
            <a:ext cx="8744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Дима. Я люблю машины.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 мне нравятся маленькие машины синего цвета.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Моя машина очень быстрая. У неё есть руль, колёса, фары,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дверцы, капот, багажник , окна.  Моя машина самая лучшая! 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втомобиль будущего». Художественное творчество детей. Фотоотчёт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/>
          <a:srcRect l="4649" t="7848" r="5619" b="7739"/>
          <a:stretch>
            <a:fillRect/>
          </a:stretch>
        </p:blipFill>
        <p:spPr bwMode="auto">
          <a:xfrm>
            <a:off x="1634837" y="762001"/>
            <a:ext cx="7689272" cy="4779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30133" y="639680"/>
            <a:ext cx="5824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Марат. Это машина будущего.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8" descr="Автомобиль будущего». Художественное творчество детей. Фотоотчёт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/>
          <a:srcRect l="8573" t="11685" r="6142" b="14716"/>
          <a:stretch>
            <a:fillRect/>
          </a:stretch>
        </p:blipFill>
        <p:spPr bwMode="auto">
          <a:xfrm>
            <a:off x="1758887" y="1093230"/>
            <a:ext cx="6968837" cy="4364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i/189639/0011-008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1427" y="946205"/>
            <a:ext cx="408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уроке:</a:t>
            </a:r>
            <a:endParaRPr lang="ru-RU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96290" y="1662545"/>
            <a:ext cx="89638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новые слова;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-будете слушать тексты, отвечать на вопросы;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-сможете определить жанр текста;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прочитаете слова, расскажете о своей любимой машине.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Автомобиль будущего». Художественное творчество детей. Фотоотчёт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/>
          <a:srcRect l="11451" t="12732" r="8235" b="7739"/>
          <a:stretch>
            <a:fillRect/>
          </a:stretch>
        </p:blipFill>
        <p:spPr bwMode="auto">
          <a:xfrm>
            <a:off x="1440873" y="831273"/>
            <a:ext cx="4197927" cy="2452254"/>
          </a:xfrm>
          <a:prstGeom prst="rect">
            <a:avLst/>
          </a:prstGeom>
          <a:noFill/>
        </p:spPr>
      </p:pic>
      <p:pic>
        <p:nvPicPr>
          <p:cNvPr id="12292" name="Picture 4" descr="Отчет с Церемонии награждения участников конкурса «Автомобиль мечты»! -  Новости - О компании - Тойота Центр Тольят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915" y="827151"/>
            <a:ext cx="4318721" cy="2414813"/>
          </a:xfrm>
          <a:prstGeom prst="rect">
            <a:avLst/>
          </a:prstGeom>
          <a:noFill/>
        </p:spPr>
      </p:pic>
      <p:pic>
        <p:nvPicPr>
          <p:cNvPr id="12294" name="Picture 6" descr="Подведены итоги регионального этапа всероссийского конкурса творческих,  исследовательских и научных работ учащихся фестиваля энергосбережения  #ВместеЯрче | Министерство строительства и жилищно-коммунального хозяй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237" y="3584864"/>
            <a:ext cx="4821381" cy="208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kalyamalya.ru/images/library/paint/Traktor-01.gif"/>
          <p:cNvPicPr>
            <a:picLocks noChangeAspect="1" noChangeArrowheads="1"/>
          </p:cNvPicPr>
          <p:nvPr/>
        </p:nvPicPr>
        <p:blipFill>
          <a:blip r:embed="rId2" cstate="print"/>
          <a:srcRect b="7990"/>
          <a:stretch>
            <a:fillRect/>
          </a:stretch>
        </p:blipFill>
        <p:spPr bwMode="auto">
          <a:xfrm>
            <a:off x="1537792" y="1213401"/>
            <a:ext cx="3737592" cy="2579225"/>
          </a:xfrm>
          <a:prstGeom prst="rect">
            <a:avLst/>
          </a:prstGeom>
          <a:noFill/>
        </p:spPr>
      </p:pic>
      <p:pic>
        <p:nvPicPr>
          <p:cNvPr id="15" name="Picture 4" descr="http://boobooka.com/wp-content/uploads/2014/07/1123-raskraski-dlya-detey-korab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979" y="2985947"/>
            <a:ext cx="4385182" cy="24666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70142" y="703385"/>
            <a:ext cx="478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Раскрасьте картинки. Подпишите.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1" y="4065563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Трактор</a:t>
            </a:r>
            <a:endParaRPr lang="ru-RU" sz="36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5711" y="167405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Корабль</a:t>
            </a:r>
            <a:endParaRPr lang="ru-RU" sz="36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46909" y="722945"/>
            <a:ext cx="4835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за чудо – длинный дом!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Пассажиров много в нем.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Носит обувь из резины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питается бензином…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66508" y="667526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Этот конь не ест овса,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Вместо ног — два колеса.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Сядь верхом и мчись на нём,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Только лучше правь рулём. 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Новинки коллекции детских велосипедов для детей от 7 до 9 лет / Катаемся с  детьми / Schwinn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109" y="2384031"/>
            <a:ext cx="3602182" cy="2839132"/>
          </a:xfrm>
          <a:prstGeom prst="rect">
            <a:avLst/>
          </a:prstGeom>
          <a:noFill/>
        </p:spPr>
      </p:pic>
      <p:sp>
        <p:nvSpPr>
          <p:cNvPr id="11268" name="AutoShape 4" descr="Купить Оптом 25см Общественного Автобус Модель Двухэтажные Автомобили  Советская Игрушка Diecasttoys Для Детей Желтых Детей Игрушки Отhighqualit03  В Категории , 8 731 руб. На Ru.Dhgate.Com | Dhg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Auto Bus Comic Vector Images (over 14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2389909"/>
            <a:ext cx="3280352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5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327" y="1069403"/>
            <a:ext cx="2555262" cy="1781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63" y="2782471"/>
            <a:ext cx="2408034" cy="2031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7600" y="2127550"/>
            <a:ext cx="2300432" cy="2300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6591" y="985495"/>
            <a:ext cx="2472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грузовая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 </a:t>
            </a:r>
            <a:endParaRPr lang="ru-RU" sz="36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8494" y="4493104"/>
            <a:ext cx="2791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легковая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 </a:t>
            </a:r>
            <a:endParaRPr lang="kk-KZ" sz="4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3676" y="4610415"/>
            <a:ext cx="2816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вездеход </a:t>
            </a:r>
            <a:endParaRPr lang="kk-KZ" sz="4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0655" y="1188500"/>
            <a:ext cx="3076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 </a:t>
            </a:r>
            <a:endParaRPr lang="ru-RU" sz="4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5563" y="618978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повторим.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odelist-konstruktor.com/images/arch/1321-raz--i-razbortoval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26" y="929320"/>
            <a:ext cx="3840480" cy="3178446"/>
          </a:xfrm>
          <a:prstGeom prst="rect">
            <a:avLst/>
          </a:prstGeom>
          <a:noFill/>
        </p:spPr>
      </p:pic>
      <p:pic>
        <p:nvPicPr>
          <p:cNvPr id="6146" name="Picture 2" descr="Оплетка на руль Лада Приора рестайлинг для перетяжки руля со спицами — 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698" y="1206388"/>
            <a:ext cx="2306272" cy="2306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8182" y="4087091"/>
            <a:ext cx="26164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руль. 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круглый. 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8610" y="4481838"/>
            <a:ext cx="4682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колесо.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Оно круглое, большое.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79962" y="2108399"/>
            <a:ext cx="7232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- вы узнали новые слова;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- слушали тексты, отвечали на вопросы;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- читали слова, рисовали;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-  рассказывали о своих любимых машинках.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709" y="1357745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i/189639/0011-008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36073" y="570684"/>
            <a:ext cx="31588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улице нашей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Машины, машины. 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Машины-малютки, 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 большие. 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Спешат грузовые, 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Фырчат легковые.</a:t>
            </a:r>
            <a:b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Торопятся, мчатся,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144298" y="2819834"/>
            <a:ext cx="49136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 будто живые.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 Эй, машины, полный ход!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— примерный пешеход: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Торопиться не люблю,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Вам дорогу уступлю.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9395" name="Picture 3" descr="Почитайте детям - МБДОУ &quot;Детский сад №47&quot; - г. Чи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62" y="619125"/>
            <a:ext cx="4010025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5.infourok.ru/uploads/ex/00fd/00077b0c-d89fc3fe/hello_html_m39abb5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87100" y="2330540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</a:t>
            </a:r>
            <a:endParaRPr lang="ru-RU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1" t="11000" r="759" b="16069"/>
          <a:stretch/>
        </p:blipFill>
        <p:spPr>
          <a:xfrm>
            <a:off x="1357898" y="849802"/>
            <a:ext cx="2062657" cy="1136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3029" y="2268955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АШИНА</a:t>
            </a:r>
            <a:endParaRPr lang="ru-RU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660" y="998916"/>
            <a:ext cx="2262645" cy="12273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498949" y="2207429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ТАКСИ</a:t>
            </a:r>
            <a:endParaRPr lang="ru-RU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847" y="3226614"/>
            <a:ext cx="2280102" cy="1774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3029" y="5157987"/>
            <a:ext cx="2860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ВЕЛОСИПЕД</a:t>
            </a:r>
            <a:endParaRPr lang="ru-RU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8978" y="3465765"/>
            <a:ext cx="2052117" cy="1297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519" y="3173377"/>
            <a:ext cx="2563779" cy="160064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769303" y="5071583"/>
            <a:ext cx="2897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ТРАМВАЙ </a:t>
            </a:r>
            <a:endParaRPr lang="ru-RU" sz="3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7152" y="5024740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ТРОЛЛЕЙБУС </a:t>
            </a:r>
            <a:endParaRPr lang="ru-RU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005" y="895389"/>
            <a:ext cx="1774090" cy="10912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8674" y="391829"/>
            <a:ext cx="3360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</a:t>
            </a:r>
            <a:endParaRPr lang="ru-RU" sz="4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31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96291" y="387928"/>
            <a:ext cx="8728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Посмотрите на экран. Послушайте стихи про разные машинки. Назовите знакомые слова, которые вы услышали.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36506" y="1401032"/>
            <a:ext cx="42533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Первая картинка,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на ней машинка.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кабина, руль и кузов.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Кузов нужен нам для грузов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84338" y="3934616"/>
            <a:ext cx="35541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ещё картинка-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легковой машинкой.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багажник, вот капот,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под ним мотор ревёт.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733" y="1403591"/>
            <a:ext cx="2743200" cy="1666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89" y="35069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80656" y="803564"/>
            <a:ext cx="32973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Новая картинка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опять машинка.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Это джип-вездеход,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Без дороги он пройдёт.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колёса-то большие,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колёса заводные!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782170" y="3834548"/>
            <a:ext cx="42949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четвёртая картинка,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на ней ещё машинка.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Это смелый вездеход.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 везде, везде пройдёт.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91" y="3238163"/>
            <a:ext cx="2972589" cy="2166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14" y="866579"/>
            <a:ext cx="3433970" cy="22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15E502-EED1-4737-94C6-631ACDEBCF70}"/>
              </a:ext>
            </a:extLst>
          </p:cNvPr>
          <p:cNvSpPr txBox="1"/>
          <p:nvPr/>
        </p:nvSpPr>
        <p:spPr>
          <a:xfrm flipH="1">
            <a:off x="1273572" y="4037521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98633B-80CE-4C0D-94CA-09327ACD88D0}"/>
              </a:ext>
            </a:extLst>
          </p:cNvPr>
          <p:cNvSpPr/>
          <p:nvPr/>
        </p:nvSpPr>
        <p:spPr>
          <a:xfrm flipH="1">
            <a:off x="1273572" y="4654648"/>
            <a:ext cx="3123254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099D60-A416-4808-97B5-59CA6739B4A7}"/>
              </a:ext>
            </a:extLst>
          </p:cNvPr>
          <p:cNvSpPr/>
          <p:nvPr/>
        </p:nvSpPr>
        <p:spPr>
          <a:xfrm flipH="1">
            <a:off x="1273572" y="2569752"/>
            <a:ext cx="3123254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4224" y="856029"/>
            <a:ext cx="41702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и пятая картинка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ещё одна машинка.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Гусеничный у машины ход,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Трактором зовёт её народ.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34" y="2374365"/>
            <a:ext cx="3810000" cy="29146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34" y="2461199"/>
            <a:ext cx="3810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33358" y="559035"/>
            <a:ext cx="67194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 и запомните!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 -</a:t>
            </a:r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көлік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Грузовая машина –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жүк мәшинесі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Легковая машина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жеңіл мәшине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Вездеход - жол таңдамайтын көлік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Колесо - дөңгелек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7893" y="1006020"/>
            <a:ext cx="1716276" cy="1045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9741" y="2438926"/>
            <a:ext cx="1630439" cy="1219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0066" y="2694397"/>
            <a:ext cx="2679122" cy="2679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872" y="32303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46" y="323816"/>
            <a:ext cx="2555262" cy="1781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889" y="2261967"/>
            <a:ext cx="2408034" cy="2031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7600" y="2127550"/>
            <a:ext cx="2300432" cy="2300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6591" y="338382"/>
            <a:ext cx="2472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грузовая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 </a:t>
            </a:r>
            <a:endParaRPr lang="ru-RU" sz="36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8494" y="4085141"/>
            <a:ext cx="2791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легковая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 </a:t>
            </a:r>
            <a:endParaRPr lang="kk-KZ" sz="4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3676" y="4610415"/>
            <a:ext cx="2816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вездеход </a:t>
            </a:r>
            <a:endParaRPr lang="kk-KZ" sz="4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4556" y="344438"/>
            <a:ext cx="3076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 </a:t>
            </a:r>
            <a:endParaRPr lang="ru-RU" sz="4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5239" y="1380154"/>
            <a:ext cx="1415305" cy="14153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55615" y="2816783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колесо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806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7948</TotalTime>
  <Words>544</Words>
  <Application>Microsoft Office PowerPoint</Application>
  <PresentationFormat>Широкоэкранный</PresentationFormat>
  <Paragraphs>144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636</cp:revision>
  <dcterms:created xsi:type="dcterms:W3CDTF">2017-01-10T11:09:36Z</dcterms:created>
  <dcterms:modified xsi:type="dcterms:W3CDTF">2024-12-01T14:37:55Z</dcterms:modified>
</cp:coreProperties>
</file>