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44" r:id="rId2"/>
    <p:sldId id="321" r:id="rId3"/>
    <p:sldId id="317" r:id="rId4"/>
    <p:sldId id="327" r:id="rId5"/>
    <p:sldId id="335" r:id="rId6"/>
    <p:sldId id="328" r:id="rId7"/>
    <p:sldId id="342" r:id="rId8"/>
    <p:sldId id="329" r:id="rId9"/>
    <p:sldId id="324" r:id="rId10"/>
    <p:sldId id="313" r:id="rId11"/>
    <p:sldId id="326" r:id="rId12"/>
    <p:sldId id="266" r:id="rId13"/>
    <p:sldId id="311" r:id="rId14"/>
    <p:sldId id="337" r:id="rId15"/>
    <p:sldId id="323" r:id="rId16"/>
    <p:sldId id="330" r:id="rId17"/>
    <p:sldId id="331" r:id="rId18"/>
    <p:sldId id="339" r:id="rId19"/>
    <p:sldId id="340" r:id="rId20"/>
    <p:sldId id="303" r:id="rId21"/>
    <p:sldId id="264" r:id="rId22"/>
    <p:sldId id="338" r:id="rId23"/>
    <p:sldId id="304" r:id="rId24"/>
    <p:sldId id="34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E3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5226" autoAdjust="0"/>
  </p:normalViewPr>
  <p:slideViewPr>
    <p:cSldViewPr snapToGrid="0" showGuides="1">
      <p:cViewPr varScale="1">
        <p:scale>
          <a:sx n="87" d="100"/>
          <a:sy n="87" d="100"/>
        </p:scale>
        <p:origin x="437" y="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pPr/>
              <a:t>01/12/2024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6021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024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07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422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049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80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51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622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863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525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53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50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4089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3117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63" r:id="rId5"/>
    <p:sldLayoutId id="2147483656" r:id="rId6"/>
    <p:sldLayoutId id="2147483657" r:id="rId7"/>
    <p:sldLayoutId id="2147483661" r:id="rId8"/>
    <p:sldLayoutId id="2147483680" r:id="rId9"/>
    <p:sldLayoutId id="2147483658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1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26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2204099" y="3005685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 урока: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r>
              <a:rPr lang="ru-RU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Путь в школу</a:t>
            </a:r>
            <a:r>
              <a:rPr lang="ru-RU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2582837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2703654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1278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419" y="1652418"/>
            <a:ext cx="3662901" cy="25790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890" y="1149930"/>
            <a:ext cx="3210378" cy="33936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5120" y="497942"/>
            <a:ext cx="4451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 из пешеходов нарушает 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правила дорожного движения?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902" y="949509"/>
            <a:ext cx="1469455" cy="16753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016" y="634772"/>
            <a:ext cx="1532292" cy="164640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81437" y="4650155"/>
            <a:ext cx="80450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Переходи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улицу только по пешеходному переходу!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перебегай дорогу перед близко идущим транспортом!</a:t>
            </a:r>
          </a:p>
        </p:txBody>
      </p:sp>
    </p:spTree>
    <p:extLst>
      <p:ext uri="{BB962C8B-B14F-4D97-AF65-F5344CB8AC3E}">
        <p14:creationId xmlns:p14="http://schemas.microsoft.com/office/powerpoint/2010/main" val="357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C837B12-1937-47A2-8F55-2FC942B2F727}"/>
              </a:ext>
            </a:extLst>
          </p:cNvPr>
          <p:cNvSpPr txBox="1"/>
          <p:nvPr/>
        </p:nvSpPr>
        <p:spPr>
          <a:xfrm flipH="1">
            <a:off x="1273572" y="1952625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14A170-C840-48F2-80FB-D86CFCE92CC8}"/>
              </a:ext>
            </a:extLst>
          </p:cNvPr>
          <p:cNvSpPr txBox="1"/>
          <p:nvPr/>
        </p:nvSpPr>
        <p:spPr>
          <a:xfrm flipH="1">
            <a:off x="1273572" y="1665187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1465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315E502-EED1-4737-94C6-631ACDEBCF70}"/>
              </a:ext>
            </a:extLst>
          </p:cNvPr>
          <p:cNvSpPr txBox="1"/>
          <p:nvPr/>
        </p:nvSpPr>
        <p:spPr>
          <a:xfrm flipH="1">
            <a:off x="1273572" y="4037521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3F512E-451A-46C3-9690-F75599CC53CD}"/>
              </a:ext>
            </a:extLst>
          </p:cNvPr>
          <p:cNvSpPr txBox="1"/>
          <p:nvPr/>
        </p:nvSpPr>
        <p:spPr>
          <a:xfrm flipH="1">
            <a:off x="1273572" y="3750083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1731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452" y="856616"/>
            <a:ext cx="5873452" cy="40127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70795" y="5037345"/>
            <a:ext cx="4294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Ходи только по тротуару!</a:t>
            </a:r>
          </a:p>
        </p:txBody>
      </p:sp>
    </p:spTree>
    <p:extLst>
      <p:ext uri="{BB962C8B-B14F-4D97-AF65-F5344CB8AC3E}">
        <p14:creationId xmlns:p14="http://schemas.microsoft.com/office/powerpoint/2010/main" val="34343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F3F512E-451A-46C3-9690-F75599CC53CD}"/>
              </a:ext>
            </a:extLst>
          </p:cNvPr>
          <p:cNvSpPr txBox="1"/>
          <p:nvPr/>
        </p:nvSpPr>
        <p:spPr>
          <a:xfrm flipH="1">
            <a:off x="1273572" y="3750083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1731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347" t="14926" r="1768" b="17131"/>
          <a:stretch/>
        </p:blipFill>
        <p:spPr>
          <a:xfrm>
            <a:off x="5845988" y="696854"/>
            <a:ext cx="3850102" cy="24271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054" y="3124000"/>
            <a:ext cx="3613116" cy="25105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34957" y="1156353"/>
            <a:ext cx="28600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играй на </a:t>
            </a:r>
            <a:endParaRPr lang="ru-RU" sz="24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проезжей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части!</a:t>
            </a:r>
          </a:p>
        </p:txBody>
      </p:sp>
    </p:spTree>
    <p:extLst>
      <p:ext uri="{BB962C8B-B14F-4D97-AF65-F5344CB8AC3E}">
        <p14:creationId xmlns:p14="http://schemas.microsoft.com/office/powerpoint/2010/main" val="293821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402" b="8132"/>
          <a:stretch/>
        </p:blipFill>
        <p:spPr>
          <a:xfrm>
            <a:off x="955026" y="831368"/>
            <a:ext cx="5219146" cy="45439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13674" y="1429723"/>
            <a:ext cx="40911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Переходи улицу только </a:t>
            </a:r>
            <a:endParaRPr lang="ru-RU" sz="24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зелёный  свет!</a:t>
            </a:r>
          </a:p>
        </p:txBody>
      </p:sp>
    </p:spTree>
    <p:extLst>
      <p:ext uri="{BB962C8B-B14F-4D97-AF65-F5344CB8AC3E}">
        <p14:creationId xmlns:p14="http://schemas.microsoft.com/office/powerpoint/2010/main" val="118556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C7A6847-8171-46E3-B593-FBF7EFA5D7AF}"/>
              </a:ext>
            </a:extLst>
          </p:cNvPr>
          <p:cNvSpPr txBox="1"/>
          <p:nvPr/>
        </p:nvSpPr>
        <p:spPr>
          <a:xfrm>
            <a:off x="9312676" y="978838"/>
            <a:ext cx="1771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Подзаголовок</a:t>
            </a:r>
            <a:endParaRPr lang="en-ID" sz="14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3333" y="725514"/>
            <a:ext cx="51539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Красный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очень строгий свет!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 горит – проезда нет.</a:t>
            </a:r>
          </a:p>
          <a:p>
            <a:r>
              <a:rPr lang="ru-RU" sz="24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Жёлтый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подожди чуть-чуть,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</a:t>
            </a:r>
            <a:r>
              <a:rPr lang="ru-RU" sz="24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зелёный 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можно в путь!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114" y="563585"/>
            <a:ext cx="3265166" cy="478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8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0967" y="700102"/>
            <a:ext cx="418576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Сколько 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</a:t>
            </a:r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год!</a:t>
            </a:r>
          </a:p>
          <a:p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Сколько 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</a:t>
            </a:r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блок!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</a:t>
            </a:r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сно всё! Приплыл кораблик.</a:t>
            </a:r>
          </a:p>
          <a:p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приехали, друзь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</a:t>
            </a:r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 встречает буква… </a:t>
            </a:r>
            <a:endParaRPr lang="ru-RU" sz="20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76" y="2495282"/>
            <a:ext cx="3787968" cy="2963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204" y="717447"/>
            <a:ext cx="2799374" cy="24050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204" y="3355989"/>
            <a:ext cx="2499753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0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4524" y="315725"/>
            <a:ext cx="7413918" cy="830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Послушайте имена детей. Вспомните правило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Вы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услышали новый звук? 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ru-RU" sz="2000" b="1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йа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36345" y="1937019"/>
            <a:ext cx="6060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Буква Я </a:t>
            </a:r>
            <a:r>
              <a:rPr lang="ru-RU" sz="24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обозначает два звука [</a:t>
            </a:r>
            <a:r>
              <a:rPr lang="ru-RU" sz="2400" b="1" dirty="0" err="1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йа</a:t>
            </a:r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].</a:t>
            </a:r>
            <a:endParaRPr lang="ru-RU" sz="24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39302" y="1338994"/>
            <a:ext cx="4245073" cy="48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</a:t>
            </a:r>
            <a:r>
              <a:rPr lang="ru-RU" sz="24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н, Зо</a:t>
            </a:r>
            <a:r>
              <a:rPr lang="ru-RU" sz="24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</a:t>
            </a:r>
            <a:r>
              <a:rPr lang="ru-RU" sz="24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4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ша, </a:t>
            </a:r>
            <a:r>
              <a:rPr lang="ru-RU" sz="24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на.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128" y="2788592"/>
            <a:ext cx="2143125" cy="214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212" y="2704517"/>
            <a:ext cx="2197027" cy="231127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59315" y="2964820"/>
            <a:ext cx="12170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</a:t>
            </a:r>
            <a:r>
              <a:rPr lang="ru-RU" sz="3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12805" y="3399464"/>
            <a:ext cx="1350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</a:t>
            </a:r>
            <a:r>
              <a:rPr lang="ru-RU" sz="36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</a:t>
            </a:r>
            <a:r>
              <a:rPr lang="ru-RU" sz="3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7963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http://900igr.net/up/datai/255161/0010-022-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92411" y="913574"/>
            <a:ext cx="5071030" cy="977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знает: буква Я –</a:t>
            </a:r>
            <a:endParaRPr lang="ru-RU" sz="2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Самая хвастливая.</a:t>
            </a:r>
            <a:endParaRPr lang="ru-RU" sz="24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29781" y="381965"/>
            <a:ext cx="3406702" cy="401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Выучите стихотворение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714" y="1587301"/>
            <a:ext cx="2857500" cy="2809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638" t="2364" r="2741" b="6158"/>
          <a:stretch/>
        </p:blipFill>
        <p:spPr>
          <a:xfrm>
            <a:off x="1831532" y="2430076"/>
            <a:ext cx="2905904" cy="276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5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http://900igr.net/up/datai/255161/0010-022-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472554" y="299520"/>
            <a:ext cx="4264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Какая буква потерялась?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2792" y="2294583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Л_гушка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99295" y="4648501"/>
            <a:ext cx="1494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гнёнок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35599" y="4696576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Д_тел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89168" y="2063750"/>
            <a:ext cx="134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_блоко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38780" y="4495077"/>
            <a:ext cx="84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М_ч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38420" y="4687929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Кол_ска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12938" y="1719735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Дын_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78789" y="947020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Вишн_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265" y="2747530"/>
            <a:ext cx="1473228" cy="138144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986" y="3004012"/>
            <a:ext cx="1319797" cy="131979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9168" y="602834"/>
            <a:ext cx="1445931" cy="142822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935" y="928036"/>
            <a:ext cx="1235860" cy="13531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529" y="2767117"/>
            <a:ext cx="1476407" cy="171774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3968" y="728653"/>
            <a:ext cx="1545407" cy="101175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5289" y="1498922"/>
            <a:ext cx="1219995" cy="11150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4221" y="2847405"/>
            <a:ext cx="1456326" cy="161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http://900igr.net/up/datai/255161/0010-022-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472554" y="299520"/>
            <a:ext cx="4264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Какая буква потерялась?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2792" y="2294583"/>
            <a:ext cx="159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</a:t>
            </a:r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гушка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99295" y="4648501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гнёнок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35599" y="4696576"/>
            <a:ext cx="115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тел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31312" y="2168433"/>
            <a:ext cx="136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блоко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38780" y="4495077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38420" y="4687929"/>
            <a:ext cx="151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</a:t>
            </a:r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ска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12938" y="1719735"/>
            <a:ext cx="1067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Дын</a:t>
            </a:r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78789" y="947020"/>
            <a:ext cx="126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Вишн</a:t>
            </a:r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265" y="2747530"/>
            <a:ext cx="1473228" cy="138144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986" y="3004012"/>
            <a:ext cx="1319797" cy="131979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2071" y="669444"/>
            <a:ext cx="1445931" cy="142822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935" y="928036"/>
            <a:ext cx="1235860" cy="13531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529" y="2767117"/>
            <a:ext cx="1476407" cy="171774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3968" y="728653"/>
            <a:ext cx="1545407" cy="101175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5289" y="1498922"/>
            <a:ext cx="1219995" cy="11150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4221" y="2847405"/>
            <a:ext cx="1456326" cy="16141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86491" y="572494"/>
            <a:ext cx="1478310" cy="179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3895" y="603527"/>
            <a:ext cx="4860758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Сегодня на уроке</a:t>
            </a:r>
            <a:r>
              <a:rPr lang="ru-RU" sz="28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2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3895" y="1810348"/>
            <a:ext cx="632577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вы узнаете новые слова;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закрепите правила дорожного движения;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будете слушать текст, отвечать на вопросы;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сможете составить рассказ по картинке;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познакомитесь с буквой Я.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3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2454" y="468027"/>
            <a:ext cx="5862502" cy="401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сами. Покажите движениями.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01236" y="792563"/>
            <a:ext cx="1760418" cy="401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делаю?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906" y="1363387"/>
            <a:ext cx="1643924" cy="1619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79" y="2414397"/>
            <a:ext cx="1528929" cy="16902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23499" y="4167854"/>
            <a:ext cx="10502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иду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53051" y="5048576"/>
            <a:ext cx="12458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бегу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321011" y="4437120"/>
            <a:ext cx="17123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читаю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590061" y="5116103"/>
            <a:ext cx="13805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стою</a:t>
            </a:r>
            <a:endParaRPr lang="ru-RU" sz="3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052" y="3287546"/>
            <a:ext cx="1523255" cy="15232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823" y="3327528"/>
            <a:ext cx="1177309" cy="15803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4930" y="1650941"/>
            <a:ext cx="1483615" cy="1709091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 flipH="1">
            <a:off x="2023629" y="2655149"/>
            <a:ext cx="1928364" cy="1687231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4001835" y="3116911"/>
            <a:ext cx="665581" cy="2028716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243053" y="3116911"/>
            <a:ext cx="545869" cy="2075639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678199" y="2637509"/>
            <a:ext cx="2042518" cy="1799611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61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27r.ru/stopkadr/albums/userpics/10002/norm_2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6010"/>
          <a:stretch/>
        </p:blipFill>
        <p:spPr bwMode="auto">
          <a:xfrm>
            <a:off x="5304789" y="929429"/>
            <a:ext cx="2885142" cy="195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576" y="892899"/>
            <a:ext cx="2966688" cy="19275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799" y="3612683"/>
            <a:ext cx="3410094" cy="21357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950" y="3403932"/>
            <a:ext cx="3199724" cy="2100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3654" y="443994"/>
            <a:ext cx="2659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Мой путь в школу.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2708" y="2960297"/>
            <a:ext cx="3783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живу рядом со школой…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93505" y="2951522"/>
            <a:ext cx="3528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Опасности, которые есть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 меня на пути…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0983" y="5548425"/>
            <a:ext cx="2643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 перекрёсток…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4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ин на доске CASAS, PALÁCIOS E ETC.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33" y="1684692"/>
            <a:ext cx="1919958" cy="152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981" y="3763225"/>
            <a:ext cx="2763958" cy="15259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550" y="1745974"/>
            <a:ext cx="1606957" cy="16069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127" y="3703428"/>
            <a:ext cx="2110093" cy="15313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6699" y="1746238"/>
            <a:ext cx="1891095" cy="1882061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3068145" y="2524299"/>
            <a:ext cx="541461" cy="12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5007952" y="2596043"/>
            <a:ext cx="430069" cy="144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7569643" y="2610407"/>
            <a:ext cx="55011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9934742" y="2602296"/>
            <a:ext cx="624552" cy="115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3769757" y="4477341"/>
            <a:ext cx="526494" cy="354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Прямая со стрелкой 260"/>
          <p:cNvCxnSpPr/>
          <p:nvPr/>
        </p:nvCxnSpPr>
        <p:spPr>
          <a:xfrm>
            <a:off x="6669612" y="4526215"/>
            <a:ext cx="47442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Прямая со стрелкой 264"/>
          <p:cNvCxnSpPr/>
          <p:nvPr/>
        </p:nvCxnSpPr>
        <p:spPr>
          <a:xfrm>
            <a:off x="909394" y="4458594"/>
            <a:ext cx="416640" cy="2097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17714" y="1312363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93987" y="1266386"/>
            <a:ext cx="143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ПЕРЕХОД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3178" y="1246186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МАГАЗИН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10522" y="1214866"/>
            <a:ext cx="14334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ПЕРЕХОД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32127" y="5358320"/>
            <a:ext cx="1811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ОСТАНОВКА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4032" y="5300775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АВТОБУС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92260" y="5339415"/>
            <a:ext cx="1215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ШКОЛА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3004" y="532848"/>
            <a:ext cx="4434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Мой отчёт о пути в школу.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2" descr="Автобус, трамвай | Экологическое образование, Автобус, Детские картины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808" y="3702032"/>
            <a:ext cx="1874689" cy="162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/>
          <a:srcRect t="25377"/>
          <a:stretch/>
        </p:blipFill>
        <p:spPr>
          <a:xfrm>
            <a:off x="5539010" y="1941389"/>
            <a:ext cx="1857497" cy="148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1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versiya.info/uploads/posts/2019-02/1550900027_r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wallbox.ru/wallpapers/main2/201728/devocka-zerebenok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33776" y="564747"/>
            <a:ext cx="5899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Пропишите  правильно и красиво букву Я.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15" y="1306687"/>
            <a:ext cx="6096000" cy="457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015" y="620299"/>
            <a:ext cx="1876150" cy="176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8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versiya.info/uploads/posts/2019-02/1550900027_r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wallbox.ru/wallpapers/main2/201728/devocka-zerebenok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027582" y="635117"/>
            <a:ext cx="2951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Итоги урока:</a:t>
            </a:r>
            <a:endParaRPr lang="ru-RU" sz="32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47353" y="1482172"/>
            <a:ext cx="8568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- </a:t>
            </a: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вы </a:t>
            </a: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узнали новые </a:t>
            </a: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слова</a:t>
            </a: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;</a:t>
            </a:r>
            <a:endParaRPr lang="ru-RU" sz="2000" b="1" dirty="0" smtClean="0"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- закрепили </a:t>
            </a: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правила дорожного движения; 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- слушали </a:t>
            </a: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текст, </a:t>
            </a: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отвечали </a:t>
            </a: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на </a:t>
            </a: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вопросы</a:t>
            </a: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;</a:t>
            </a:r>
            <a:endParaRPr lang="ru-RU" sz="2000" b="1" dirty="0" smtClean="0"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- составили </a:t>
            </a: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рассказ по картинке; </a:t>
            </a:r>
            <a:endParaRPr lang="ru-RU" sz="2000" b="1" dirty="0" smtClean="0"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- рассказали </a:t>
            </a: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детям, как правильно переходить дорогу;  </a:t>
            </a:r>
            <a:endParaRPr lang="ru-RU" sz="2000" b="1" dirty="0" smtClean="0"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- познакомились </a:t>
            </a: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с буквой Я.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9733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7922" y="355781"/>
            <a:ext cx="9334831" cy="715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Рассмотрите  картинки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запомните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опасности, которые встретились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детям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пути в школу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https://avatars.mds.yandex.net/get-pdb/1004345/a00c5c9e-6043-42b3-b63e-f2ba6464dba5/s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t="13294" r="2491" b="4096"/>
          <a:stretch/>
        </p:blipFill>
        <p:spPr bwMode="auto">
          <a:xfrm>
            <a:off x="1117922" y="2155662"/>
            <a:ext cx="3756728" cy="313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5633" t="31392" r="4209" b="3517"/>
          <a:stretch/>
        </p:blipFill>
        <p:spPr>
          <a:xfrm>
            <a:off x="5684802" y="1412811"/>
            <a:ext cx="2936262" cy="205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254" y="3611008"/>
            <a:ext cx="2921359" cy="16797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9432" y="1198174"/>
            <a:ext cx="2929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Проезжая</a:t>
            </a:r>
          </a:p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асть дороги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59337" y="914149"/>
            <a:ext cx="155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Переход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3044" y="5261423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Остановка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6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https://airporttransfermoscow.com/map_images/627b2a9ebce7a7ebc82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www.artsait.ru/art/r/rubo/img/17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457624" y="563024"/>
            <a:ext cx="6096000" cy="4015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Послушайте и запомните</a:t>
            </a: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13398" y="1185523"/>
            <a:ext cx="4601155" cy="955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Улица – </a:t>
            </a: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көше</a:t>
            </a:r>
            <a:endParaRPr lang="ru-RU" sz="2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Опасность –</a:t>
            </a: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қауіп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- </a:t>
            </a: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қатер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15" t="4735" r="4453" b="-2117"/>
          <a:stretch/>
        </p:blipFill>
        <p:spPr>
          <a:xfrm>
            <a:off x="1418315" y="2853965"/>
            <a:ext cx="3180522" cy="23223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070" t="4153" r="4565" b="21745"/>
          <a:stretch/>
        </p:blipFill>
        <p:spPr>
          <a:xfrm>
            <a:off x="5287594" y="2853966"/>
            <a:ext cx="3681453" cy="23223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6115" t="21824" r="7723" b="6414"/>
          <a:stretch/>
        </p:blipFill>
        <p:spPr>
          <a:xfrm>
            <a:off x="6702949" y="724490"/>
            <a:ext cx="2838616" cy="177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5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https://airporttransfermoscow.com/map_images/627b2a9ebce7a7ebc82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www.artsait.ru/art/r/rubo/img/17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36912" y="367832"/>
            <a:ext cx="6096000" cy="4015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Послушайте и запомните</a:t>
            </a: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15" t="4735" r="4453" b="-2117"/>
          <a:stretch/>
        </p:blipFill>
        <p:spPr>
          <a:xfrm>
            <a:off x="1170758" y="2112988"/>
            <a:ext cx="3615254" cy="31778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6115" t="21824" r="7723" b="6414"/>
          <a:stretch/>
        </p:blipFill>
        <p:spPr>
          <a:xfrm>
            <a:off x="5242201" y="1122007"/>
            <a:ext cx="3927944" cy="31284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64900" y="1211147"/>
            <a:ext cx="2071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УЛИЦА</a:t>
            </a:r>
            <a:endParaRPr lang="ru-RU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77174" y="4528155"/>
            <a:ext cx="3457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ОПАСНОСТЬ</a:t>
            </a:r>
            <a:endParaRPr lang="ru-RU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5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6516" y="398411"/>
            <a:ext cx="96567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Послушайте текст. Прохлопайте ритмический рисунок предложений.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19617" y="774682"/>
            <a:ext cx="3090911" cy="401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Ответьте на вопросы.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78878" y="1552538"/>
            <a:ext cx="4264189" cy="170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Аня и Амир  идут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пешком.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Санат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едет на машине.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Аня 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Амир идут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тротуару.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Санат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едет по дороге.</a:t>
            </a:r>
            <a:endParaRPr lang="ru-RU" sz="2000" dirty="0">
              <a:solidFill>
                <a:schemeClr val="accent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27881" y="3612739"/>
            <a:ext cx="3623144" cy="1686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 идёт пешком?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 едет на машине?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 идёт по тротуару?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 едет по дороге?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232" y="1317115"/>
            <a:ext cx="2302521" cy="16846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975" y="3634324"/>
            <a:ext cx="2574649" cy="17215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459" y="1552538"/>
            <a:ext cx="1725318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C837B12-1937-47A2-8F55-2FC942B2F727}"/>
              </a:ext>
            </a:extLst>
          </p:cNvPr>
          <p:cNvSpPr txBox="1"/>
          <p:nvPr/>
        </p:nvSpPr>
        <p:spPr>
          <a:xfrm flipH="1">
            <a:off x="1273572" y="1952625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14A170-C840-48F2-80FB-D86CFCE92CC8}"/>
              </a:ext>
            </a:extLst>
          </p:cNvPr>
          <p:cNvSpPr txBox="1"/>
          <p:nvPr/>
        </p:nvSpPr>
        <p:spPr>
          <a:xfrm flipH="1">
            <a:off x="1273572" y="1665187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1465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315E502-EED1-4737-94C6-631ACDEBCF70}"/>
              </a:ext>
            </a:extLst>
          </p:cNvPr>
          <p:cNvSpPr txBox="1"/>
          <p:nvPr/>
        </p:nvSpPr>
        <p:spPr>
          <a:xfrm flipH="1">
            <a:off x="1273572" y="4037521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3F512E-451A-46C3-9690-F75599CC53CD}"/>
              </a:ext>
            </a:extLst>
          </p:cNvPr>
          <p:cNvSpPr txBox="1"/>
          <p:nvPr/>
        </p:nvSpPr>
        <p:spPr>
          <a:xfrm flipH="1">
            <a:off x="1273572" y="3750083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1731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420" y="1296048"/>
            <a:ext cx="6045879" cy="310165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27405" y="447240"/>
            <a:ext cx="8468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Рассмотрите картинку.</a:t>
            </a:r>
          </a:p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изображено на картинке? Составьте короткий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рассказ.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8828" y="4621802"/>
            <a:ext cx="6705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Мальчик стоит у дороги и смотрит на машины. 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Ему нужно по переходу перейти дорогу.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87927" y="1249744"/>
            <a:ext cx="38748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 дорога. 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ней ездит много разных машин.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светофоре стоят автобус и скорая помощь.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Они поедут, когда загорится зелёный свет.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Такси спешит куда-то. </a:t>
            </a:r>
            <a:endParaRPr lang="ru-RU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0626" y="342519"/>
            <a:ext cx="7291346" cy="74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 </a:t>
            </a: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запомнили опасности, которые могут вам встретиться в пути? Назовите их.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4821" y="4422117"/>
            <a:ext cx="7855887" cy="1136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Переход, перекрёсток, дорога, проезжая часть.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Нужно переходить дорогу по пешеходу на зелёный свет; пешком нужно идти по тротуару.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1403" b="4145"/>
          <a:stretch/>
        </p:blipFill>
        <p:spPr>
          <a:xfrm>
            <a:off x="1334821" y="1177916"/>
            <a:ext cx="3841478" cy="29249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036" y="1177916"/>
            <a:ext cx="3665551" cy="292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8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C7A6847-8171-46E3-B593-FBF7EFA5D7AF}"/>
              </a:ext>
            </a:extLst>
          </p:cNvPr>
          <p:cNvSpPr txBox="1"/>
          <p:nvPr/>
        </p:nvSpPr>
        <p:spPr>
          <a:xfrm>
            <a:off x="9312676" y="978838"/>
            <a:ext cx="1771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Подзаголовок</a:t>
            </a:r>
            <a:endParaRPr lang="en-ID" sz="14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829" t="5350" r="6745" b="5419"/>
          <a:stretch/>
        </p:blipFill>
        <p:spPr>
          <a:xfrm>
            <a:off x="1655558" y="824640"/>
            <a:ext cx="1900362" cy="29976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8998" y="612617"/>
            <a:ext cx="392286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Вспомним, как учили нас: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Подошли к дороге – Раз!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Смотрим влево,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Смотрим вправо, 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ещё налево – Два!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Нет машин – шагай вперёд,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Начинаем переход!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378" y="3390262"/>
            <a:ext cx="3558108" cy="20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rs 185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593593"/>
      </a:accent1>
      <a:accent2>
        <a:srgbClr val="FFC118"/>
      </a:accent2>
      <a:accent3>
        <a:srgbClr val="FD9144"/>
      </a:accent3>
      <a:accent4>
        <a:srgbClr val="B22C9C"/>
      </a:accent4>
      <a:accent5>
        <a:srgbClr val="852075"/>
      </a:accent5>
      <a:accent6>
        <a:srgbClr val="F30D90"/>
      </a:accent6>
      <a:hlink>
        <a:srgbClr val="A05024"/>
      </a:hlink>
      <a:folHlink>
        <a:srgbClr val="FEC037"/>
      </a:folHlink>
    </a:clrScheme>
    <a:fontScheme name="Custom 83">
      <a:majorFont>
        <a:latin typeface="Roboto Condense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8146</TotalTime>
  <Words>554</Words>
  <Application>Microsoft Office PowerPoint</Application>
  <PresentationFormat>Широкоэкранный</PresentationFormat>
  <Paragraphs>140</Paragraphs>
  <Slides>24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Roboto Condensed</vt:lpstr>
      <vt:lpstr>Source Sans Pro</vt:lpstr>
      <vt:lpstr>Tahoma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Данагул</cp:lastModifiedBy>
  <cp:revision>643</cp:revision>
  <dcterms:created xsi:type="dcterms:W3CDTF">2017-01-10T11:09:36Z</dcterms:created>
  <dcterms:modified xsi:type="dcterms:W3CDTF">2024-12-01T14:34:03Z</dcterms:modified>
</cp:coreProperties>
</file>