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4" r:id="rId2"/>
    <p:sldId id="321" r:id="rId3"/>
    <p:sldId id="315" r:id="rId4"/>
    <p:sldId id="313" r:id="rId5"/>
    <p:sldId id="326" r:id="rId6"/>
    <p:sldId id="320" r:id="rId7"/>
    <p:sldId id="324" r:id="rId8"/>
    <p:sldId id="327" r:id="rId9"/>
    <p:sldId id="299" r:id="rId10"/>
    <p:sldId id="312" r:id="rId11"/>
    <p:sldId id="311" r:id="rId12"/>
    <p:sldId id="325" r:id="rId13"/>
    <p:sldId id="323" r:id="rId14"/>
    <p:sldId id="266" r:id="rId15"/>
    <p:sldId id="328" r:id="rId16"/>
    <p:sldId id="329" r:id="rId17"/>
    <p:sldId id="298" r:id="rId18"/>
    <p:sldId id="301" r:id="rId19"/>
    <p:sldId id="331" r:id="rId20"/>
    <p:sldId id="264" r:id="rId21"/>
    <p:sldId id="308" r:id="rId22"/>
    <p:sldId id="332" r:id="rId23"/>
    <p:sldId id="330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437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5572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2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59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Путь в школу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808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974" t="17596" r="6686" b="23393"/>
          <a:stretch/>
        </p:blipFill>
        <p:spPr>
          <a:xfrm>
            <a:off x="689513" y="1201535"/>
            <a:ext cx="6131063" cy="3599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366" y="493649"/>
            <a:ext cx="8723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Помогите мальчику и девочке правильно и безопасно перейти </a:t>
            </a: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роезжую часть дороги. 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8385" y="1358269"/>
            <a:ext cx="3815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надо переходить проезжую часть дороги по пешеходному переходу, если есть светофор?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537" y="5061628"/>
            <a:ext cx="660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надо переходить проезжую часть дороги,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если нет светофора?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367" t="17445" r="5295" b="569"/>
          <a:stretch/>
        </p:blipFill>
        <p:spPr>
          <a:xfrm>
            <a:off x="1504585" y="1265050"/>
            <a:ext cx="6648802" cy="4079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5998" y="702767"/>
            <a:ext cx="4475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правила нарушили дети?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45021" y="1733459"/>
            <a:ext cx="1761410" cy="123546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739" y="1680245"/>
            <a:ext cx="1499674" cy="1260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05" y="3678783"/>
            <a:ext cx="1568276" cy="1140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279" y="3661399"/>
            <a:ext cx="1488061" cy="1140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53" y="3689831"/>
            <a:ext cx="1532881" cy="1140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145" y="1685577"/>
            <a:ext cx="1537166" cy="1241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049" y="3678782"/>
            <a:ext cx="1545486" cy="11400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89" y="1688191"/>
            <a:ext cx="1628502" cy="12297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709" y="1799600"/>
            <a:ext cx="1351719" cy="9900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449" y="1837536"/>
            <a:ext cx="1119360" cy="9376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704" y="1834188"/>
            <a:ext cx="1280956" cy="9208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108" y="1860075"/>
            <a:ext cx="1159812" cy="8859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136" y="3757590"/>
            <a:ext cx="1292653" cy="9476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40" y="3765272"/>
            <a:ext cx="1362111" cy="87708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645920" y="532904"/>
            <a:ext cx="8794143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Посмотрите и послушайте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отчёт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Даны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её пути в школу. Как ты думаешь, почему она хорошо запомнила свой путь в школу?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971" y="3830707"/>
            <a:ext cx="1108832" cy="8304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2886" y="3850304"/>
            <a:ext cx="1346458" cy="7573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15392" y="303244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49302" y="3032448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4040" y="2970995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магазин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6205" y="2970994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66825" y="4963880"/>
            <a:ext cx="187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остановка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8468" y="4971925"/>
            <a:ext cx="165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автобус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85616" y="4927154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остановка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102667" y="4904777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455" y="1147493"/>
            <a:ext cx="920523" cy="1841045"/>
          </a:xfrm>
          <a:prstGeom prst="rect">
            <a:avLst/>
          </a:prstGeom>
        </p:spPr>
      </p:pic>
      <p:cxnSp>
        <p:nvCxnSpPr>
          <p:cNvPr id="132" name="Прямая со стрелкой 131"/>
          <p:cNvCxnSpPr/>
          <p:nvPr/>
        </p:nvCxnSpPr>
        <p:spPr>
          <a:xfrm>
            <a:off x="3718942" y="2367444"/>
            <a:ext cx="32715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 flipV="1">
            <a:off x="5664078" y="2344538"/>
            <a:ext cx="446402" cy="1687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 flipV="1">
            <a:off x="7796976" y="2363226"/>
            <a:ext cx="386831" cy="843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 стрелкой 165"/>
          <p:cNvCxnSpPr/>
          <p:nvPr/>
        </p:nvCxnSpPr>
        <p:spPr>
          <a:xfrm flipV="1">
            <a:off x="10257883" y="2343450"/>
            <a:ext cx="466314" cy="1548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>
            <a:off x="3199089" y="4217287"/>
            <a:ext cx="469379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 flipV="1">
            <a:off x="5373272" y="4208007"/>
            <a:ext cx="401820" cy="928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 стрелкой 176"/>
          <p:cNvCxnSpPr/>
          <p:nvPr/>
        </p:nvCxnSpPr>
        <p:spPr>
          <a:xfrm flipV="1">
            <a:off x="7518083" y="4214662"/>
            <a:ext cx="381992" cy="1433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33339" y="665136"/>
            <a:ext cx="520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Составьте свой отчёт о пути в школу.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https://pickimage.ru/wp-content/uploads/images/detskie/saferoute/bezobactnimarshrut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" b="10947"/>
          <a:stretch/>
        </p:blipFill>
        <p:spPr bwMode="auto">
          <a:xfrm>
            <a:off x="2322527" y="1209692"/>
            <a:ext cx="6640935" cy="40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5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0986" y="576562"/>
            <a:ext cx="7048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зовут Камилла. Мой путь в школу длинный.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Утром в школу меня на машине отвозит папа.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запомнила свой путь в школу.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62" y="1759169"/>
            <a:ext cx="1637731" cy="1155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50" y="2919641"/>
            <a:ext cx="702629" cy="702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8407" t="6943" r="6508" b="8933"/>
          <a:stretch/>
        </p:blipFill>
        <p:spPr>
          <a:xfrm>
            <a:off x="4817981" y="1950646"/>
            <a:ext cx="1942457" cy="1420696"/>
          </a:xfrm>
          <a:prstGeom prst="rect">
            <a:avLst/>
          </a:prstGeom>
        </p:spPr>
      </p:pic>
      <p:pic>
        <p:nvPicPr>
          <p:cNvPr id="4098" name="Picture 2" descr="http://nachalo4ka.ru/wp-content/uploads/2014/11/svetofor-1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77" y="1757234"/>
            <a:ext cx="1022114" cy="141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177" y="1796841"/>
            <a:ext cx="1981937" cy="13298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516" y="3843135"/>
            <a:ext cx="1893637" cy="14711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8704" y="3769087"/>
            <a:ext cx="2162175" cy="1619250"/>
          </a:xfrm>
          <a:prstGeom prst="rect">
            <a:avLst/>
          </a:prstGeom>
        </p:spPr>
      </p:pic>
      <p:pic>
        <p:nvPicPr>
          <p:cNvPr id="4100" name="Picture 4" descr="https://myrusakov.ru/images/create-i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29" y="3801111"/>
            <a:ext cx="1922849" cy="14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6954" y="3872459"/>
            <a:ext cx="966049" cy="13351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5522" y="1849792"/>
            <a:ext cx="1100917" cy="15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1027" y="570230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Мой отчёт о пути в школу.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18725" y="1782017"/>
            <a:ext cx="1398386" cy="9144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839" y="1788029"/>
            <a:ext cx="1396105" cy="914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349" y="4028831"/>
            <a:ext cx="1396105" cy="914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82" y="3959046"/>
            <a:ext cx="1396105" cy="914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29" y="1798173"/>
            <a:ext cx="1396105" cy="9144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287" y="3959046"/>
            <a:ext cx="1396105" cy="9430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50" y="1772488"/>
            <a:ext cx="1396105" cy="9144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081" y="1755166"/>
            <a:ext cx="1396105" cy="9144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510" y="1857532"/>
            <a:ext cx="1066892" cy="7498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189" y="1852555"/>
            <a:ext cx="1018120" cy="7498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502" y="1832201"/>
            <a:ext cx="545724" cy="7540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123" y="1907423"/>
            <a:ext cx="944962" cy="6401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125" y="4030454"/>
            <a:ext cx="970751" cy="7503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5275" y="4098526"/>
            <a:ext cx="1044046" cy="8035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0020" y="1834002"/>
            <a:ext cx="561253" cy="7723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0676" y="4046846"/>
            <a:ext cx="909258" cy="6808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8633" y="4000597"/>
            <a:ext cx="1396105" cy="9144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013" y="4046846"/>
            <a:ext cx="542591" cy="75597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12910" y="132035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5267" y="277508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светофор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42838" y="125587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77848" y="2815680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супермаркет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62622" y="1178127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светофор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68212" y="3389207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етский сад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3524185" y="5130839"/>
            <a:ext cx="152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магазин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23075" y="356716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светофор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54133" y="4946225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V="1">
            <a:off x="2866231" y="2205926"/>
            <a:ext cx="387265" cy="18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736235" y="2213296"/>
            <a:ext cx="521722" cy="68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Прямая со стрелкой 4096"/>
          <p:cNvCxnSpPr/>
          <p:nvPr/>
        </p:nvCxnSpPr>
        <p:spPr>
          <a:xfrm>
            <a:off x="6801070" y="2239217"/>
            <a:ext cx="4176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Прямая со стрелкой 4102"/>
          <p:cNvCxnSpPr/>
          <p:nvPr/>
        </p:nvCxnSpPr>
        <p:spPr>
          <a:xfrm>
            <a:off x="8721544" y="2220185"/>
            <a:ext cx="4410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Прямая со стрелкой 4108"/>
          <p:cNvCxnSpPr/>
          <p:nvPr/>
        </p:nvCxnSpPr>
        <p:spPr>
          <a:xfrm>
            <a:off x="2951193" y="4473443"/>
            <a:ext cx="47862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Прямая со стрелкой 4112"/>
          <p:cNvCxnSpPr/>
          <p:nvPr/>
        </p:nvCxnSpPr>
        <p:spPr>
          <a:xfrm>
            <a:off x="5107458" y="4473443"/>
            <a:ext cx="429125" cy="15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8" name="Прямая со стрелкой 4117"/>
          <p:cNvCxnSpPr/>
          <p:nvPr/>
        </p:nvCxnSpPr>
        <p:spPr>
          <a:xfrm flipV="1">
            <a:off x="7304195" y="4409737"/>
            <a:ext cx="371902" cy="6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06" y="1853458"/>
            <a:ext cx="3864766" cy="29360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7138" y="477425"/>
            <a:ext cx="3661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Почему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дети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не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могут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перейти улицу? Когда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они смогут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это сделать?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91" y="976829"/>
            <a:ext cx="3896062" cy="2936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7440" y="3980891"/>
            <a:ext cx="3322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мальчик и кот смотрят в разные стороны?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alerey-room.ru/images/061719_1385695039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80" y="2872808"/>
            <a:ext cx="2895170" cy="242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0275" y="1357095"/>
            <a:ext cx="4784522" cy="955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Букве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 добавим хвостик – 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Букву Щ встречаем в гости.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6178" y="549474"/>
            <a:ext cx="5548314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Запомните стихотворение про букву Щ.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6166"/>
            <a:ext cx="3346994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i/189639/0011-008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61870" y="563913"/>
            <a:ext cx="375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Найдите слова на букву Щ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31" y="1109017"/>
            <a:ext cx="1806721" cy="14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щенок для детей нарисован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85" y="793021"/>
            <a:ext cx="1816788" cy="27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8971" r="3416" b="22798"/>
          <a:stretch/>
        </p:blipFill>
        <p:spPr>
          <a:xfrm>
            <a:off x="1303827" y="3641543"/>
            <a:ext cx="1885924" cy="1137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701" y="1273949"/>
            <a:ext cx="1962566" cy="1962566"/>
          </a:xfrm>
          <a:prstGeom prst="rect">
            <a:avLst/>
          </a:prstGeom>
        </p:spPr>
      </p:pic>
      <p:pic>
        <p:nvPicPr>
          <p:cNvPr id="2058" name="Picture 10" descr="ᐈ Картинки осьминог картинка, фото осьминог рисунок | скачать на 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5" y="3915565"/>
            <a:ext cx="1770576" cy="16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исунки для срисовки воздушные шарики (31 фото) 🔥 Прикольные картинки и  юмо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62" y="1256312"/>
            <a:ext cx="1441323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Загадки про Шоколад для детей с ответам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43" y="4025101"/>
            <a:ext cx="1823049" cy="15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лассный час: &quot;Хочу сказать о хлебе!&quot; - начальные классы, урок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26" y="2673651"/>
            <a:ext cx="1868330" cy="11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3042" y="679809"/>
            <a:ext cx="1649704" cy="13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i/189639/0011-008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91061" y="525225"/>
            <a:ext cx="375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Найдите слова на букву Щ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91" y="1264917"/>
            <a:ext cx="1888354" cy="15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щенок для детей нарисован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20" y="648425"/>
            <a:ext cx="1769684" cy="2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6819" r="4297" b="23321"/>
          <a:stretch/>
        </p:blipFill>
        <p:spPr>
          <a:xfrm>
            <a:off x="2572174" y="3983310"/>
            <a:ext cx="1868702" cy="1168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749" y="1017852"/>
            <a:ext cx="1962566" cy="1962566"/>
          </a:xfrm>
          <a:prstGeom prst="rect">
            <a:avLst/>
          </a:prstGeom>
        </p:spPr>
      </p:pic>
      <p:pic>
        <p:nvPicPr>
          <p:cNvPr id="2058" name="Picture 10" descr="ᐈ Картинки осьминог картинка, фото осьминог рисунок | скачать на 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04" y="3615923"/>
            <a:ext cx="1770576" cy="16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4332" y="3356435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ЕНОК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6835" y="3108244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ЕЛКУНЧИК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1214" y="2980418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7257" y="5306823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ЁТКА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2749" y="5323700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УПАЛЬЦА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921" y="898219"/>
            <a:ext cx="1926044" cy="18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95" y="603527"/>
            <a:ext cx="4860758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4171" y="1504174"/>
            <a:ext cx="8017186" cy="243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новые слова;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научитесь применять их в речи;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запомните правила дорожного движения;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составить свой отчёт о пути в школу;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познакомитесь с буквой Щ.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9578" y="849802"/>
            <a:ext cx="4323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Щ – зубная щётка,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Непоседа и трещотка.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Никак на месте не сидит,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Зубы чистить всем велит.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01" y="2645981"/>
            <a:ext cx="5386429" cy="3027545"/>
          </a:xfrm>
          <a:prstGeom prst="rect">
            <a:avLst/>
          </a:prstGeom>
        </p:spPr>
      </p:pic>
      <p:pic>
        <p:nvPicPr>
          <p:cNvPr id="1028" name="Picture 4" descr="Toothbrush Junior 6+ 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37" y="925757"/>
            <a:ext cx="3855945" cy="38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790" y="889569"/>
            <a:ext cx="2258069" cy="2465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6676" y="689514"/>
            <a:ext cx="21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Прочитай сам.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2898" y="1361461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ЩА – ЩУ – ЩО – ЩЕ –ЩИ</a:t>
            </a:r>
          </a:p>
          <a:p>
            <a:endParaRPr lang="ru-RU" sz="2400" b="1" dirty="0" smtClean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7239" y="2301240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ЩЁТ-КА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2234" y="3118897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ЩУ-КА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4236" y="3765099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ЩЕ-НОК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7635" y="5336532"/>
            <a:ext cx="344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АНИ ЕСТЬ ЩЕНОК.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ЗУБНАЯ ЩЕТКА CURAPROX SMART ДЛЯ ДЕТЕЙ 5460 купить с доставкой из Польши с  Allegro на FastBox 6953377136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5" y="1851469"/>
            <a:ext cx="1520635" cy="15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63" y="2046442"/>
            <a:ext cx="1551912" cy="1099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19" y="3482379"/>
            <a:ext cx="1459208" cy="2213971"/>
          </a:xfrm>
          <a:prstGeom prst="rect">
            <a:avLst/>
          </a:prstGeom>
        </p:spPr>
      </p:pic>
      <p:pic>
        <p:nvPicPr>
          <p:cNvPr id="4102" name="Picture 6" descr="Фотографии щенки Овчарка девочка собака улыбается Caucasian Shepher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93" y="3529632"/>
            <a:ext cx="2797146" cy="19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4255" y="649747"/>
            <a:ext cx="5248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Пропиши красиво букву Щ в тетради.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Прописные буквы русского алфавита для первоклассников | Уроки письма,  Математические задачи, Пропис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t="41397" r="10610" b="8123"/>
          <a:stretch/>
        </p:blipFill>
        <p:spPr bwMode="auto">
          <a:xfrm>
            <a:off x="3800991" y="1671050"/>
            <a:ext cx="6019137" cy="35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50" y="1455374"/>
            <a:ext cx="192650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809" b="8492"/>
          <a:stretch/>
        </p:blipFill>
        <p:spPr>
          <a:xfrm>
            <a:off x="1214307" y="1306621"/>
            <a:ext cx="2172949" cy="1985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04" y="3794585"/>
            <a:ext cx="2676525" cy="1704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6240" y="652007"/>
            <a:ext cx="274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повторим.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355" y="1306621"/>
            <a:ext cx="3085391" cy="2087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042" y="1309431"/>
            <a:ext cx="2747332" cy="20874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26522" y="3794585"/>
            <a:ext cx="5153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Красный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очень строгий свет!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горит – проезда нет.</a:t>
            </a:r>
          </a:p>
          <a:p>
            <a:r>
              <a:rPr lang="ru-RU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Жёлтый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подожди чуть-чуть,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зелёный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можно в путь!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183" y="785720"/>
            <a:ext cx="1051936" cy="1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131" y="1573939"/>
            <a:ext cx="75033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узнали новые слова,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использовали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их в речи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запомнили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дорожного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движения; 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помогли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детям правильно перейти дорогу;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составили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отчёт о своём пути в школу;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познакомились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буквой Щ.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020" y="789148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урока:</a:t>
            </a:r>
            <a:endParaRPr lang="ru-RU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3821" y="303989"/>
            <a:ext cx="8984975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внимательно рисунок. Кто из пешеходов нарушает правила дорожного движения? Назовите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знакомые слова.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-616"/>
          <a:stretch/>
        </p:blipFill>
        <p:spPr>
          <a:xfrm>
            <a:off x="1567983" y="1271198"/>
            <a:ext cx="6196379" cy="405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1587" y="406461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484" y="359030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381" y="233768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4397" y="158885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865" y="215470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481" y="215759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7544" y="273779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1959" y="1030918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1,2,4</a:t>
            </a:r>
            <a:endParaRPr lang="ru-RU" sz="2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0895" y="1340784"/>
            <a:ext cx="29241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Светофор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Перекрёсток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Дорога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Тротуар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Подземный переход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78" t="51593" r="2164" b="1486"/>
          <a:stretch/>
        </p:blipFill>
        <p:spPr>
          <a:xfrm>
            <a:off x="1649398" y="3001132"/>
            <a:ext cx="5605670" cy="1948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221" y="816107"/>
            <a:ext cx="82766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Ходи только по тротуару!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играй на проезжей части!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Переходи улицу только на зелёный  свет!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Переходи улицу только по пешеходному переходу!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перебегай дорогу перед близко идущим транспортом!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7711" y="452088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Запомни!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15E502-EED1-4737-94C6-631ACDEBCF70}"/>
              </a:ext>
            </a:extLst>
          </p:cNvPr>
          <p:cNvSpPr txBox="1"/>
          <p:nvPr/>
        </p:nvSpPr>
        <p:spPr>
          <a:xfrm flipH="1">
            <a:off x="1273572" y="4037521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98633B-80CE-4C0D-94CA-09327ACD88D0}"/>
              </a:ext>
            </a:extLst>
          </p:cNvPr>
          <p:cNvSpPr/>
          <p:nvPr/>
        </p:nvSpPr>
        <p:spPr>
          <a:xfrm flipH="1">
            <a:off x="1273572" y="4654648"/>
            <a:ext cx="3123254" cy="60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текстовое описание и сведения касающиеся урока.</a:t>
            </a:r>
            <a:endParaRPr lang="en-ID" sz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1099D60-A416-4808-97B5-59CA6739B4A7}"/>
              </a:ext>
            </a:extLst>
          </p:cNvPr>
          <p:cNvSpPr/>
          <p:nvPr/>
        </p:nvSpPr>
        <p:spPr>
          <a:xfrm flipH="1">
            <a:off x="1273572" y="2569752"/>
            <a:ext cx="3123254" cy="61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текстовое описание и сведения касающиеся урока.</a:t>
            </a:r>
            <a:endParaRPr lang="en-ID" sz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90" t="11793" r="3530" b="36315"/>
          <a:stretch/>
        </p:blipFill>
        <p:spPr>
          <a:xfrm>
            <a:off x="1125576" y="1359672"/>
            <a:ext cx="3605450" cy="3587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9014" y="652111"/>
            <a:ext cx="7027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Переходи улицу только по пешеходному переходу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232" y="1458023"/>
            <a:ext cx="42274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обычный переход.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нему идёт народ.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Здесь  специальная разметка,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«Зеброю» зовётся метко!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Белые полоски тут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улицу ведут!</a:t>
            </a:r>
          </a:p>
        </p:txBody>
      </p:sp>
    </p:spTree>
    <p:extLst>
      <p:ext uri="{BB962C8B-B14F-4D97-AF65-F5344CB8AC3E}">
        <p14:creationId xmlns:p14="http://schemas.microsoft.com/office/powerpoint/2010/main" val="343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630" y="1212013"/>
            <a:ext cx="3652110" cy="256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Светофор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бағдаршам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Красный –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қызыл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Зелёный-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жасыл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Жёлтый-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сары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Зебра-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жолақ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Полоски-</a:t>
            </a: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жолақтар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0383" y="622762"/>
            <a:ext cx="3663182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 и запомните!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nachalo4ka.ru/wp-content/uploads/2014/11/svetofo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224" y="1008701"/>
            <a:ext cx="2556930" cy="35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687" y="3471347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7A6847-8171-46E3-B593-FBF7EFA5D7AF}"/>
              </a:ext>
            </a:extLst>
          </p:cNvPr>
          <p:cNvSpPr txBox="1"/>
          <p:nvPr/>
        </p:nvSpPr>
        <p:spPr>
          <a:xfrm>
            <a:off x="9312676" y="978838"/>
            <a:ext cx="1771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Подзаголовок</a:t>
            </a:r>
            <a:endParaRPr lang="en-ID" sz="1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3333" y="725514"/>
            <a:ext cx="5153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Красный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очень строгий свет!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горит – проезда нет.</a:t>
            </a:r>
          </a:p>
          <a:p>
            <a:r>
              <a:rPr lang="ru-RU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Жёлтый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подожди чуть-чуть,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sz="2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зелёный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можно в путь!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14" y="563585"/>
            <a:ext cx="3265166" cy="47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i/189639/0011-008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34" y="1290195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97" y="1021332"/>
            <a:ext cx="3882556" cy="29119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0362" y="512117"/>
            <a:ext cx="8253454" cy="40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 две зебры. Чем они похожи? Чем отличаются?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586" y="3471287"/>
            <a:ext cx="390787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3064" y="559646"/>
            <a:ext cx="36247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Пешеход! Пешеход!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Помни ты про переход!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Знай, что только переход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машин тебя спасёт!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166" t="9195" r="9936" b="6469"/>
          <a:stretch/>
        </p:blipFill>
        <p:spPr>
          <a:xfrm>
            <a:off x="5728160" y="1987201"/>
            <a:ext cx="3598343" cy="2536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208" b="12255"/>
          <a:stretch/>
        </p:blipFill>
        <p:spPr>
          <a:xfrm>
            <a:off x="1335947" y="906365"/>
            <a:ext cx="3844343" cy="2453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4880" y="427823"/>
            <a:ext cx="3464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Надземный переход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6161" y="4627783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Подземный переход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445" y="3796578"/>
            <a:ext cx="3904691" cy="2124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5169" y="3347297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Наземный переход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7701</TotalTime>
  <Words>550</Words>
  <Application>Microsoft Office PowerPoint</Application>
  <PresentationFormat>Широкоэкранный</PresentationFormat>
  <Paragraphs>132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610</cp:revision>
  <dcterms:created xsi:type="dcterms:W3CDTF">2017-01-10T11:09:36Z</dcterms:created>
  <dcterms:modified xsi:type="dcterms:W3CDTF">2024-12-01T14:33:37Z</dcterms:modified>
</cp:coreProperties>
</file>