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87" r:id="rId2"/>
    <p:sldId id="266" r:id="rId3"/>
    <p:sldId id="382" r:id="rId4"/>
    <p:sldId id="383" r:id="rId5"/>
    <p:sldId id="364" r:id="rId6"/>
    <p:sldId id="361" r:id="rId7"/>
    <p:sldId id="377" r:id="rId8"/>
    <p:sldId id="379" r:id="rId9"/>
    <p:sldId id="373" r:id="rId10"/>
    <p:sldId id="374" r:id="rId11"/>
    <p:sldId id="380" r:id="rId12"/>
    <p:sldId id="343" r:id="rId13"/>
    <p:sldId id="347" r:id="rId14"/>
    <p:sldId id="342" r:id="rId15"/>
    <p:sldId id="367" r:id="rId16"/>
    <p:sldId id="385" r:id="rId17"/>
    <p:sldId id="359" r:id="rId18"/>
    <p:sldId id="340" r:id="rId19"/>
    <p:sldId id="376" r:id="rId20"/>
    <p:sldId id="375" r:id="rId21"/>
    <p:sldId id="329" r:id="rId22"/>
    <p:sldId id="312" r:id="rId23"/>
    <p:sldId id="381" r:id="rId24"/>
    <p:sldId id="360" r:id="rId25"/>
    <p:sldId id="362" r:id="rId26"/>
    <p:sldId id="3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437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01/12/2024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2304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01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diapazon.kz/files/post/images/2012-11/normal/Qmj31cZeMZVJ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iapazon.kz/files/post/images/2012-11/normal/Qmj31cZeMZVJ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2259756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Путь в школу</a:t>
            </a:r>
            <a:r>
              <a:rPr lang="ru-RU" sz="2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582837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703654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981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0261" y="536876"/>
            <a:ext cx="877823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Посмотрите на рисунок, послушайте, запомните элементы дороги. Покажите их на рисунке.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8405" y="1889036"/>
            <a:ext cx="2931381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Тротуар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Дорога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Перекрёсток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Переход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546" r="2697"/>
          <a:stretch/>
        </p:blipFill>
        <p:spPr>
          <a:xfrm>
            <a:off x="3983603" y="1470991"/>
            <a:ext cx="6607534" cy="4190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4889" y="1963202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66739" y="2295772"/>
            <a:ext cx="73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400" b="1" dirty="0">
              <a:solidFill>
                <a:schemeClr val="bg2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1286" y="3098929"/>
            <a:ext cx="542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2400" b="1" dirty="0">
              <a:solidFill>
                <a:schemeClr val="bg2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694" y="4500132"/>
            <a:ext cx="512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9786" y="523895"/>
            <a:ext cx="305175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себя.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54608" y="1425907"/>
            <a:ext cx="2931381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Тротуар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Дорога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Перекрёсток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Переход</a:t>
            </a:r>
            <a:endParaRPr lang="ru-RU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1546" r="2697"/>
          <a:stretch/>
        </p:blipFill>
        <p:spPr>
          <a:xfrm>
            <a:off x="1105231" y="1117756"/>
            <a:ext cx="6607534" cy="4190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4149" y="156563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0022" y="1858450"/>
            <a:ext cx="73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400" b="1" dirty="0">
              <a:solidFill>
                <a:schemeClr val="bg2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441" y="2764773"/>
            <a:ext cx="542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sz="2400" b="1" dirty="0">
              <a:solidFill>
                <a:schemeClr val="bg2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8426" y="4404716"/>
            <a:ext cx="512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5806" y="64888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2000" b="1" dirty="0">
                <a:latin typeface="Tahoma" panose="020B0604030504040204" pitchFamily="34" charset="0"/>
                <a:ea typeface="Calibri" panose="020F0502020204030204" pitchFamily="34" charset="0"/>
              </a:rPr>
              <a:t>Нарисуйте свой путь в школу. Обозначьте красным кружком опасные участки пути.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940" b="8420"/>
          <a:stretch/>
        </p:blipFill>
        <p:spPr>
          <a:xfrm>
            <a:off x="1298164" y="1586200"/>
            <a:ext cx="5732518" cy="3695468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3341247" y="3752675"/>
            <a:ext cx="268153" cy="256428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29701" y="1828601"/>
            <a:ext cx="3622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Ваня. Он ходит в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школу пешком.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Опасный участок дороги для Вани – это переход. 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55" y="918121"/>
            <a:ext cx="6392849" cy="4540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8197" y="1343771"/>
            <a:ext cx="36984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зовут Аружан.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живу рядом со школой.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Утром выхожу из дома и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тротуару иду в школу.</a:t>
            </a:r>
          </a:p>
          <a:p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https://image.freepik.com/free-vector/little-boys-shaking-hands_29190-163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23" t="19953" r="5240" b="5316"/>
          <a:stretch/>
        </p:blipFill>
        <p:spPr>
          <a:xfrm>
            <a:off x="916226" y="646557"/>
            <a:ext cx="6305385" cy="4703928"/>
          </a:xfrm>
          <a:prstGeom prst="rect">
            <a:avLst/>
          </a:prstGeom>
        </p:spPr>
      </p:pic>
      <p:sp>
        <p:nvSpPr>
          <p:cNvPr id="3" name="Блок-схема: узел 2"/>
          <p:cNvSpPr/>
          <p:nvPr/>
        </p:nvSpPr>
        <p:spPr>
          <a:xfrm>
            <a:off x="5550873" y="4006303"/>
            <a:ext cx="262394" cy="234563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73" y="2946959"/>
            <a:ext cx="262151" cy="237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16" y="2223043"/>
            <a:ext cx="262151" cy="237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127" y="1067849"/>
            <a:ext cx="262151" cy="237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93" y="1067849"/>
            <a:ext cx="262151" cy="237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1719" y="969010"/>
            <a:ext cx="42546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Меня зовут Денис. Моя школа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находится недалеко от дома.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Поэтому в школу я хожу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пешком.  Иногда на пути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школу,  я встречаю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опасности, которые стараюсь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аккуратно обходить. Вот и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так произошло…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69397" y="1088797"/>
            <a:ext cx="37877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Пешеход, пешеход,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Помни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 про переход!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Глубокий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подземный,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зебра, наземный.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Знай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что только переход </a:t>
            </a:r>
            <a:endParaRPr lang="ru-RU" sz="2000" b="1" dirty="0" smtClean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машин тебя спасет!</a:t>
            </a:r>
          </a:p>
          <a:p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266" t="8777" r="9893" b="9357"/>
          <a:stretch/>
        </p:blipFill>
        <p:spPr>
          <a:xfrm>
            <a:off x="1406841" y="970058"/>
            <a:ext cx="3768919" cy="2862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838" y="3152040"/>
            <a:ext cx="4073304" cy="25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3358" y="549474"/>
            <a:ext cx="9554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Что тебе больше нравится: идти пешком в школу или добираться на машине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?</a:t>
            </a:r>
            <a:r>
              <a:rPr lang="en-US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kk-KZ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Нарисуй в квадратиках знаки с помощью которых ты запомнил путь в школу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912129" y="4930672"/>
            <a:ext cx="6457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Мне больше нравится идти в школу пешком.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Дорогу в школу я запомнил.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12851" y="3316964"/>
            <a:ext cx="1478957" cy="11052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418" y="3297733"/>
            <a:ext cx="1486472" cy="1075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956417" y="3288790"/>
            <a:ext cx="1463040" cy="1065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957981" y="3316965"/>
            <a:ext cx="1336258" cy="1037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832763" y="3290679"/>
            <a:ext cx="1393885" cy="10898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465" y="1584577"/>
            <a:ext cx="1907015" cy="1223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108" y="1669188"/>
            <a:ext cx="1804572" cy="1359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169" y="1826624"/>
            <a:ext cx="2719345" cy="12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2655" y="549474"/>
            <a:ext cx="8468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Нарисуй в квадратиках знаки с помощью которых ты запомнил путь в школу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. 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08588" y="2776553"/>
            <a:ext cx="1503677" cy="1407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00" y="3028895"/>
            <a:ext cx="1103472" cy="9571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93039" y="2756280"/>
            <a:ext cx="1375528" cy="1438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559" y="2986946"/>
            <a:ext cx="1087784" cy="91385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16339" y="2782956"/>
            <a:ext cx="1416179" cy="1376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887" y="3071096"/>
            <a:ext cx="1200596" cy="8573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301481" y="2782956"/>
            <a:ext cx="1382348" cy="13604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680" y="3028895"/>
            <a:ext cx="1109568" cy="91385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9380857" y="2798858"/>
            <a:ext cx="1354375" cy="13763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420" y="3028894"/>
            <a:ext cx="1243248" cy="913851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>
            <a:off x="2710434" y="3538946"/>
            <a:ext cx="459362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791810" y="3499794"/>
            <a:ext cx="395628" cy="767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790414" y="3538946"/>
            <a:ext cx="413032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Прямая со стрелкой 262"/>
          <p:cNvCxnSpPr/>
          <p:nvPr/>
        </p:nvCxnSpPr>
        <p:spPr>
          <a:xfrm>
            <a:off x="8739392" y="3443871"/>
            <a:ext cx="513400" cy="1930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58" y="1407894"/>
            <a:ext cx="1907015" cy="1223910"/>
          </a:xfrm>
          <a:prstGeom prst="rect">
            <a:avLst/>
          </a:prstGeom>
        </p:spPr>
      </p:pic>
      <p:sp>
        <p:nvSpPr>
          <p:cNvPr id="269" name="TextBox 268"/>
          <p:cNvSpPr txBox="1"/>
          <p:nvPr/>
        </p:nvSpPr>
        <p:spPr>
          <a:xfrm>
            <a:off x="2130949" y="4699516"/>
            <a:ext cx="7579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 – магазин – детский сад-переход-школа.</a:t>
            </a:r>
            <a:endParaRPr lang="ru-RU" sz="24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9988" y="549474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b="1" dirty="0">
                <a:latin typeface="Tahoma" panose="020B0604030504040204" pitchFamily="34" charset="0"/>
                <a:ea typeface="Calibri" panose="020F0502020204030204" pitchFamily="34" charset="0"/>
              </a:rPr>
              <a:t>Произнесите слова вместе с учителем. Покажите мимикой настроение мальчиков. Какой звук часто повторяется?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3358" y="1846472"/>
            <a:ext cx="4518802" cy="1954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Удивлённо: «Эх-эх-эх!»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Радостно: «Ах-ах-ах!»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Грустно: «Ох-ох-ох!»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Недовольно: «Ух-ух-ух!»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2145" y="806972"/>
            <a:ext cx="1164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ru-RU" sz="48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en-US" sz="48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ru-RU" sz="4800" b="1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515" y="1846472"/>
            <a:ext cx="3896138" cy="313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643" y="613616"/>
            <a:ext cx="749956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Послушайте и запомните стихотворение про букву Х.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9007" y="1594453"/>
            <a:ext cx="6341001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Нарисуем просто крестик…</a:t>
            </a:r>
            <a:endParaRPr lang="ru-RU" sz="3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Вот и буква Х на месте.</a:t>
            </a:r>
            <a:endParaRPr lang="ru-RU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990" y="1500388"/>
            <a:ext cx="3450624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95A0DE-FBAF-46E0-A9C4-8CC8DDE25747}"/>
              </a:ext>
            </a:extLst>
          </p:cNvPr>
          <p:cNvCxnSpPr>
            <a:cxnSpLocks/>
          </p:cNvCxnSpPr>
          <p:nvPr/>
        </p:nvCxnSpPr>
        <p:spPr>
          <a:xfrm flipV="1">
            <a:off x="1025610" y="957532"/>
            <a:ext cx="0" cy="5880817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3503-CC4B-4266-AF95-476714A4212B}"/>
              </a:ext>
            </a:extLst>
          </p:cNvPr>
          <p:cNvCxnSpPr>
            <a:cxnSpLocks/>
          </p:cNvCxnSpPr>
          <p:nvPr/>
        </p:nvCxnSpPr>
        <p:spPr>
          <a:xfrm>
            <a:off x="1002535" y="340140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FAB7D9-E9AF-47D6-B946-B64838C60F03}"/>
              </a:ext>
            </a:extLst>
          </p:cNvPr>
          <p:cNvCxnSpPr>
            <a:cxnSpLocks/>
          </p:cNvCxnSpPr>
          <p:nvPr/>
        </p:nvCxnSpPr>
        <p:spPr>
          <a:xfrm>
            <a:off x="1025610" y="5331024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C25B98-088F-4560-B56B-4D4B03053E95}"/>
              </a:ext>
            </a:extLst>
          </p:cNvPr>
          <p:cNvCxnSpPr>
            <a:cxnSpLocks/>
          </p:cNvCxnSpPr>
          <p:nvPr/>
        </p:nvCxnSpPr>
        <p:spPr>
          <a:xfrm>
            <a:off x="1023563" y="1317001"/>
            <a:ext cx="566272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837B12-1937-47A2-8F55-2FC942B2F727}"/>
              </a:ext>
            </a:extLst>
          </p:cNvPr>
          <p:cNvSpPr txBox="1"/>
          <p:nvPr/>
        </p:nvSpPr>
        <p:spPr>
          <a:xfrm flipH="1">
            <a:off x="1273572" y="1952625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26A369C-4761-4B9E-A59A-85A384AC5E69}"/>
              </a:ext>
            </a:extLst>
          </p:cNvPr>
          <p:cNvSpPr txBox="1"/>
          <p:nvPr/>
        </p:nvSpPr>
        <p:spPr>
          <a:xfrm flipH="1">
            <a:off x="1713408" y="1149171"/>
            <a:ext cx="221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Заголовок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1099D60-A416-4808-97B5-59CA6739B4A7}"/>
              </a:ext>
            </a:extLst>
          </p:cNvPr>
          <p:cNvSpPr/>
          <p:nvPr/>
        </p:nvSpPr>
        <p:spPr>
          <a:xfrm flipH="1">
            <a:off x="1273572" y="2569752"/>
            <a:ext cx="3123254" cy="617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Необходимое текстовое описание и сведения касающиеся урока.</a:t>
            </a:r>
            <a:endParaRPr lang="en-ID" sz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8689" y="928272"/>
            <a:ext cx="3365711" cy="48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Сегодня на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уроке: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9377" y="1703997"/>
            <a:ext cx="6957260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 узнаете новые слова;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научитесь использовать их в речи;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сможете нарисовать свой путь в школу;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познакомитесь с буквой Х.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1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7301" y="549474"/>
            <a:ext cx="1627369" cy="403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Читай сам.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24431" y="1224008"/>
            <a:ext cx="5499652" cy="95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      | ХА   |  </a:t>
            </a:r>
            <a:r>
              <a:rPr lang="en-US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ХА    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 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   |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У-ХО   |У-ХА| МУ-ХА  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  </a:t>
            </a:r>
            <a:r>
              <a:rPr lang="ru-RU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МОХ  |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350" y="2659193"/>
            <a:ext cx="1850915" cy="1850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909" y="3362409"/>
            <a:ext cx="2379286" cy="1685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855" y="2609526"/>
            <a:ext cx="2571750" cy="1809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731" y="3928321"/>
            <a:ext cx="2399308" cy="15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B072AA7-218E-43E8-9BA9-09941E2EED84}"/>
              </a:ext>
            </a:extLst>
          </p:cNvPr>
          <p:cNvCxnSpPr>
            <a:cxnSpLocks/>
          </p:cNvCxnSpPr>
          <p:nvPr/>
        </p:nvCxnSpPr>
        <p:spPr>
          <a:xfrm>
            <a:off x="1025610" y="11573"/>
            <a:ext cx="0" cy="6493399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4DE227-5A6F-4213-A82A-9BDEF25DEE16}"/>
              </a:ext>
            </a:extLst>
          </p:cNvPr>
          <p:cNvCxnSpPr>
            <a:cxnSpLocks/>
          </p:cNvCxnSpPr>
          <p:nvPr/>
        </p:nvCxnSpPr>
        <p:spPr>
          <a:xfrm>
            <a:off x="1031885" y="2102246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012B64B-A914-402D-8CE1-A7CC739D98AA}"/>
              </a:ext>
            </a:extLst>
          </p:cNvPr>
          <p:cNvCxnSpPr>
            <a:cxnSpLocks/>
          </p:cNvCxnSpPr>
          <p:nvPr/>
        </p:nvCxnSpPr>
        <p:spPr>
          <a:xfrm>
            <a:off x="1005763" y="3917515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B577FC0-9C46-4892-B1DE-A4E7E8C8C9CA}"/>
              </a:ext>
            </a:extLst>
          </p:cNvPr>
          <p:cNvSpPr txBox="1"/>
          <p:nvPr/>
        </p:nvSpPr>
        <p:spPr>
          <a:xfrm flipH="1">
            <a:off x="1296647" y="2764988"/>
            <a:ext cx="22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Текстовое описание</a:t>
            </a:r>
            <a:endParaRPr lang="en-ID" sz="16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E05E619-0C22-41D6-8AE2-9F9723DBB04F}"/>
              </a:ext>
            </a:extLst>
          </p:cNvPr>
          <p:cNvCxnSpPr>
            <a:cxnSpLocks/>
          </p:cNvCxnSpPr>
          <p:nvPr/>
        </p:nvCxnSpPr>
        <p:spPr>
          <a:xfrm>
            <a:off x="1042563" y="5844989"/>
            <a:ext cx="2862210" cy="0"/>
          </a:xfrm>
          <a:prstGeom prst="line">
            <a:avLst/>
          </a:prstGeom>
          <a:ln w="3810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B1460CF-FA64-4B9D-A5C4-F8F3E9A6CDA8}"/>
              </a:ext>
            </a:extLst>
          </p:cNvPr>
          <p:cNvSpPr txBox="1"/>
          <p:nvPr/>
        </p:nvSpPr>
        <p:spPr>
          <a:xfrm flipH="1">
            <a:off x="1307325" y="4299370"/>
            <a:ext cx="833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ID" b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6" descr="https://www.wensco.com/ecomm_images/masterproducts/large/avery_800_76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386632" y="773321"/>
            <a:ext cx="32816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Буква </a:t>
            </a:r>
            <a:r>
              <a:rPr lang="ru-RU" sz="2000" b="1" dirty="0" smtClean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ты хохотушка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хорошая хвастушка!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Хоровод мы заведём,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Дружно, весело споём.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76" y="2450631"/>
            <a:ext cx="2577103" cy="2715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08" y="1248355"/>
            <a:ext cx="4047242" cy="40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4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.imgur.com/tBP0JS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.imgur.com/tBP0JS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18942" y="618969"/>
            <a:ext cx="435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Найдите слова на букву Х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Классный час: &quot;Хочу сказать о хлебе!&quot; - начальные классы, уро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41" y="1413622"/>
            <a:ext cx="1955495" cy="12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91" y="2789906"/>
            <a:ext cx="1766672" cy="1766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448" y="3073927"/>
            <a:ext cx="1507520" cy="1565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480" y="3727885"/>
            <a:ext cx="1630381" cy="1823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966" y="3132427"/>
            <a:ext cx="1921246" cy="18122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377" y="1368503"/>
            <a:ext cx="2228119" cy="14854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7802" y="1030696"/>
            <a:ext cx="2571750" cy="1714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2540" y="982097"/>
            <a:ext cx="1558456" cy="1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i.imgur.com/tBP0JS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i.imgur.com/tBP0JSi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18942" y="618969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Проверьте себя.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Классный час: &quot;Хочу сказать о хлебе!&quot; - начальные классы, уро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24" y="1453336"/>
            <a:ext cx="1955495" cy="12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611" y="3444161"/>
            <a:ext cx="1766672" cy="1766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861" y="1221732"/>
            <a:ext cx="1507520" cy="1565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855" y="1414147"/>
            <a:ext cx="1630381" cy="1823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735" y="3539501"/>
            <a:ext cx="1921246" cy="1812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7476" y="2797842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ЛЕБ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8044" y="3237468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ОМЯК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5065" y="289535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АЛАТ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0239" y="5253340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ОРОВОД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5054" y="5380152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4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УДОЖНИК</a:t>
            </a:r>
            <a:endParaRPr lang="ru-RU" sz="24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1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66106" y="619783"/>
            <a:ext cx="38363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 ходить зимой гулять,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Надо шубу одевать!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сугробов строим город,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 не страшен сильный…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6166" y="1762891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ОЛОД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6" y="2224556"/>
            <a:ext cx="2661457" cy="1775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8604" t="7380" r="11133" b="8355"/>
          <a:stretch/>
        </p:blipFill>
        <p:spPr>
          <a:xfrm>
            <a:off x="6551241" y="675860"/>
            <a:ext cx="1589953" cy="14300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94899" y="3737178"/>
            <a:ext cx="4244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Отгадать легко и быстро: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Мягкий, пышный и душистый,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 и чёрный, он и белый,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бывает подгорелый.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47888" y="5122792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  <a:r>
              <a:rPr lang="ru-RU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ЛЕБ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245" y="4409449"/>
            <a:ext cx="1897430" cy="12102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842" y="2809359"/>
            <a:ext cx="1820344" cy="9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рописные буквы Буква Х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9" r="13427" b="20030"/>
          <a:stretch/>
        </p:blipFill>
        <p:spPr bwMode="auto">
          <a:xfrm>
            <a:off x="8205746" y="1200634"/>
            <a:ext cx="2456953" cy="17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500" y="649747"/>
            <a:ext cx="5044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Пиши правильно и красиво букву Х.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01" y="1407433"/>
            <a:ext cx="6367481" cy="37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1822" y="652007"/>
            <a:ext cx="3071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 урока:</a:t>
            </a:r>
            <a:endParaRPr lang="ru-RU" sz="32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3358" y="1672570"/>
            <a:ext cx="87466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вы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узнали новые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слова;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научились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использовать их в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речи;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запомнили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элементы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дороги;</a:t>
            </a: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рассказывали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об опасностях, которые могут </a:t>
            </a:r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встретиться на вашем 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пути в школу; </a:t>
            </a:r>
            <a:endParaRPr lang="ru-RU" sz="2000" b="1" dirty="0" smtClean="0"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r>
              <a:rPr lang="ru-RU" sz="2000" b="1" dirty="0" smtClean="0">
                <a:latin typeface="Tahoma" panose="020B0604030504040204" pitchFamily="34" charset="0"/>
                <a:ea typeface="Calibri" panose="020F0502020204030204" pitchFamily="34" charset="0"/>
              </a:rPr>
              <a:t>- познакомились </a:t>
            </a:r>
            <a:r>
              <a:rPr lang="ru-RU" sz="2000" b="1" dirty="0">
                <a:latin typeface="Tahoma" panose="020B0604030504040204" pitchFamily="34" charset="0"/>
                <a:ea typeface="Calibri" panose="020F0502020204030204" pitchFamily="34" charset="0"/>
              </a:rPr>
              <a:t>с буквой Х.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7925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616" y="412558"/>
            <a:ext cx="4665790" cy="2960583"/>
          </a:xfrm>
          <a:prstGeom prst="rect">
            <a:avLst/>
          </a:prstGeom>
        </p:spPr>
      </p:pic>
      <p:pic>
        <p:nvPicPr>
          <p:cNvPr id="10242" name="Picture 2" descr="https://i.pinimg.com/originals/f6/ca/83/f6ca836f8a4756e16ef1d6d827e1f105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9" y="3329900"/>
            <a:ext cx="1800446" cy="13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91" y="4418185"/>
            <a:ext cx="2295525" cy="1428750"/>
          </a:xfrm>
          <a:prstGeom prst="rect">
            <a:avLst/>
          </a:prstGeom>
        </p:spPr>
      </p:pic>
      <p:pic>
        <p:nvPicPr>
          <p:cNvPr id="10244" name="Picture 4" descr="https://www.clipartmax.com/png/full/260-2603301_school-bus-transport-school-bus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10" y="3339725"/>
            <a:ext cx="1775779" cy="8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clipartmax.com/png/middle/93-931403_vector-city-bus-png-clipart-bus-dessin-couleur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83" y="4435273"/>
            <a:ext cx="1772991" cy="10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308" y="942029"/>
            <a:ext cx="1724502" cy="1478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1" r="1482" b="4546"/>
          <a:stretch/>
        </p:blipFill>
        <p:spPr>
          <a:xfrm>
            <a:off x="5512577" y="4486020"/>
            <a:ext cx="1565566" cy="1010622"/>
          </a:xfrm>
          <a:prstGeom prst="rect">
            <a:avLst/>
          </a:prstGeom>
        </p:spPr>
      </p:pic>
      <p:pic>
        <p:nvPicPr>
          <p:cNvPr id="2050" name="Picture 2" descr="Дети в школе | Школа, Дети, Школьные идеи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02" y="1090437"/>
            <a:ext cx="1969410" cy="16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bujos niños png - Buscar con Google | Imagen de estudiante, Dibujos para  niños, Niños escolares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429" y="2729971"/>
            <a:ext cx="1629274" cy="155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91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ds05.infourok.ru/uploads/ex/00fd/00077b0c-d89fc3fe/hello_html_m39abb5d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02774" y="849802"/>
            <a:ext cx="45619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с другом вышел в путь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Веселей дорога.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друзей меня чуть-чуть,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с друзьями – много.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мне снег, что мне зной,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мне дождик проливной,</a:t>
            </a:r>
          </a:p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Когда мои друзья со мной!...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4" y="3349214"/>
            <a:ext cx="3363402" cy="2320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678" y="1151848"/>
            <a:ext cx="3763203" cy="388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49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0244" y="428235"/>
            <a:ext cx="8834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Посмотрите на рисунок. Это путь 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Дамира </a:t>
            </a: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в школу. Назовите слова-предметы, которые встречаются на пути 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мальчика.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2" descr="БЕЗОПАСНАЯ ДОРОГА В ШКОЛУ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68" y="1387650"/>
            <a:ext cx="9439275" cy="32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3992" y="4829431"/>
            <a:ext cx="8597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Детская площадка, переход, магазин продуктов, дом, аптека, </a:t>
            </a:r>
          </a:p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футбольная площадка.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s://diapazon.kz/files/post/images/2012-11/normal/Qmj31cZeMZVJ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825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08905" y="535025"/>
            <a:ext cx="837672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Послушайте, как 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Дамир запоминал </a:t>
            </a: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свой путь в школу. Рассмотрите знаки. Запомните слова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БЕЗОПАСНАЯ ДОРОГА В ШКОЛУ - PDF Free Downlo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7" t="55980" r="2631" b="2810"/>
          <a:stretch/>
        </p:blipFill>
        <p:spPr bwMode="auto">
          <a:xfrm>
            <a:off x="1220678" y="1778314"/>
            <a:ext cx="2140849" cy="13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8422" y="4961447"/>
            <a:ext cx="7153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Детская площадка-переход-магазин-дом-аптека-футбольная площадка-школа.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479" y="1748278"/>
            <a:ext cx="1667998" cy="1171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947" t="62639" r="46349"/>
          <a:stretch/>
        </p:blipFill>
        <p:spPr>
          <a:xfrm>
            <a:off x="6393172" y="1710871"/>
            <a:ext cx="1765190" cy="1242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6548" t="22020" r="50207" b="41373"/>
          <a:stretch/>
        </p:blipFill>
        <p:spPr>
          <a:xfrm>
            <a:off x="1754466" y="3289006"/>
            <a:ext cx="1457861" cy="1205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217" t="43418" r="64716" b="27116"/>
          <a:stretch/>
        </p:blipFill>
        <p:spPr>
          <a:xfrm>
            <a:off x="3937276" y="3496161"/>
            <a:ext cx="2265798" cy="970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457" r="64886" b="55132"/>
          <a:stretch/>
        </p:blipFill>
        <p:spPr>
          <a:xfrm>
            <a:off x="7377688" y="3048944"/>
            <a:ext cx="2798860" cy="14770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57143"/>
          <a:stretch/>
        </p:blipFill>
        <p:spPr>
          <a:xfrm>
            <a:off x="9072584" y="1207247"/>
            <a:ext cx="922312" cy="1944793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401494" y="2261293"/>
            <a:ext cx="473357" cy="313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685065" y="2292621"/>
            <a:ext cx="57489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8352092" y="2179643"/>
            <a:ext cx="629755" cy="197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0182203" y="2179643"/>
            <a:ext cx="72691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Прямая со стрелкой 2052"/>
          <p:cNvCxnSpPr/>
          <p:nvPr/>
        </p:nvCxnSpPr>
        <p:spPr>
          <a:xfrm>
            <a:off x="1113071" y="3933573"/>
            <a:ext cx="471584" cy="159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Прямая со стрелкой 2059"/>
          <p:cNvCxnSpPr/>
          <p:nvPr/>
        </p:nvCxnSpPr>
        <p:spPr>
          <a:xfrm>
            <a:off x="3356812" y="4034005"/>
            <a:ext cx="378323" cy="58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Прямая со стрелкой 2064"/>
          <p:cNvCxnSpPr/>
          <p:nvPr/>
        </p:nvCxnSpPr>
        <p:spPr>
          <a:xfrm flipV="1">
            <a:off x="6569872" y="4070004"/>
            <a:ext cx="74264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528" y="486522"/>
            <a:ext cx="8590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Посмотрите на рисунок. Это путь Ани в школу. Назовите слова-предметы, которые встречаются на пути девочки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451" t="27582" r="41434" b="30544"/>
          <a:stretch/>
        </p:blipFill>
        <p:spPr>
          <a:xfrm>
            <a:off x="5802737" y="1563344"/>
            <a:ext cx="1867987" cy="1852114"/>
          </a:xfrm>
          <a:prstGeom prst="rect">
            <a:avLst/>
          </a:prstGeom>
        </p:spPr>
      </p:pic>
      <p:pic>
        <p:nvPicPr>
          <p:cNvPr id="1026" name="Picture 2" descr="Пин на доске CASAS, PALÁCIOS E ETC.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99" y="1324446"/>
            <a:ext cx="2077270" cy="20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970" y="3831682"/>
            <a:ext cx="3221025" cy="1778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269" y="1563344"/>
            <a:ext cx="1606957" cy="1852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796" y="3753972"/>
            <a:ext cx="2753200" cy="19980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4039" y="1519196"/>
            <a:ext cx="1891095" cy="1882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166" y="3939152"/>
            <a:ext cx="2125742" cy="1670856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200510" y="2749683"/>
            <a:ext cx="541461" cy="12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158745" y="2766880"/>
            <a:ext cx="430069" cy="144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742142" y="2828202"/>
            <a:ext cx="5501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407795" y="2785621"/>
            <a:ext cx="624552" cy="115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280023" y="4727916"/>
            <a:ext cx="526494" cy="35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 стрелкой 260"/>
          <p:cNvCxnSpPr/>
          <p:nvPr/>
        </p:nvCxnSpPr>
        <p:spPr>
          <a:xfrm>
            <a:off x="6947908" y="4792114"/>
            <a:ext cx="4744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Прямая со стрелкой 264"/>
          <p:cNvCxnSpPr/>
          <p:nvPr/>
        </p:nvCxnSpPr>
        <p:spPr>
          <a:xfrm>
            <a:off x="899122" y="4735175"/>
            <a:ext cx="416640" cy="209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3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528" y="486522"/>
            <a:ext cx="8590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Посмотрите на рисунок. Это путь Ани в школу. Назовите слова-предметы, которые встречаются на пути девочки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451" t="27582" r="41434" b="30544"/>
          <a:stretch/>
        </p:blipFill>
        <p:spPr>
          <a:xfrm>
            <a:off x="5475153" y="1712473"/>
            <a:ext cx="1867987" cy="1760719"/>
          </a:xfrm>
          <a:prstGeom prst="rect">
            <a:avLst/>
          </a:prstGeom>
        </p:spPr>
      </p:pic>
      <p:pic>
        <p:nvPicPr>
          <p:cNvPr id="1026" name="Picture 2" descr="Пин на доске CASAS, PALÁCIOS E ETC.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82" y="1994902"/>
            <a:ext cx="1919958" cy="152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981" y="3763225"/>
            <a:ext cx="2763958" cy="1525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987" y="1955422"/>
            <a:ext cx="1606957" cy="16069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127" y="3703428"/>
            <a:ext cx="2110093" cy="1531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699" y="1746238"/>
            <a:ext cx="1891095" cy="1882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060" y="3628299"/>
            <a:ext cx="2125742" cy="1437198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168618" y="2949934"/>
            <a:ext cx="541461" cy="12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969595" y="2992477"/>
            <a:ext cx="430069" cy="144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617350" y="2853730"/>
            <a:ext cx="5501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0014293" y="2841280"/>
            <a:ext cx="624552" cy="115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769757" y="4477341"/>
            <a:ext cx="526494" cy="35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 стрелкой 260"/>
          <p:cNvCxnSpPr/>
          <p:nvPr/>
        </p:nvCxnSpPr>
        <p:spPr>
          <a:xfrm>
            <a:off x="6669612" y="4526215"/>
            <a:ext cx="47442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Прямая со стрелкой 264"/>
          <p:cNvCxnSpPr/>
          <p:nvPr/>
        </p:nvCxnSpPr>
        <p:spPr>
          <a:xfrm>
            <a:off x="909394" y="4458594"/>
            <a:ext cx="416640" cy="209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03972" y="1677284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ДОМ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6356" y="1545214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3178" y="1246186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МАГАЗИН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10522" y="1214866"/>
            <a:ext cx="1433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2127" y="5358320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ОСТАНОВКА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7660" y="5178895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АВТОБУС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92260" y="5339415"/>
            <a:ext cx="1215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ШКОЛА</a:t>
            </a:r>
            <a:endParaRPr lang="ru-RU" sz="2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 descr="https://diapazon.kz/files/post/images/2012-11/normal/Qmj31cZeMZVJ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3825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03994" y="655454"/>
            <a:ext cx="3663182" cy="4038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Послушайте и запомните!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5514" y="1512250"/>
            <a:ext cx="3815491" cy="1457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Переход-өтпе жол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Остановка-аялдама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k-KZ" sz="2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Тротуар-жаяу жол</a:t>
            </a:r>
            <a:endParaRPr lang="ru-RU" sz="24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25" y="1480412"/>
            <a:ext cx="2558304" cy="1799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564" y="3638558"/>
            <a:ext cx="2934267" cy="2126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572" y="3638558"/>
            <a:ext cx="3204376" cy="20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9130</TotalTime>
  <Words>612</Words>
  <Application>Microsoft Office PowerPoint</Application>
  <PresentationFormat>Широкоэкранный</PresentationFormat>
  <Paragraphs>122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771</cp:revision>
  <dcterms:created xsi:type="dcterms:W3CDTF">2017-01-10T11:09:36Z</dcterms:created>
  <dcterms:modified xsi:type="dcterms:W3CDTF">2024-12-01T14:33:12Z</dcterms:modified>
</cp:coreProperties>
</file>