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48" r:id="rId2"/>
    <p:sldId id="330" r:id="rId3"/>
    <p:sldId id="347" r:id="rId4"/>
    <p:sldId id="343" r:id="rId5"/>
    <p:sldId id="341" r:id="rId6"/>
    <p:sldId id="337" r:id="rId7"/>
    <p:sldId id="339" r:id="rId8"/>
    <p:sldId id="259" r:id="rId9"/>
    <p:sldId id="335" r:id="rId10"/>
    <p:sldId id="336" r:id="rId11"/>
    <p:sldId id="323" r:id="rId12"/>
    <p:sldId id="324" r:id="rId13"/>
    <p:sldId id="331" r:id="rId14"/>
    <p:sldId id="298" r:id="rId15"/>
    <p:sldId id="329" r:id="rId16"/>
    <p:sldId id="332" r:id="rId17"/>
    <p:sldId id="302" r:id="rId18"/>
    <p:sldId id="344" r:id="rId19"/>
    <p:sldId id="342" r:id="rId20"/>
    <p:sldId id="345" r:id="rId21"/>
    <p:sldId id="346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33893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3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6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06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3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406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Мои 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друзья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476954" y="4852331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607401" y="5019347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6150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46909" y="576043"/>
            <a:ext cx="283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ПОМОГАТЬ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09" y="1157952"/>
            <a:ext cx="3402119" cy="2536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71" t="2375" r="3975" b="3330"/>
          <a:stretch/>
        </p:blipFill>
        <p:spPr>
          <a:xfrm>
            <a:off x="5579303" y="1271440"/>
            <a:ext cx="3616038" cy="23742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873" y="3830944"/>
            <a:ext cx="3109399" cy="1883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189" y="3733321"/>
            <a:ext cx="2981449" cy="20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Прямая соединительная линия 31"/>
          <p:cNvCxnSpPr/>
          <p:nvPr/>
        </p:nvCxnSpPr>
        <p:spPr>
          <a:xfrm flipV="1">
            <a:off x="4655218" y="8983545"/>
            <a:ext cx="561975" cy="9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18942" y="589739"/>
            <a:ext cx="408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БЫТЬ ЧЕСТНЫМ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01" y="1447542"/>
            <a:ext cx="3433258" cy="2402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196" y="3969422"/>
            <a:ext cx="2701740" cy="1817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429" y="1518089"/>
            <a:ext cx="3600073" cy="23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Прямая соединительная линия 31"/>
          <p:cNvCxnSpPr/>
          <p:nvPr/>
        </p:nvCxnSpPr>
        <p:spPr>
          <a:xfrm flipV="1">
            <a:off x="4655218" y="8983545"/>
            <a:ext cx="561975" cy="9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01453" y="659586"/>
            <a:ext cx="309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ГРУБИТЬ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58" y="1494624"/>
            <a:ext cx="3244805" cy="2060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439" y="1633580"/>
            <a:ext cx="2915374" cy="1694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909" y="3725183"/>
            <a:ext cx="3542591" cy="19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02535" y="53149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30487" y="681346"/>
            <a:ext cx="406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ЖАДНИЧАТЬ</a:t>
            </a:r>
            <a:endParaRPr lang="ru-RU" sz="36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235" b="3628"/>
          <a:stretch/>
        </p:blipFill>
        <p:spPr>
          <a:xfrm>
            <a:off x="1654514" y="1451720"/>
            <a:ext cx="3103931" cy="2092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50" y="1589573"/>
            <a:ext cx="2616729" cy="2024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42" y="3668533"/>
            <a:ext cx="3440703" cy="207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3506" r="13753"/>
          <a:stretch/>
        </p:blipFill>
        <p:spPr>
          <a:xfrm>
            <a:off x="1041886" y="2020800"/>
            <a:ext cx="2470949" cy="2123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711" t="6584" r="2570" b="3593"/>
          <a:stretch/>
        </p:blipFill>
        <p:spPr>
          <a:xfrm>
            <a:off x="4158156" y="2025138"/>
            <a:ext cx="2269958" cy="259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1357" t="12923" r="21086"/>
          <a:stretch/>
        </p:blipFill>
        <p:spPr>
          <a:xfrm>
            <a:off x="7668959" y="1441624"/>
            <a:ext cx="2740780" cy="2110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942" y="4072723"/>
            <a:ext cx="2367407" cy="17755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5840" y="492279"/>
            <a:ext cx="8654715" cy="83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Произнесите ласково имена героев мультфильмов.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Какой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одинаковый звук ты слышишь?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40142" y="1393393"/>
            <a:ext cx="1260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коти</a:t>
            </a:r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94837" y="1341179"/>
            <a:ext cx="1794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петушо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84890" y="3552160"/>
            <a:ext cx="1269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пёси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4054" y="5036673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осли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8226" y="4212944"/>
            <a:ext cx="2425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96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en-US" sz="96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96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773633" y="1307050"/>
            <a:ext cx="4860758" cy="1457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Два </a:t>
            </a: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столба стояли рядом.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Вдруг один переломился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к другому прислонился.</a:t>
            </a:r>
            <a:endParaRPr lang="ru-RU" sz="24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87483" y="673877"/>
            <a:ext cx="6949549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Послушайте загадку. Покажите жестами букву К.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://tapenik.ru/dizain_alfavit/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12" y="3019504"/>
            <a:ext cx="2429548" cy="26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94" y="1161615"/>
            <a:ext cx="2834562" cy="31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53" y="584155"/>
            <a:ext cx="1609621" cy="1554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154" y="584155"/>
            <a:ext cx="1842772" cy="1920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19" y="2984531"/>
            <a:ext cx="2007615" cy="23726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465" y="1687503"/>
            <a:ext cx="2189860" cy="17927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159" y="381965"/>
            <a:ext cx="1829046" cy="18290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023" y="3191497"/>
            <a:ext cx="2384837" cy="21649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252" y="3678123"/>
            <a:ext cx="1756743" cy="15670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6749" y="1846252"/>
            <a:ext cx="1456128" cy="13159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9431" y="566665"/>
            <a:ext cx="1164437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72751" y="368434"/>
            <a:ext cx="50738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К качает ножкой: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«Скучно в книжке мне стоять,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хотела бы, как кошка,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Целый день клубок гонять».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31" y="2412116"/>
            <a:ext cx="2518966" cy="24448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b="10348"/>
          <a:stretch/>
        </p:blipFill>
        <p:spPr>
          <a:xfrm>
            <a:off x="4743695" y="2056306"/>
            <a:ext cx="4306977" cy="33747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10919"/>
          <a:stretch/>
        </p:blipFill>
        <p:spPr>
          <a:xfrm>
            <a:off x="8884954" y="370759"/>
            <a:ext cx="1989896" cy="20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55279" y="1140319"/>
            <a:ext cx="6096000" cy="27712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КА|</a:t>
            </a:r>
            <a:r>
              <a:rPr lang="kk-KZ" sz="36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АК</a:t>
            </a:r>
            <a:r>
              <a:rPr lang="ru-RU" sz="36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|КУ-РЫ|РОТ</a:t>
            </a:r>
            <a:endParaRPr lang="ru-RU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КО|ОК|ША-РЫ|СОМ</a:t>
            </a:r>
            <a:endParaRPr lang="ru-RU" sz="3600" dirty="0" smtClean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КУ|УК|КА-ША|КОТ</a:t>
            </a:r>
            <a:endParaRPr lang="ru-RU" sz="3600" dirty="0" smtClean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КЫ|ЫК|КО-ТЫ|РАК</a:t>
            </a:r>
            <a:endParaRPr lang="ru-RU" sz="3600" dirty="0" smtClean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3677" y="367578"/>
            <a:ext cx="8239489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Прочитайте самостоятельно слоги, слова и предложения.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8984" y="4077889"/>
            <a:ext cx="5546088" cy="1086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На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, </a:t>
            </a:r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То-</a:t>
            </a:r>
            <a:r>
              <a:rPr lang="ru-RU" sz="2800" b="1" dirty="0" err="1" smtClean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ма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, ка-шу!</a:t>
            </a:r>
            <a:endParaRPr lang="ru-RU" sz="28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ru-RU" sz="2800" b="1" dirty="0" smtClean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   На, </a:t>
            </a:r>
            <a:r>
              <a:rPr lang="ru-RU" sz="2800" b="1" dirty="0" err="1" smtClean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Ма-ша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ша-ры</a:t>
            </a:r>
            <a:r>
              <a:rPr lang="ru-RU" sz="2800" b="1" dirty="0">
                <a:solidFill>
                  <a:schemeClr val="accent5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!</a:t>
            </a:r>
            <a:endParaRPr lang="ru-RU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54" y="986265"/>
            <a:ext cx="4871961" cy="3996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81" y="1158079"/>
            <a:ext cx="4820653" cy="366831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2841" y="436854"/>
            <a:ext cx="81173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Выполните штриховку буквы К. Пропишите её в тетради.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079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02535" y="53149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51221" y="637393"/>
            <a:ext cx="3201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уроке: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56601" y="1619338"/>
            <a:ext cx="8441395" cy="2847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новые слова;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познакомитесь с героями фильма «Алпамыс идёт в школу»;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будете составлять предложения по картинкам;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выучить правила дружбы;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научитесь читать слова с буквой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328" b="18410"/>
          <a:stretch/>
        </p:blipFill>
        <p:spPr>
          <a:xfrm>
            <a:off x="1402431" y="1053080"/>
            <a:ext cx="2573940" cy="1819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459" y="1080340"/>
            <a:ext cx="2237417" cy="17303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85931" y="332857"/>
            <a:ext cx="7571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вспомним главных героев фильма.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75001" y="2922162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АЛПАМЫС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449" y="2872945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ПАПА И МАМА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8269" y="126935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523" y="3320341"/>
            <a:ext cx="2673798" cy="1938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5919" y="5330938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МЫНАР - АТА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342" y="3323974"/>
            <a:ext cx="2255716" cy="1796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r="3916" b="8130"/>
          <a:stretch/>
        </p:blipFill>
        <p:spPr>
          <a:xfrm>
            <a:off x="4310144" y="1115738"/>
            <a:ext cx="2467645" cy="16595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61472" y="5241641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ВАРЯ</a:t>
            </a:r>
            <a:endParaRPr lang="ru-RU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560" y="2932244"/>
            <a:ext cx="2183822" cy="23585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95905" y="5353158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КАЛИХАН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95287" y="1146535"/>
            <a:ext cx="3128936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Помогать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Быть 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честным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грубить </a:t>
            </a:r>
            <a:endParaRPr lang="kk-KZ" sz="24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жадничать </a:t>
            </a:r>
            <a:r>
              <a:rPr lang="kk-KZ" b="1" dirty="0">
                <a:latin typeface="Tahoma" panose="020B0604030504040204" pitchFamily="34" charset="0"/>
                <a:ea typeface="Calibri" panose="020F0502020204030204" pitchFamily="34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4556" y="570573"/>
            <a:ext cx="356059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Закрепим </a:t>
            </a: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правила дружбы.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09" y="3401404"/>
            <a:ext cx="3023345" cy="22855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646" y="3418282"/>
            <a:ext cx="3010848" cy="20606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22" y="1099551"/>
            <a:ext cx="2267909" cy="18838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183" y="1048742"/>
            <a:ext cx="3097335" cy="200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>
            <a:extLst>
              <a:ext uri="{FF2B5EF4-FFF2-40B4-BE49-F238E27FC236}">
                <a16:creationId xmlns:a16="http://schemas.microsoft.com/office/drawing/2014/main" id="{435BB2B0-C349-4460-B4C7-26BB1DF46915}"/>
              </a:ext>
            </a:extLst>
          </p:cNvPr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Прямоугольник 5"/>
          <p:cNvSpPr/>
          <p:nvPr/>
        </p:nvSpPr>
        <p:spPr>
          <a:xfrm>
            <a:off x="3152274" y="3215473"/>
            <a:ext cx="8125326" cy="287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Сегодня на уроке вы познакомились с героями фильма «Алпамыс идёт в школу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узнали правила дружбы; </a:t>
            </a:r>
            <a:endParaRPr lang="ru-RU" sz="2400" b="1" dirty="0" smtClean="0">
              <a:solidFill>
                <a:schemeClr val="accent1"/>
              </a:solidFill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выучили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новые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слова;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читали слоги, слова и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предложения.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Вы-молодцы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!</a:t>
            </a:r>
            <a:endParaRPr lang="ru-RU" sz="24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8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02535" y="53149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98760" y="536876"/>
            <a:ext cx="5570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посмотрим отрывки из фильма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«Алпамыс идёт в школу».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1 урок 1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6601" y="1362188"/>
            <a:ext cx="8505545" cy="41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02535" y="53149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98760" y="536876"/>
            <a:ext cx="5570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посмотрим отрывки из фильма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«Алпамыс идёт в школу».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1 уро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718" y="1244762"/>
            <a:ext cx="8106254" cy="43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4328" b="18410"/>
          <a:stretch/>
        </p:blipFill>
        <p:spPr>
          <a:xfrm>
            <a:off x="1402431" y="1053080"/>
            <a:ext cx="2573940" cy="1819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459" y="1080340"/>
            <a:ext cx="2237417" cy="17303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28587" y="357550"/>
            <a:ext cx="7571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Рассмотрите картинки-кадры из фильма «Алпамыс идёт в школу».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Запомните главных героев.</a:t>
            </a:r>
            <a:endParaRPr lang="ru-RU" sz="20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75001" y="2922162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АЛПАМЫС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8799" y="2966114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ПАПА И МАМА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8269" y="126935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523" y="3320341"/>
            <a:ext cx="2673798" cy="19384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5919" y="5330938"/>
            <a:ext cx="197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МЫНАР - АТА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665" y="3557054"/>
            <a:ext cx="2255716" cy="1796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r="3916" b="8130"/>
          <a:stretch/>
        </p:blipFill>
        <p:spPr>
          <a:xfrm>
            <a:off x="4274736" y="1254749"/>
            <a:ext cx="2467645" cy="16595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82192" y="5404977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ВАРЯ</a:t>
            </a:r>
            <a:endParaRPr lang="ru-RU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1560" y="2932244"/>
            <a:ext cx="2183822" cy="23585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95905" y="5353158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КАЛИХАН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02535" y="53149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354039" y="1507853"/>
            <a:ext cx="3835048" cy="1457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Герой-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кей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іпкер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Друзья - достар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Учитель - мұғалім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1801" y="827026"/>
            <a:ext cx="3655168" cy="403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Послушайте и запомните.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087" y="3481012"/>
            <a:ext cx="3165076" cy="2249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43" y="3401005"/>
            <a:ext cx="2462997" cy="2292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314" y="1367046"/>
            <a:ext cx="304216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02535" y="5314982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939300" y="433254"/>
            <a:ext cx="779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Кто главные герои фильма «Алпамыс идёт в школу»? Назовите.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383" y="1289049"/>
            <a:ext cx="2687323" cy="1914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03" y="3551642"/>
            <a:ext cx="2146678" cy="1984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626" y="3481582"/>
            <a:ext cx="2255716" cy="2124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401" y="3500177"/>
            <a:ext cx="2624305" cy="20145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736" y="1289049"/>
            <a:ext cx="2560542" cy="1884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4927" y="1327120"/>
            <a:ext cx="2237426" cy="178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315" y="3721866"/>
            <a:ext cx="1694835" cy="1676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9464" y="3827962"/>
            <a:ext cx="2304488" cy="173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339" y="1165603"/>
            <a:ext cx="3038515" cy="2392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830" y="3822825"/>
            <a:ext cx="3042168" cy="16582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421" y="1196405"/>
            <a:ext cx="3200358" cy="229229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88695" y="316908"/>
            <a:ext cx="7869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Кто главные герои фильма «Алпамыс идёт в школу»? Назовите.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539317" y="1158017"/>
            <a:ext cx="5272415" cy="237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Помогать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көмектесу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Быть 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честным -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адал болу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грубить 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дөрекі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болмау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жадничать </a:t>
            </a:r>
            <a:r>
              <a:rPr lang="kk-KZ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сараң </a:t>
            </a: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болмау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latin typeface="Tahoma" panose="020B0604030504040204" pitchFamily="34" charset="0"/>
                <a:ea typeface="Calibri" panose="020F0502020204030204" pitchFamily="34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94556" y="570573"/>
            <a:ext cx="543289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ahoma" panose="020B0604030504040204" pitchFamily="34" charset="0"/>
                <a:ea typeface="Calibri" panose="020F0502020204030204" pitchFamily="34" charset="0"/>
              </a:rPr>
              <a:t>Послушайте и запомните правила дружбы.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117" y="1228550"/>
            <a:ext cx="1633870" cy="16338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299" y="3387228"/>
            <a:ext cx="2621507" cy="20606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868" y="3387228"/>
            <a:ext cx="226790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7867</TotalTime>
  <Words>330</Words>
  <Application>Microsoft Office PowerPoint</Application>
  <PresentationFormat>Широкоэкранный</PresentationFormat>
  <Paragraphs>81</Paragraphs>
  <Slides>22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Roboto Condensed</vt:lpstr>
      <vt:lpstr>Source Sans Pro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643</cp:revision>
  <dcterms:created xsi:type="dcterms:W3CDTF">2017-01-10T11:09:36Z</dcterms:created>
  <dcterms:modified xsi:type="dcterms:W3CDTF">2024-12-01T14:28:58Z</dcterms:modified>
</cp:coreProperties>
</file>