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7" r:id="rId5"/>
    <p:sldId id="263" r:id="rId6"/>
    <p:sldId id="264" r:id="rId7"/>
    <p:sldId id="265" r:id="rId8"/>
    <p:sldId id="266" r:id="rId9"/>
    <p:sldId id="259" r:id="rId10"/>
    <p:sldId id="268" r:id="rId11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5F8F4-3044-4673-BF10-D3B9B6922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FF71C4C-DA3C-49F0-8976-F98CAC489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DC71E1-0DB8-426B-B6E1-EAF80DC2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F65FD-6526-4198-A3B4-C4286FCE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CD5232-8B9C-4763-871A-EB6B29FD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214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0A040-E7A6-4BF9-993F-E3FD42A6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33D75A-60A7-45CB-ABA5-5B9E07537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49627-BCD6-41BF-AA0B-E557B7F4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4A1BB9-5E3C-4509-BF98-8972C8A2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FDDDB7-5953-4A15-AACB-8FCDB628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8991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0074F2-54CF-45CA-932B-7928AB287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D5C16C-798E-4DA4-B3B2-2E0DA861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55828-EE94-4670-A74F-9A02DD9D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72792B-FD4C-4C70-B2D1-F8AAA19A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DB687E-8375-449B-A684-8873205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69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834EF-3FFB-4B65-9CE1-3AEAF0A2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6CC731-5990-46DE-9691-671D2A54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BD1FA-52A5-40B9-AD08-C1C58EF0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408C64-64F5-4148-BF3E-C9D89ADD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C36DE5-9F17-43AA-A64B-3D67B185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849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70A1E-DB38-4475-974F-3B949A0B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BFFD05-6820-4D20-B268-ECB604A43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02A215-723D-4ABA-8E0F-13FA77BC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953C8C-E40F-4333-9EB1-9477ABFE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0B83F-E189-4A18-B19A-545C55C1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732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5731D-2683-44FD-B9DE-ED47FEFB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B59468-71EC-487E-B1EF-E752D19ED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CD2FE8-FC67-4E1D-8808-925A6222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55365-65FE-438C-8A7F-8DEF728C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4B85FD-EA99-4798-920C-FD478890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63AA8E-F039-498C-A5C2-FD461A76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378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089EC-A7F3-4301-8303-9D1D4DA8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FBF148-3F7B-4A2A-87F3-F0D8C14D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4C4CDD-0ED7-49AE-9F71-A76E4EC5F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455135-175A-499F-BC20-562EA7F16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EE9DFCA-2E5F-417E-A20C-65931163B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C1611F-DAD3-41C8-AC01-7DB1D762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4190B2B-B6BE-4A13-9C05-9F4804BE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909F01-17EB-478F-B739-7DE95A0B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7119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86B4A-1F57-444D-B195-E7F9381D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831893-67E6-4C64-AB8D-8EEC96D8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AFE173F-1584-4873-B2DF-BA62834A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FCBEEC-A1E6-4508-BF75-A630F444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1185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11328C-99A3-45B2-9D13-1C1BA6ED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ABE86F7-5E42-474B-A04B-4886BF9C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FF39F4-7C75-4737-9CD3-45490797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985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6C266-055D-4874-A6F0-FC52890F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D1D565-3429-487D-95F2-7F26ACE8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E38A8F-5E11-445B-962F-6D3ED3EA0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D3D56D-3545-4E90-836D-9375AF29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0C1F7C-B583-429C-B6EE-6795B3A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227C34-C7A4-4226-A807-205C5570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465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7C2BE9-5501-46FB-9778-C661ABD1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5E6D76-4FC3-490A-91E9-54ED51F11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3C699-F78D-432E-A5B2-2DA909B9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9F2529-DE65-4805-8D48-5A39C075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7121ED-0D76-406C-BF0E-69AD4AAB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91AF1C-894F-4EC3-BA7B-5E9F20AC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459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E42AA-70E4-424F-A349-985A7AFD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474EF4-87C0-4A4D-8E6E-F13DD9C4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82334-F463-4843-BF4D-4814CECFC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5F36-F193-4BAC-A1AD-B7DBFE2E95E5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5D3D5-4368-456F-A066-CCCDAB250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0A4394-D901-4A6F-87B3-FD4436C7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D42A-F9D4-447F-88F2-78695CCE473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9505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8.wdp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410817" y="569845"/>
            <a:ext cx="247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CCD9BE-EF70-40A9-A709-0E4C7701777F}"/>
              </a:ext>
            </a:extLst>
          </p:cNvPr>
          <p:cNvSpPr txBox="1"/>
          <p:nvPr/>
        </p:nvSpPr>
        <p:spPr>
          <a:xfrm>
            <a:off x="410817" y="11396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D0E544-FB4C-46AA-8C5B-521C0E0044F5}"/>
              </a:ext>
            </a:extLst>
          </p:cNvPr>
          <p:cNvSpPr txBox="1"/>
          <p:nvPr/>
        </p:nvSpPr>
        <p:spPr>
          <a:xfrm>
            <a:off x="3193774" y="1494477"/>
            <a:ext cx="43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ACA2B8-9E90-4431-BE28-5AA83F79B818}"/>
              </a:ext>
            </a:extLst>
          </p:cNvPr>
          <p:cNvSpPr txBox="1"/>
          <p:nvPr/>
        </p:nvSpPr>
        <p:spPr>
          <a:xfrm>
            <a:off x="4253829" y="2661939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 </a:t>
            </a:r>
            <a:endParaRPr lang="kk-KZ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8739F4C-B422-4296-97B9-29B3F2F3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7754" l="3034" r="96742">
                        <a14:foregroundMark x1="9213" y1="45404" x2="9213" y2="45404"/>
                        <a14:foregroundMark x1="8876" y1="45193" x2="8876" y2="45193"/>
                        <a14:foregroundMark x1="22472" y1="37474" x2="22472" y2="37474"/>
                        <a14:foregroundMark x1="46854" y1="13544" x2="47303" y2="6316"/>
                        <a14:foregroundMark x1="47303" y1="6316" x2="49326" y2="3649"/>
                        <a14:foregroundMark x1="27978" y1="26246" x2="15506" y2="26456"/>
                        <a14:foregroundMark x1="15506" y1="26456" x2="5393" y2="29474"/>
                        <a14:foregroundMark x1="5393" y1="29474" x2="7865" y2="36491"/>
                        <a14:foregroundMark x1="5169" y1="59298" x2="3258" y2="51579"/>
                        <a14:foregroundMark x1="90225" y1="79579" x2="90562" y2="87158"/>
                        <a14:foregroundMark x1="90225" y1="71298" x2="96742" y2="55649"/>
                        <a14:foregroundMark x1="84944" y1="90246" x2="63034" y2="97754"/>
                        <a14:foregroundMark x1="63034" y1="97754" x2="62360" y2="9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345">
            <a:off x="1365979" y="966390"/>
            <a:ext cx="470000" cy="7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687" y="3767178"/>
            <a:ext cx="11781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1.1.2.1 мұғалімнің көмегімен мәтінде  кім (не) туралы айтылғанын  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анықтау.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8569245" y="569845"/>
            <a:ext cx="193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сабақ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812" y="1559859"/>
            <a:ext cx="11909612" cy="29180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kk-KZ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3200" b="1" i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9444D8C-DA82-4C35-9322-4D06CCA25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5267" y="641684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–жаттығу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267" y="1638509"/>
            <a:ext cx="508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«Уыз» деген не, сен білесің бе?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4129" y="1668379"/>
            <a:ext cx="571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–жаңа туған малдың: сиыр, қой,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693" y="2747155"/>
            <a:ext cx="444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ешкі, түйенің алғашқы сүті.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8283" y="2747155"/>
            <a:ext cx="4054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өзі қою, тәтті болады.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2663" y="2747155"/>
            <a:ext cx="308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Сиырдың уызынан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693" y="3798651"/>
            <a:ext cx="7093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уызкөже жасап, бүкіл көршілерді шақырады.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267" y="4848358"/>
            <a:ext cx="6551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Малдың төлдері уызға әбден тоюы керек.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6869" y="4848358"/>
            <a:ext cx="454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Уызына тоймаған төл жүдеу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352" y="5911469"/>
            <a:ext cx="139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349" y="5892419"/>
            <a:ext cx="10570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 да үлкендер мал төлін әбден емізіп, уызына тойдырады.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93364" y="608263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Уыз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3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34" b="72396" l="53880" r="62738">
                        <a14:foregroundMark x1="58931" y1="51953" x2="57394" y2="49089"/>
                        <a14:foregroundMark x1="57687" y1="46094" x2="56735" y2="42578"/>
                        <a14:foregroundMark x1="56076" y1="48568" x2="57174" y2="50651"/>
                        <a14:foregroundMark x1="55637" y1="50391" x2="55271" y2="52865"/>
                        <a14:foregroundMark x1="56149" y1="64063" x2="56369" y2="70182"/>
                        <a14:foregroundMark x1="57101" y1="64974" x2="57101" y2="69271"/>
                        <a14:backgroundMark x1="54978" y1="53906" x2="55271" y2="55599"/>
                        <a14:backgroundMark x1="58419" y1="53385" x2="58565" y2="55208"/>
                      </a14:backgroundRemoval>
                    </a14:imgEffect>
                  </a14:imgLayer>
                </a14:imgProps>
              </a:ext>
            </a:extLst>
          </a:blip>
          <a:srcRect l="53480" t="36765" r="40570" b="45270"/>
          <a:stretch/>
        </p:blipFill>
        <p:spPr>
          <a:xfrm>
            <a:off x="643559" y="373256"/>
            <a:ext cx="1239017" cy="2103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37828"/>
            <a:ext cx="881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Мына сөйлемдердің бәріне ортақ бір ат қойдың. Сонда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757536"/>
            <a:ext cx="920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Жоқ, Мерей, кез келген сөйлемдерге ат қоюға болмайды.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5243" y="1689159"/>
            <a:ext cx="692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сөйлемдердің бәріне ат қоя беруге бола ма?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4600" y="3869740"/>
            <a:ext cx="948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 өзара мағынасы жағынана байланыста болса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4877244"/>
            <a:ext cx="3310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 ат қойылады.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71875" l="65154" r="75037">
                        <a14:foregroundMark x1="70864" y1="51172" x2="72108" y2="50651"/>
                        <a14:backgroundMark x1="70425" y1="48828" x2="69766" y2="46354"/>
                        <a14:backgroundMark x1="70278" y1="44401" x2="71230" y2="42708"/>
                        <a14:backgroundMark x1="73206" y1="44141" x2="73499" y2="48438"/>
                        <a14:backgroundMark x1="74378" y1="58724" x2="74963" y2="56641"/>
                      </a14:backgroundRemoval>
                    </a14:imgEffect>
                  </a14:imgLayer>
                </a14:imgProps>
              </a:ext>
            </a:extLst>
          </a:blip>
          <a:srcRect l="68147" t="36765" r="24197" b="42725"/>
          <a:stretch/>
        </p:blipFill>
        <p:spPr>
          <a:xfrm flipH="1">
            <a:off x="440486" y="2943373"/>
            <a:ext cx="1590336" cy="2195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559" y="5895284"/>
            <a:ext cx="971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Мәтін бойынша бір –біріңе сұрақ қойып көріңдер.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572" y="625643"/>
            <a:ext cx="194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жаттығу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14" y="1710338"/>
            <a:ext cx="8896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Уыз –жаңа  туған  малдың  сүті.  Ол  қою,  тәтті  болады.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ytimg.com/vi/_qdtWubKAl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09" y="2859201"/>
            <a:ext cx="6807033" cy="38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477137/200418627.235/0_1bece5_b7ea9ea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56" y="453849"/>
            <a:ext cx="1789544" cy="12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1.bp.blogspot.com/-C34TRh588ro/X7p2Ylw6UOI/AAAAAAAAQ-s/tR6-NFgVfQEMbo0cu88nQpEE3MiKdOM7QCLcBGAsYHQ/s2048/Gazizuly%2BAidarbek_Brown%2Blamb_c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1164961"/>
            <a:ext cx="12159916" cy="62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610" y="651613"/>
            <a:ext cx="194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жаттығу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669" y="625643"/>
            <a:ext cx="194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жаттығу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19067"/>
              </p:ext>
            </p:extLst>
          </p:nvPr>
        </p:nvGraphicFramePr>
        <p:xfrm>
          <a:off x="3538617" y="903295"/>
          <a:ext cx="7546480" cy="5406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4214"/>
                <a:gridCol w="754214"/>
                <a:gridCol w="754834"/>
                <a:gridCol w="754834"/>
                <a:gridCol w="754214"/>
                <a:gridCol w="754834"/>
                <a:gridCol w="754834"/>
                <a:gridCol w="754834"/>
                <a:gridCol w="754834"/>
                <a:gridCol w="754834"/>
              </a:tblGrid>
              <a:tr h="52975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063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5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5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</a:tr>
              <a:tr h="52975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70" marR="48170" marT="0" marB="0" anchor="ctr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529263" y="903295"/>
            <a:ext cx="29998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53327" y="1424661"/>
            <a:ext cx="29998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11857" y="880235"/>
            <a:ext cx="3797305" cy="2900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11920" y="4119737"/>
            <a:ext cx="2273301" cy="191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1983" y="4713295"/>
            <a:ext cx="3773238" cy="30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53327" y="5229726"/>
            <a:ext cx="4531894" cy="129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53327" y="5772074"/>
            <a:ext cx="4531894" cy="191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53327" y="6298868"/>
            <a:ext cx="4531894" cy="191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609225" y="1949630"/>
            <a:ext cx="1499937" cy="503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609225" y="2530643"/>
            <a:ext cx="1499937" cy="129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859256" y="5229726"/>
            <a:ext cx="1499937" cy="129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98728" y="1970095"/>
            <a:ext cx="18304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859256" y="1417643"/>
            <a:ext cx="224990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" idx="1"/>
          </p:cNvCxnSpPr>
          <p:nvPr/>
        </p:nvCxnSpPr>
        <p:spPr>
          <a:xfrm>
            <a:off x="3529263" y="901753"/>
            <a:ext cx="9354" cy="27046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067183" y="868203"/>
            <a:ext cx="28684" cy="4361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38617" y="4705273"/>
            <a:ext cx="0" cy="1660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10129" y="1371873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856" y="198087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6678" y="197613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5669" y="2473714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5192" y="356781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5192" y="5206425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4043" y="199546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5957" y="4176939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5669" y="31086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1788" y="359913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80894" y="4162691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54179" y="1995466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42880" y="4734820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5682" y="3045943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11449" y="1402125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88274" y="252876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94306" y="5781637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73189" y="916254"/>
            <a:ext cx="0" cy="50840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969061" y="5772074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23187" y="577207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ail.kz/upload/anounces/36883dbb7c5397da59fed59bb47be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14" y="2645065"/>
            <a:ext cx="1867759" cy="14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7.unansea.com/image/9aa319e37e0c0e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18" y="1906922"/>
            <a:ext cx="2226553" cy="16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photo/pouring-condensed-milk-isolated-on-white_88281-3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0" b="95991" l="10224" r="8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36" y="764508"/>
            <a:ext cx="2184889" cy="31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proxy/mAZoSlwY0hxm22lkfZPUZ3a3r6qHb7ORHt0ApnlIo4N5rXffBrygkky4QEjjnGqVKv2Jd9S0w_BLNfaPq9nnkWYcRwml1KJcNlRyvp_i9g_LuUJilruX2ANKmR4S7pITaL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25" y="285251"/>
            <a:ext cx="2210526" cy="15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1.wp.com/faktiler.kz/wp-content/uploads/2018/12/su.jpg?fit=1024%2C635&amp;ssl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7" b="97323" l="21094" r="97461">
                        <a14:foregroundMark x1="22656" y1="57165" x2="24219" y2="93386"/>
                        <a14:foregroundMark x1="40625" y1="94646" x2="41602" y2="56220"/>
                        <a14:foregroundMark x1="32422" y1="69764" x2="51953" y2="5197"/>
                        <a14:foregroundMark x1="23438" y1="56220" x2="41602" y2="57165"/>
                        <a14:foregroundMark x1="33398" y1="57795" x2="23633" y2="72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37" y="4743853"/>
            <a:ext cx="2956911" cy="18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assaget.kz/userdata/news/news_4216/photo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6" b="100000" l="0" r="90049">
                        <a14:foregroundMark x1="38825" y1="42373" x2="29038" y2="36864"/>
                        <a14:foregroundMark x1="16639" y1="30932" x2="16639" y2="30932"/>
                        <a14:foregroundMark x1="48940" y1="20763" x2="45351" y2="12712"/>
                        <a14:foregroundMark x1="21860" y1="56356" x2="19902" y2="58898"/>
                        <a14:foregroundMark x1="20881" y1="44915" x2="19576" y2="41525"/>
                        <a14:foregroundMark x1="25775" y1="34746" x2="22838" y2="33475"/>
                        <a14:backgroundMark x1="28385" y1="97034" x2="23817" y2="38559"/>
                        <a14:backgroundMark x1="76346" y1="96186" x2="84829" y2="50000"/>
                        <a14:backgroundMark x1="45677" y1="31780" x2="35889" y2="21186"/>
                        <a14:backgroundMark x1="60685" y1="24153" x2="61664" y2="19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5" y="2821150"/>
            <a:ext cx="2553919" cy="22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assaget.kz/userdata/blogs/blogs_22595/image_b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1429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8644"/>
          <a:stretch/>
        </p:blipFill>
        <p:spPr bwMode="auto">
          <a:xfrm>
            <a:off x="8818065" y="3811286"/>
            <a:ext cx="17929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3.googleusercontent.com/proxy/dR2xUmC76PYyg-lMdhXQiwrQGn1LfK9IDWXnanzX6saT1T6ev6Rdo9oNfn9TW0G6f5R0dGD-dw3442Xsq2PvIFdYSxt2vX8cxuRn0HdGX7UXVO9epOXPrr3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96" y="4401930"/>
            <a:ext cx="2756892" cy="20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27" grpId="0"/>
      <p:bldP spid="29" grpId="0"/>
      <p:bldP spid="31" grpId="0"/>
      <p:bldP spid="32" grpId="0"/>
      <p:bldP spid="35" grpId="0"/>
      <p:bldP spid="37" grpId="0"/>
      <p:bldP spid="38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947" y="677035"/>
            <a:ext cx="194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жаттығу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53" y="1719399"/>
            <a:ext cx="120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Сөзжұмбақтың шешуіндегі сөздерді «ішемін», «жеймін» қатарына бөліп жаз.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53" y="2761763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Ішемін: шай,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53" y="3770421"/>
            <a:ext cx="201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Жеймін: ет,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798" y="2761763"/>
            <a:ext cx="13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үт, су.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489" y="3785236"/>
            <a:ext cx="4910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ант, қаймақ, балқаймақ, құрт.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F3AC5A-15A9-4D11-8EF2-D945FF73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b/%D0%BA%D0%BD%D0%B8%D0%B6%D0%BA%D0%B0-%D1%80%D0%B0%D1%81%D0%BA%D1%80%D0%B0%D1%81%D0%BA%D0%B0-%D0%BA%D0%BE%D0%BD%D1%84%D0%B5%D1%82%D0%B0-122811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40" y="4600940"/>
            <a:ext cx="2053389" cy="20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Et3KtLL0z6u-uyE0kko34m_IQmkk6G9ezPx0qd3cFbYWN94LpavH-Ck4rl0H_WqqZs64&amp;usqp=CA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3" b="97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3" y="141841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eti-online.com/img/raskraski/sladosti/konfe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766" y="2778264"/>
            <a:ext cx="1617124" cy="24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humbs.dreamstime.com/b/%D0%BA%D0%BD%D0%B8%D0%B6%D0%BA%D0%B0-%D1%80%D0%B0%D1%81%D0%BA%D1%80%D0%B0%D1%81%D0%BA%D0%B0-%D0%BA%D0%BE%D0%BD%D1%84%D0%B5%D1%82%D0%B0-%D0%BF%D0%BE-%D1%83%D1%88%D0%BA%D0%B8-85473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18" y="3540936"/>
            <a:ext cx="2402089" cy="21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azukrashki.com/uploads/raskraski/2016/06/27/5916/preview_bolshoie-liedieniets-na-palochkie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59" b="100000" l="0" r="9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128">
            <a:off x="8669447" y="830182"/>
            <a:ext cx="1877473" cy="26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7.pngegg.com/pngimages/885/983/png-clipart-candy-cane-coloring-book-christmas-liquorice-bagpipe-angle-white-thumbnail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24" y="1035253"/>
            <a:ext cx="1855839" cy="24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razukrashki.com/uploads/raskraski/2016/06/27/5916/preview_bolshoie-liedieniets-na-palochkie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128">
            <a:off x="1918624" y="3678396"/>
            <a:ext cx="1877473" cy="26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umbs.dreamstime.com/b/%D0%BA%D0%BD%D0%B8%D0%B6%D0%BA%D0%B0-%D1%80%D0%B0%D1%81%D0%BA%D1%80%D0%B0%D1%81%D0%BA%D0%B0-%D0%BA%D0%BE%D0%BD%D1%84%D0%B5%D1%82%D0%B0-122811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7250" l="337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0" y="1464505"/>
            <a:ext cx="2053389" cy="20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eti-online.com/img/raskraski/sladosti/konfe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67" b="97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97" y="1762859"/>
            <a:ext cx="1617124" cy="24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0.gstatic.com/images?q=tbn:ANd9GcSEt3KtLL0z6u-uyE0kko34m_IQmkk6G9ezPx0qd3cFbYWN94LpavH-Ck4rl0H_WqqZs64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05" y="413072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thumbs.dreamstime.com/b/%D0%BA%D0%BD%D0%B8%D0%B6%D0%BA%D0%B0-%D1%80%D0%B0%D1%81%D0%BA%D1%80%D0%B0%D1%81%D0%BA%D0%B0-%D0%BA%D0%BE%D0%BD%D1%84%D0%B5%D1%82%D0%B0-%D0%BF%D0%BE-%D1%83%D1%88%D0%BA%D0%B8-854730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1" b="89915" l="1375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53" y="5727295"/>
            <a:ext cx="1795001" cy="15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e7.pngegg.com/pngimages/885/983/png-clipart-candy-cane-coloring-book-christmas-liquorice-bagpipe-angle-white-thumbnai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7" y="4617166"/>
            <a:ext cx="1556876" cy="20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239697" y="2514600"/>
            <a:ext cx="6173474" cy="4121420"/>
          </a:xfrm>
          <a:custGeom>
            <a:avLst/>
            <a:gdLst>
              <a:gd name="connsiteX0" fmla="*/ 556446 w 6173474"/>
              <a:gd name="connsiteY0" fmla="*/ 0 h 4121420"/>
              <a:gd name="connsiteX1" fmla="*/ 229874 w 6173474"/>
              <a:gd name="connsiteY1" fmla="*/ 3102429 h 4121420"/>
              <a:gd name="connsiteX2" fmla="*/ 3560903 w 6173474"/>
              <a:gd name="connsiteY2" fmla="*/ 4114800 h 4121420"/>
              <a:gd name="connsiteX3" fmla="*/ 6173474 w 6173474"/>
              <a:gd name="connsiteY3" fmla="*/ 3461657 h 412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474" h="4121420">
                <a:moveTo>
                  <a:pt x="556446" y="0"/>
                </a:moveTo>
                <a:cubicBezTo>
                  <a:pt x="142788" y="1208314"/>
                  <a:pt x="-270869" y="2416629"/>
                  <a:pt x="229874" y="3102429"/>
                </a:cubicBezTo>
                <a:cubicBezTo>
                  <a:pt x="730617" y="3788229"/>
                  <a:pt x="2570303" y="4054929"/>
                  <a:pt x="3560903" y="4114800"/>
                </a:cubicBezTo>
                <a:cubicBezTo>
                  <a:pt x="4551503" y="4174671"/>
                  <a:pt x="5362488" y="3818164"/>
                  <a:pt x="6173474" y="34616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233057" y="2906486"/>
            <a:ext cx="6302829" cy="1992085"/>
          </a:xfrm>
          <a:custGeom>
            <a:avLst/>
            <a:gdLst>
              <a:gd name="connsiteX0" fmla="*/ 0 w 6302829"/>
              <a:gd name="connsiteY0" fmla="*/ 0 h 1992085"/>
              <a:gd name="connsiteX1" fmla="*/ 4539343 w 6302829"/>
              <a:gd name="connsiteY1" fmla="*/ 1632857 h 1992085"/>
              <a:gd name="connsiteX2" fmla="*/ 6302829 w 6302829"/>
              <a:gd name="connsiteY2" fmla="*/ 1992085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2829" h="1992085">
                <a:moveTo>
                  <a:pt x="0" y="0"/>
                </a:moveTo>
                <a:cubicBezTo>
                  <a:pt x="1744436" y="650421"/>
                  <a:pt x="3488872" y="1300843"/>
                  <a:pt x="4539343" y="1632857"/>
                </a:cubicBezTo>
                <a:cubicBezTo>
                  <a:pt x="5589814" y="1964871"/>
                  <a:pt x="6302829" y="1992085"/>
                  <a:pt x="6302829" y="1992085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369717" y="797237"/>
            <a:ext cx="6293020" cy="3036826"/>
          </a:xfrm>
          <a:custGeom>
            <a:avLst/>
            <a:gdLst>
              <a:gd name="connsiteX0" fmla="*/ 6293020 w 6293020"/>
              <a:gd name="connsiteY0" fmla="*/ 598426 h 3036826"/>
              <a:gd name="connsiteX1" fmla="*/ 517862 w 6293020"/>
              <a:gd name="connsiteY1" fmla="*/ 165289 h 3036826"/>
              <a:gd name="connsiteX2" fmla="*/ 277230 w 6293020"/>
              <a:gd name="connsiteY2" fmla="*/ 3036826 h 30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020" h="3036826">
                <a:moveTo>
                  <a:pt x="6293020" y="598426"/>
                </a:moveTo>
                <a:cubicBezTo>
                  <a:pt x="3906757" y="178657"/>
                  <a:pt x="1520494" y="-241111"/>
                  <a:pt x="517862" y="165289"/>
                </a:cubicBezTo>
                <a:cubicBezTo>
                  <a:pt x="-484770" y="571689"/>
                  <a:pt x="277230" y="3036826"/>
                  <a:pt x="277230" y="303682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8133347" y="3256547"/>
            <a:ext cx="2518611" cy="417095"/>
          </a:xfrm>
          <a:custGeom>
            <a:avLst/>
            <a:gdLst>
              <a:gd name="connsiteX0" fmla="*/ 0 w 2518611"/>
              <a:gd name="connsiteY0" fmla="*/ 0 h 417095"/>
              <a:gd name="connsiteX1" fmla="*/ 2518611 w 2518611"/>
              <a:gd name="connsiteY1" fmla="*/ 417095 h 41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8611" h="417095">
                <a:moveTo>
                  <a:pt x="0" y="0"/>
                </a:moveTo>
                <a:lnTo>
                  <a:pt x="2518611" y="417095"/>
                </a:ln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047874" y="4989095"/>
            <a:ext cx="4226905" cy="1723636"/>
          </a:xfrm>
          <a:custGeom>
            <a:avLst/>
            <a:gdLst>
              <a:gd name="connsiteX0" fmla="*/ 0 w 4226905"/>
              <a:gd name="connsiteY0" fmla="*/ 0 h 1723636"/>
              <a:gd name="connsiteX1" fmla="*/ 834189 w 4226905"/>
              <a:gd name="connsiteY1" fmla="*/ 1604210 h 1723636"/>
              <a:gd name="connsiteX2" fmla="*/ 3882189 w 4226905"/>
              <a:gd name="connsiteY2" fmla="*/ 1604210 h 1723636"/>
              <a:gd name="connsiteX3" fmla="*/ 4026568 w 4226905"/>
              <a:gd name="connsiteY3" fmla="*/ 1588168 h 172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6905" h="1723636">
                <a:moveTo>
                  <a:pt x="0" y="0"/>
                </a:moveTo>
                <a:cubicBezTo>
                  <a:pt x="93579" y="668421"/>
                  <a:pt x="187158" y="1336842"/>
                  <a:pt x="834189" y="1604210"/>
                </a:cubicBezTo>
                <a:cubicBezTo>
                  <a:pt x="1481221" y="1871578"/>
                  <a:pt x="3350126" y="1606884"/>
                  <a:pt x="3882189" y="1604210"/>
                </a:cubicBezTo>
                <a:cubicBezTo>
                  <a:pt x="4414252" y="1601536"/>
                  <a:pt x="4220410" y="1594852"/>
                  <a:pt x="4026568" y="158816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323557" y="2422358"/>
            <a:ext cx="761790" cy="2867945"/>
          </a:xfrm>
          <a:custGeom>
            <a:avLst/>
            <a:gdLst>
              <a:gd name="connsiteX0" fmla="*/ 761790 w 761790"/>
              <a:gd name="connsiteY0" fmla="*/ 0 h 2867945"/>
              <a:gd name="connsiteX1" fmla="*/ 39896 w 761790"/>
              <a:gd name="connsiteY1" fmla="*/ 2630905 h 2867945"/>
              <a:gd name="connsiteX2" fmla="*/ 88022 w 761790"/>
              <a:gd name="connsiteY2" fmla="*/ 2743200 h 286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790" h="2867945">
                <a:moveTo>
                  <a:pt x="761790" y="0"/>
                </a:moveTo>
                <a:cubicBezTo>
                  <a:pt x="456990" y="1086852"/>
                  <a:pt x="152191" y="2173705"/>
                  <a:pt x="39896" y="2630905"/>
                </a:cubicBezTo>
                <a:cubicBezTo>
                  <a:pt x="-72399" y="3088105"/>
                  <a:pt x="88022" y="2743200"/>
                  <a:pt x="88022" y="27432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C01134-9F49-4D55-902D-67F8ECC76332}"/>
              </a:ext>
            </a:extLst>
          </p:cNvPr>
          <p:cNvSpPr/>
          <p:nvPr/>
        </p:nvSpPr>
        <p:spPr>
          <a:xfrm>
            <a:off x="0" y="3803302"/>
            <a:ext cx="12192000" cy="3054698"/>
          </a:xfrm>
          <a:prstGeom prst="rect">
            <a:avLst/>
          </a:prstGeom>
          <a:gradFill flip="none" rotWithShape="1">
            <a:gsLst>
              <a:gs pos="0">
                <a:srgbClr val="1CA5D3"/>
              </a:gs>
              <a:gs pos="100000">
                <a:srgbClr val="46BC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005EFE1-FE5B-4425-A66A-9CECF120A407}"/>
              </a:ext>
            </a:extLst>
          </p:cNvPr>
          <p:cNvSpPr/>
          <p:nvPr/>
        </p:nvSpPr>
        <p:spPr>
          <a:xfrm>
            <a:off x="0" y="4864657"/>
            <a:ext cx="12192000" cy="10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E0324A5-C084-433F-B467-975BAFA9A15B}"/>
              </a:ext>
            </a:extLst>
          </p:cNvPr>
          <p:cNvSpPr/>
          <p:nvPr/>
        </p:nvSpPr>
        <p:spPr>
          <a:xfrm>
            <a:off x="-17045" y="4202058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8EB8C1-8C16-4615-8BD6-87BEB8878F9A}"/>
              </a:ext>
            </a:extLst>
          </p:cNvPr>
          <p:cNvGrpSpPr/>
          <p:nvPr/>
        </p:nvGrpSpPr>
        <p:grpSpPr>
          <a:xfrm>
            <a:off x="275772" y="3803302"/>
            <a:ext cx="4862286" cy="1805381"/>
            <a:chOff x="1871003" y="2644726"/>
            <a:chExt cx="6471139" cy="3868616"/>
          </a:xfrm>
          <a:scene3d>
            <a:camera prst="isometricOffAxis2Right"/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715FF5-93C3-4E9B-92F2-A4736010105D}"/>
                </a:ext>
              </a:extLst>
            </p:cNvPr>
            <p:cNvSpPr/>
            <p:nvPr/>
          </p:nvSpPr>
          <p:spPr>
            <a:xfrm>
              <a:off x="1871003" y="2644726"/>
              <a:ext cx="6471139" cy="54864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93DD829-BDE7-4626-B14B-C5912B63972C}"/>
                </a:ext>
              </a:extLst>
            </p:cNvPr>
            <p:cNvSpPr/>
            <p:nvPr/>
          </p:nvSpPr>
          <p:spPr>
            <a:xfrm>
              <a:off x="7610618" y="2869808"/>
              <a:ext cx="393896" cy="36435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3C094DE-5B9C-4D0A-9926-803375AF6596}"/>
                </a:ext>
              </a:extLst>
            </p:cNvPr>
            <p:cNvSpPr/>
            <p:nvPr/>
          </p:nvSpPr>
          <p:spPr>
            <a:xfrm>
              <a:off x="2180492" y="2869808"/>
              <a:ext cx="393896" cy="36435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994A5B9-C8EE-481C-9BC5-C54AC47E6069}"/>
                </a:ext>
              </a:extLst>
            </p:cNvPr>
            <p:cNvSpPr/>
            <p:nvPr/>
          </p:nvSpPr>
          <p:spPr>
            <a:xfrm>
              <a:off x="2743202" y="2757267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094C96B-0A2B-4B54-9646-BAD49021D939}"/>
                </a:ext>
              </a:extLst>
            </p:cNvPr>
            <p:cNvSpPr/>
            <p:nvPr/>
          </p:nvSpPr>
          <p:spPr>
            <a:xfrm>
              <a:off x="4579033" y="2757266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3450380-3905-45F6-9C2B-9A32DD348AED}"/>
                </a:ext>
              </a:extLst>
            </p:cNvPr>
            <p:cNvSpPr/>
            <p:nvPr/>
          </p:nvSpPr>
          <p:spPr>
            <a:xfrm>
              <a:off x="6414864" y="2757265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237278-F5A2-4DA3-A6FB-B8AB06E4469E}"/>
                </a:ext>
              </a:extLst>
            </p:cNvPr>
            <p:cNvSpPr/>
            <p:nvPr/>
          </p:nvSpPr>
          <p:spPr>
            <a:xfrm>
              <a:off x="2180492" y="6175717"/>
              <a:ext cx="5824022" cy="337624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70B885F-0250-4ABF-A3B8-5525F8066766}"/>
              </a:ext>
            </a:extLst>
          </p:cNvPr>
          <p:cNvSpPr/>
          <p:nvPr/>
        </p:nvSpPr>
        <p:spPr>
          <a:xfrm>
            <a:off x="0" y="6195144"/>
            <a:ext cx="12192000" cy="15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A84E18C-9070-4D6E-A868-1AD7225C3969}"/>
              </a:ext>
            </a:extLst>
          </p:cNvPr>
          <p:cNvGrpSpPr/>
          <p:nvPr/>
        </p:nvGrpSpPr>
        <p:grpSpPr>
          <a:xfrm>
            <a:off x="3573664" y="3803301"/>
            <a:ext cx="4862286" cy="1805381"/>
            <a:chOff x="1871003" y="2644726"/>
            <a:chExt cx="6471139" cy="3868616"/>
          </a:xfrm>
          <a:scene3d>
            <a:camera prst="isometricOffAxis2Right"/>
            <a:lightRig rig="threeP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A12580D-F078-4539-BA79-810F1A235CBE}"/>
                </a:ext>
              </a:extLst>
            </p:cNvPr>
            <p:cNvSpPr/>
            <p:nvPr/>
          </p:nvSpPr>
          <p:spPr>
            <a:xfrm>
              <a:off x="1871003" y="2644726"/>
              <a:ext cx="6471139" cy="54864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3EB837F-69B1-4DB2-AA40-206C02B46B85}"/>
                </a:ext>
              </a:extLst>
            </p:cNvPr>
            <p:cNvSpPr/>
            <p:nvPr/>
          </p:nvSpPr>
          <p:spPr>
            <a:xfrm>
              <a:off x="7610618" y="2869808"/>
              <a:ext cx="393896" cy="36435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A9CA866-0A82-47F3-82AD-8A9F303486B8}"/>
                </a:ext>
              </a:extLst>
            </p:cNvPr>
            <p:cNvSpPr/>
            <p:nvPr/>
          </p:nvSpPr>
          <p:spPr>
            <a:xfrm>
              <a:off x="2180492" y="2869808"/>
              <a:ext cx="393896" cy="36435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4AF4431-9FC7-42B5-8323-B5B82E8C1551}"/>
                </a:ext>
              </a:extLst>
            </p:cNvPr>
            <p:cNvSpPr/>
            <p:nvPr/>
          </p:nvSpPr>
          <p:spPr>
            <a:xfrm>
              <a:off x="2743202" y="2757267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A29206E-4374-4BAD-834F-044FC20332B8}"/>
                </a:ext>
              </a:extLst>
            </p:cNvPr>
            <p:cNvSpPr/>
            <p:nvPr/>
          </p:nvSpPr>
          <p:spPr>
            <a:xfrm>
              <a:off x="4579033" y="2757266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872AB0EB-E0A7-4617-801A-28ABCA8EE4A4}"/>
                </a:ext>
              </a:extLst>
            </p:cNvPr>
            <p:cNvSpPr/>
            <p:nvPr/>
          </p:nvSpPr>
          <p:spPr>
            <a:xfrm>
              <a:off x="6414864" y="2757265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A8C018F-7C87-4CB6-A02A-B1677497A761}"/>
                </a:ext>
              </a:extLst>
            </p:cNvPr>
            <p:cNvSpPr/>
            <p:nvPr/>
          </p:nvSpPr>
          <p:spPr>
            <a:xfrm>
              <a:off x="2180492" y="6175717"/>
              <a:ext cx="5824022" cy="337624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B83BC9E-98B7-4378-A37C-5809562187F1}"/>
              </a:ext>
            </a:extLst>
          </p:cNvPr>
          <p:cNvGrpSpPr/>
          <p:nvPr/>
        </p:nvGrpSpPr>
        <p:grpSpPr>
          <a:xfrm>
            <a:off x="6913844" y="3803860"/>
            <a:ext cx="4862286" cy="1805381"/>
            <a:chOff x="1871003" y="2644726"/>
            <a:chExt cx="6471139" cy="3868616"/>
          </a:xfrm>
          <a:scene3d>
            <a:camera prst="isometricOffAxis2Right"/>
            <a:lightRig rig="threePt" dir="t"/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6E2873C-E72B-4F9F-8882-54E24F220BAA}"/>
                </a:ext>
              </a:extLst>
            </p:cNvPr>
            <p:cNvSpPr/>
            <p:nvPr/>
          </p:nvSpPr>
          <p:spPr>
            <a:xfrm>
              <a:off x="1871003" y="2644726"/>
              <a:ext cx="6471139" cy="54864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7B83DB2-7120-468D-885E-FEACC868500C}"/>
                </a:ext>
              </a:extLst>
            </p:cNvPr>
            <p:cNvSpPr/>
            <p:nvPr/>
          </p:nvSpPr>
          <p:spPr>
            <a:xfrm>
              <a:off x="7610618" y="2869808"/>
              <a:ext cx="393896" cy="36435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4A78F04-C351-44D0-81F0-B0373BF46FDC}"/>
                </a:ext>
              </a:extLst>
            </p:cNvPr>
            <p:cNvSpPr/>
            <p:nvPr/>
          </p:nvSpPr>
          <p:spPr>
            <a:xfrm>
              <a:off x="2180492" y="2869808"/>
              <a:ext cx="393896" cy="36435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814E9F6A-33DE-41EB-B179-DF916E41496D}"/>
                </a:ext>
              </a:extLst>
            </p:cNvPr>
            <p:cNvSpPr/>
            <p:nvPr/>
          </p:nvSpPr>
          <p:spPr>
            <a:xfrm>
              <a:off x="2743202" y="2757267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13663F45-B7A8-43C8-843A-D1C17340CD7B}"/>
                </a:ext>
              </a:extLst>
            </p:cNvPr>
            <p:cNvSpPr/>
            <p:nvPr/>
          </p:nvSpPr>
          <p:spPr>
            <a:xfrm>
              <a:off x="4579033" y="2757266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4104C85A-33F9-4525-B39D-367C772A0196}"/>
                </a:ext>
              </a:extLst>
            </p:cNvPr>
            <p:cNvSpPr/>
            <p:nvPr/>
          </p:nvSpPr>
          <p:spPr>
            <a:xfrm>
              <a:off x="6414864" y="2757265"/>
              <a:ext cx="998806" cy="3235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176FE96-0510-4408-B6E6-09E13A6BD384}"/>
                </a:ext>
              </a:extLst>
            </p:cNvPr>
            <p:cNvSpPr/>
            <p:nvPr/>
          </p:nvSpPr>
          <p:spPr>
            <a:xfrm>
              <a:off x="2180492" y="6175717"/>
              <a:ext cx="5824022" cy="337624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Graphic 66" descr="Run">
            <a:extLst>
              <a:ext uri="{FF2B5EF4-FFF2-40B4-BE49-F238E27FC236}">
                <a16:creationId xmlns:a16="http://schemas.microsoft.com/office/drawing/2014/main" xmlns="" id="{5E0187AA-FB92-4385-BD5D-3168743C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472897" y="2525324"/>
            <a:ext cx="2975723" cy="2975723"/>
          </a:xfrm>
          <a:prstGeom prst="rect">
            <a:avLst/>
          </a:prstGeom>
          <a:effectLst>
            <a:outerShdw blurRad="76200" dist="279400" dir="156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74" name="Straight Connector 39">
            <a:extLst>
              <a:ext uri="{FF2B5EF4-FFF2-40B4-BE49-F238E27FC236}">
                <a16:creationId xmlns:a16="http://schemas.microsoft.com/office/drawing/2014/main" xmlns="" id="{CC904F99-EF50-4FC4-A438-EA9FD2D5FC01}"/>
              </a:ext>
            </a:extLst>
          </p:cNvPr>
          <p:cNvCxnSpPr/>
          <p:nvPr/>
        </p:nvCxnSpPr>
        <p:spPr>
          <a:xfrm flipV="1">
            <a:off x="656299" y="1756229"/>
            <a:ext cx="0" cy="18868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32">
            <a:extLst>
              <a:ext uri="{FF2B5EF4-FFF2-40B4-BE49-F238E27FC236}">
                <a16:creationId xmlns:a16="http://schemas.microsoft.com/office/drawing/2014/main" xmlns="" id="{7BEFEFA2-47A0-4FF9-AD98-7F474E4910AB}"/>
              </a:ext>
            </a:extLst>
          </p:cNvPr>
          <p:cNvSpPr/>
          <p:nvPr/>
        </p:nvSpPr>
        <p:spPr>
          <a:xfrm>
            <a:off x="74167" y="4659195"/>
            <a:ext cx="940798" cy="940798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Oswald" panose="02000503000000000000" pitchFamily="2" charset="0"/>
              </a:rPr>
              <a:t>STEP</a:t>
            </a:r>
          </a:p>
          <a:p>
            <a:pPr algn="ctr"/>
            <a:r>
              <a:rPr lang="en-US" sz="1600" dirty="0">
                <a:latin typeface="Oswald" panose="02000503000000000000" pitchFamily="2" charset="0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FAE3537-7F93-4DCE-AF45-431ADEF61FA3}"/>
              </a:ext>
            </a:extLst>
          </p:cNvPr>
          <p:cNvSpPr txBox="1"/>
          <p:nvPr/>
        </p:nvSpPr>
        <p:spPr>
          <a:xfrm>
            <a:off x="798811" y="239284"/>
            <a:ext cx="3140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9900"/>
                </a:solidFill>
                <a:latin typeface="Oswald" panose="02000503000000000000" pitchFamily="2" charset="0"/>
              </a:rPr>
              <a:t>Жеке өзім жұмысты орындай алмаймын. Мен тақырыпты түсінген жоқпын, тапсырманы орындай алмаймын, маған жедел көмек қажет! </a:t>
            </a:r>
            <a:endParaRPr lang="en-US" sz="2000" dirty="0">
              <a:solidFill>
                <a:srgbClr val="FF9900"/>
              </a:solidFill>
              <a:latin typeface="Oswald" panose="02000503000000000000" pitchFamily="2" charset="0"/>
            </a:endParaRPr>
          </a:p>
        </p:txBody>
      </p:sp>
      <p:sp>
        <p:nvSpPr>
          <p:cNvPr id="77" name="Arc 31">
            <a:extLst>
              <a:ext uri="{FF2B5EF4-FFF2-40B4-BE49-F238E27FC236}">
                <a16:creationId xmlns:a16="http://schemas.microsoft.com/office/drawing/2014/main" xmlns="" id="{8475CBBA-BBD6-4784-9D8A-34037D99AB68}"/>
              </a:ext>
            </a:extLst>
          </p:cNvPr>
          <p:cNvSpPr/>
          <p:nvPr/>
        </p:nvSpPr>
        <p:spPr>
          <a:xfrm flipV="1">
            <a:off x="476113" y="3132118"/>
            <a:ext cx="3556858" cy="3921689"/>
          </a:xfrm>
          <a:prstGeom prst="arc">
            <a:avLst>
              <a:gd name="adj1" fmla="val 167077"/>
              <a:gd name="adj2" fmla="val 10670898"/>
            </a:avLst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51">
            <a:extLst>
              <a:ext uri="{FF2B5EF4-FFF2-40B4-BE49-F238E27FC236}">
                <a16:creationId xmlns:a16="http://schemas.microsoft.com/office/drawing/2014/main" xmlns="" id="{B93F4B20-AA8F-4A42-8452-0FF106ECE9D4}"/>
              </a:ext>
            </a:extLst>
          </p:cNvPr>
          <p:cNvCxnSpPr/>
          <p:nvPr/>
        </p:nvCxnSpPr>
        <p:spPr>
          <a:xfrm flipV="1">
            <a:off x="4081921" y="1751413"/>
            <a:ext cx="0" cy="18868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EF1994B-4C4D-4C35-A598-5FA4A17276AC}"/>
              </a:ext>
            </a:extLst>
          </p:cNvPr>
          <p:cNvSpPr txBox="1"/>
          <p:nvPr/>
        </p:nvSpPr>
        <p:spPr>
          <a:xfrm>
            <a:off x="4120029" y="334609"/>
            <a:ext cx="3279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CC00CC"/>
                </a:solidFill>
                <a:latin typeface="Oswald" panose="02000503000000000000" pitchFamily="2" charset="0"/>
              </a:rPr>
              <a:t>Мен бұл жұмыс түрін әлі меңгерген жоқпын, әрі қарай орындай алмаймын. Маған барлығы түсінікті емес, өз жұмысымда қателік бар, маған көмек керек. </a:t>
            </a:r>
            <a:endParaRPr lang="en-US" sz="2000" dirty="0">
              <a:solidFill>
                <a:srgbClr val="CC00CC"/>
              </a:solidFill>
              <a:latin typeface="Oswald" panose="02000503000000000000" pitchFamily="2" charset="0"/>
            </a:endParaRPr>
          </a:p>
        </p:txBody>
      </p:sp>
      <p:sp>
        <p:nvSpPr>
          <p:cNvPr id="80" name="Oval 33">
            <a:extLst>
              <a:ext uri="{FF2B5EF4-FFF2-40B4-BE49-F238E27FC236}">
                <a16:creationId xmlns:a16="http://schemas.microsoft.com/office/drawing/2014/main" xmlns="" id="{53EE4EDF-2053-4667-8A1B-EF8AA4C17CF8}"/>
              </a:ext>
            </a:extLst>
          </p:cNvPr>
          <p:cNvSpPr/>
          <p:nvPr/>
        </p:nvSpPr>
        <p:spPr>
          <a:xfrm>
            <a:off x="3674063" y="4622564"/>
            <a:ext cx="940798" cy="940798"/>
          </a:xfrm>
          <a:prstGeom prst="ellipse">
            <a:avLst/>
          </a:prstGeom>
          <a:solidFill>
            <a:srgbClr val="CC00CC"/>
          </a:solidFill>
          <a:ln w="254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Oswald" panose="02000503000000000000" pitchFamily="2" charset="0"/>
              </a:rPr>
              <a:t>STEP</a:t>
            </a:r>
          </a:p>
          <a:p>
            <a:pPr algn="ctr"/>
            <a:r>
              <a:rPr lang="en-US" sz="1600" dirty="0">
                <a:latin typeface="Oswald" panose="02000503000000000000" pitchFamily="2" charset="0"/>
              </a:rPr>
              <a:t>02</a:t>
            </a:r>
          </a:p>
        </p:txBody>
      </p:sp>
      <p:sp>
        <p:nvSpPr>
          <p:cNvPr id="82" name="Arc 34">
            <a:extLst>
              <a:ext uri="{FF2B5EF4-FFF2-40B4-BE49-F238E27FC236}">
                <a16:creationId xmlns:a16="http://schemas.microsoft.com/office/drawing/2014/main" xmlns="" id="{09CD4550-4B12-4478-8E03-146FEC3CA0AE}"/>
              </a:ext>
            </a:extLst>
          </p:cNvPr>
          <p:cNvSpPr/>
          <p:nvPr/>
        </p:nvSpPr>
        <p:spPr>
          <a:xfrm flipV="1">
            <a:off x="4012339" y="2956332"/>
            <a:ext cx="3556858" cy="3921689"/>
          </a:xfrm>
          <a:prstGeom prst="arc">
            <a:avLst>
              <a:gd name="adj1" fmla="val 167077"/>
              <a:gd name="adj2" fmla="val 10670898"/>
            </a:avLst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55">
            <a:extLst>
              <a:ext uri="{FF2B5EF4-FFF2-40B4-BE49-F238E27FC236}">
                <a16:creationId xmlns:a16="http://schemas.microsoft.com/office/drawing/2014/main" xmlns="" id="{EB2EAF4A-0549-4657-B5FA-3401C29FE127}"/>
              </a:ext>
            </a:extLst>
          </p:cNvPr>
          <p:cNvCxnSpPr/>
          <p:nvPr/>
        </p:nvCxnSpPr>
        <p:spPr>
          <a:xfrm flipV="1">
            <a:off x="7507543" y="1746597"/>
            <a:ext cx="0" cy="18868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3AFA245-3B84-4446-9AE3-F2DAEC468F7D}"/>
              </a:ext>
            </a:extLst>
          </p:cNvPr>
          <p:cNvSpPr txBox="1"/>
          <p:nvPr/>
        </p:nvSpPr>
        <p:spPr>
          <a:xfrm>
            <a:off x="8034280" y="274832"/>
            <a:ext cx="3451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CC66"/>
                </a:solidFill>
                <a:latin typeface="Oswald" panose="02000503000000000000" pitchFamily="2" charset="0"/>
              </a:rPr>
              <a:t>Мен оны жасай аламын және әрі қарай орындаймын. Сабақтағы тапсырмаларды орындадым, тақырыпты түсіндім.</a:t>
            </a:r>
            <a:endParaRPr lang="en-US" sz="2000" dirty="0">
              <a:solidFill>
                <a:srgbClr val="00CC66"/>
              </a:solidFill>
              <a:latin typeface="Oswald" panose="02000503000000000000" pitchFamily="2" charset="0"/>
            </a:endParaRPr>
          </a:p>
        </p:txBody>
      </p:sp>
      <p:sp>
        <p:nvSpPr>
          <p:cNvPr id="85" name="Oval 35">
            <a:extLst>
              <a:ext uri="{FF2B5EF4-FFF2-40B4-BE49-F238E27FC236}">
                <a16:creationId xmlns:a16="http://schemas.microsoft.com/office/drawing/2014/main" xmlns="" id="{6883AD30-02BC-40FD-95E2-5701C6201E6E}"/>
              </a:ext>
            </a:extLst>
          </p:cNvPr>
          <p:cNvSpPr/>
          <p:nvPr/>
        </p:nvSpPr>
        <p:spPr>
          <a:xfrm>
            <a:off x="7073070" y="4612090"/>
            <a:ext cx="940798" cy="940798"/>
          </a:xfrm>
          <a:prstGeom prst="ellipse">
            <a:avLst/>
          </a:prstGeom>
          <a:solidFill>
            <a:srgbClr val="00CC66"/>
          </a:solidFill>
          <a:ln w="254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Oswald" panose="02000503000000000000" pitchFamily="2" charset="0"/>
              </a:rPr>
              <a:t>STEP</a:t>
            </a:r>
          </a:p>
          <a:p>
            <a:pPr algn="ctr"/>
            <a:r>
              <a:rPr lang="en-US" sz="1600" dirty="0">
                <a:latin typeface="Oswald" panose="02000503000000000000" pitchFamily="2" charset="0"/>
              </a:rPr>
              <a:t>03</a:t>
            </a:r>
          </a:p>
        </p:txBody>
      </p:sp>
      <p:sp>
        <p:nvSpPr>
          <p:cNvPr id="86" name="Arc 37">
            <a:extLst>
              <a:ext uri="{FF2B5EF4-FFF2-40B4-BE49-F238E27FC236}">
                <a16:creationId xmlns:a16="http://schemas.microsoft.com/office/drawing/2014/main" xmlns="" id="{A0969A46-4076-4638-B67F-8E77091AB1D7}"/>
              </a:ext>
            </a:extLst>
          </p:cNvPr>
          <p:cNvSpPr/>
          <p:nvPr/>
        </p:nvSpPr>
        <p:spPr>
          <a:xfrm flipV="1">
            <a:off x="7507545" y="2903812"/>
            <a:ext cx="3556858" cy="3921689"/>
          </a:xfrm>
          <a:prstGeom prst="arc">
            <a:avLst>
              <a:gd name="adj1" fmla="val 167077"/>
              <a:gd name="adj2" fmla="val 10670898"/>
            </a:avLst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67">
            <a:extLst>
              <a:ext uri="{FF2B5EF4-FFF2-40B4-BE49-F238E27FC236}">
                <a16:creationId xmlns:a16="http://schemas.microsoft.com/office/drawing/2014/main" xmlns="" id="{938A8B58-CD8D-49B2-9EB1-5AC56311174C}"/>
              </a:ext>
            </a:extLst>
          </p:cNvPr>
          <p:cNvSpPr/>
          <p:nvPr/>
        </p:nvSpPr>
        <p:spPr>
          <a:xfrm flipV="1">
            <a:off x="11323391" y="2903812"/>
            <a:ext cx="3556858" cy="3921689"/>
          </a:xfrm>
          <a:prstGeom prst="arc">
            <a:avLst>
              <a:gd name="adj1" fmla="val 167077"/>
              <a:gd name="adj2" fmla="val 10670898"/>
            </a:avLst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9" grpId="0"/>
      <p:bldP spid="80" grpId="0" animBg="1"/>
      <p:bldP spid="82" grpId="0" animBg="1"/>
      <p:bldP spid="84" grpId="0"/>
      <p:bldP spid="85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302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Гүлмира glmira.sydyova.86</dc:creator>
  <cp:lastModifiedBy>HP</cp:lastModifiedBy>
  <cp:revision>28</cp:revision>
  <dcterms:created xsi:type="dcterms:W3CDTF">2021-04-06T12:22:49Z</dcterms:created>
  <dcterms:modified xsi:type="dcterms:W3CDTF">2021-04-18T12:18:06Z</dcterms:modified>
</cp:coreProperties>
</file>