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3" r:id="rId4"/>
    <p:sldId id="264" r:id="rId5"/>
    <p:sldId id="265" r:id="rId6"/>
    <p:sldId id="267" r:id="rId7"/>
    <p:sldId id="270" r:id="rId8"/>
    <p:sldId id="269" r:id="rId9"/>
    <p:sldId id="271" r:id="rId10"/>
  </p:sldIdLst>
  <p:sldSz cx="12192000" cy="6858000"/>
  <p:notesSz cx="6858000" cy="9144000"/>
  <p:defaultTextStyle>
    <a:defPPr>
      <a:defRPr lang="kk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EDE434-3A8A-4934-BD23-DFDE957FE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C1557EB-43F8-48E4-8F71-0985E8F28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kk-KZ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8D9144-3F70-4F36-AD5C-012D1F109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4B41B01-D0AC-40E3-91F4-7E47847A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17DBE2-F9D3-4E32-867F-CC4F37D9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362188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0A00E9-A4B6-4202-8929-69173D7A7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5B4D3D2-6B07-42C9-9452-EC2D1B017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9380FF-902D-4086-8C46-DA1A94BD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2F4FEB-023C-4370-8173-083BEB5A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70D7A8-C8C9-4339-A719-68130D7C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58943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09E23D3-11FA-4475-823B-AC9817D7C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F32D025-0C2C-4ACA-A33F-5AB0E5354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FD9CC0-5942-4082-A667-731A00D4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B29688-49CE-4CF7-B03D-E0725560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8EDDE2D-3CB9-491E-BD93-1A3F5FAE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7099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BB42EE-A3C1-4C75-970C-BF559368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2C05C75-B893-4E67-9D18-051253DF4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1A48929-82A1-4DA7-B93C-455537A5C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AA5302-C1CE-4700-B241-6FA5B35A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98B348-31C0-4D1A-8AEF-AE4FC43E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96107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5F4374-7AD6-4D44-A1BC-93175135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FBE5FC-5D96-47EC-BF7E-A6B2DAC7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74A128-3987-408E-88F8-57701368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7CDFBB-E47D-48A5-B8B9-D1021938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9B31A5-D2DD-412B-BBDE-6DD887BA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95945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3ED3D4-100E-4BFB-B29F-497B41C4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37C6FD7-112A-4453-9793-46B375558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FCA1D59-F447-4538-B7BE-4A59264F8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0C2AE5D-33E9-4379-A95F-986C3E78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27D5DB-DA3F-43A9-AC70-462297AD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CFFF8C4-144F-47D7-A390-4A9C53C5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42315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1228D3-0076-4251-A0D5-4ED48A14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89DA756-24DF-4950-AC17-363CD039C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BDBA964-32F5-4FC6-B428-02A81D47C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28FFCCA-8590-4A58-8D36-BF847CF4D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3B3F78-5482-4A43-8226-F4822F858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56BD2F-1C0B-4C52-BDDA-E25D9C47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51778A2-14CF-4983-94AB-4833B4DF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B32AB38-F548-424E-8C61-F9A7223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2352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A610F4-B370-4E97-B50C-795D1FF9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A48B8F4-9341-41B1-8BF6-0976C2F0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C27D289-1EE9-4B2F-B412-EFF59D46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24EA726-F509-4767-8CC2-D9C55620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48346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8205669-1F8F-41C9-BA26-D5FEB93F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1003870-4722-4D0A-9933-C72D386E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1F5EBDB-63B7-431B-AD0C-AA4E425B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60904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FA3D1C-6F96-4871-962C-5083CB5B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D42781D-2FCC-4DB5-A71B-21F96D99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A597170-BF55-4FFC-AC62-A414765C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47B2046-5FC5-418C-826B-C1FD7194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B87B77B-E9D7-4C99-98BB-E4B33512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A82FE21-50BE-4C03-99D8-EB74FC3B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7747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81429D-6099-488A-B136-51013C6C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CCB1729-76A9-44ED-8BB0-C828C9133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k-KZ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79AAA1-451A-43B7-9F36-01E65307E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36D8C25-4D80-4E5D-9E31-0BECF426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289E20D-8C65-4B20-8F43-5A13F1D0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0AF5683-E984-48D9-A100-086ED940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12084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ABB528-16BB-4EC5-9430-7DA468FA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kk-KZ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9317115-891A-4F82-AFF6-661E2125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42EF72-7C83-4F2D-AB4A-922F4DCF4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A3703-06E9-49CF-B82C-D6DAFA4C2E19}" type="datetimeFigureOut">
              <a:rPr lang="kk-KZ" smtClean="0"/>
              <a:t>18.04.2021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45F437-8461-42B5-BFEC-410C08367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921D3C-A91D-4B85-A717-5C747A4A1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8BB6-6D69-4614-9BE3-31A4FC67708F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82184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k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k.wikipedia.org/wiki/%D0%90%D1%88%D1%8B%D1%82%D2%9B%D1%8B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9.wdp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openxmlformats.org/officeDocument/2006/relationships/image" Target="../media/image7.jpeg"/><Relationship Id="rId12" Type="http://schemas.microsoft.com/office/2007/relationships/hdphoto" Target="../media/hdphoto6.wdp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9.jpeg"/><Relationship Id="rId19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E423FC0-CA8F-4BFA-87BD-9021999F0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/>
          <a:stretch/>
        </p:blipFill>
        <p:spPr bwMode="auto">
          <a:xfrm>
            <a:off x="0" y="0"/>
            <a:ext cx="12192000" cy="68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CBEEED-D818-4051-A150-2EDC5B68637D}"/>
              </a:ext>
            </a:extLst>
          </p:cNvPr>
          <p:cNvSpPr txBox="1"/>
          <p:nvPr/>
        </p:nvSpPr>
        <p:spPr>
          <a:xfrm>
            <a:off x="410817" y="569845"/>
            <a:ext cx="2477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 ашу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CCD9BE-EF70-40A9-A709-0E4C7701777F}"/>
              </a:ext>
            </a:extLst>
          </p:cNvPr>
          <p:cNvSpPr txBox="1"/>
          <p:nvPr/>
        </p:nvSpPr>
        <p:spPr>
          <a:xfrm>
            <a:off x="410817" y="11396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kk-KZ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D0E544-FB4C-46AA-8C5B-521C0E0044F5}"/>
              </a:ext>
            </a:extLst>
          </p:cNvPr>
          <p:cNvSpPr txBox="1"/>
          <p:nvPr/>
        </p:nvSpPr>
        <p:spPr>
          <a:xfrm>
            <a:off x="3234115" y="2007057"/>
            <a:ext cx="4347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 тағам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5ACA2B8-9E90-4431-BE28-5AA83F79B818}"/>
              </a:ext>
            </a:extLst>
          </p:cNvPr>
          <p:cNvSpPr txBox="1"/>
          <p:nvPr/>
        </p:nvSpPr>
        <p:spPr>
          <a:xfrm>
            <a:off x="4127191" y="3113382"/>
            <a:ext cx="1968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Әліпби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68739F4C-B422-4296-97B9-29B3F2F3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9" b="97754" l="3034" r="96742">
                        <a14:foregroundMark x1="9213" y1="45404" x2="9213" y2="45404"/>
                        <a14:foregroundMark x1="8876" y1="45193" x2="8876" y2="45193"/>
                        <a14:foregroundMark x1="22472" y1="37474" x2="22472" y2="37474"/>
                        <a14:foregroundMark x1="46854" y1="13544" x2="47303" y2="6316"/>
                        <a14:foregroundMark x1="47303" y1="6316" x2="49326" y2="3649"/>
                        <a14:foregroundMark x1="27978" y1="26246" x2="15506" y2="26456"/>
                        <a14:foregroundMark x1="15506" y1="26456" x2="5393" y2="29474"/>
                        <a14:foregroundMark x1="5393" y1="29474" x2="7865" y2="36491"/>
                        <a14:foregroundMark x1="5169" y1="59298" x2="3258" y2="51579"/>
                        <a14:foregroundMark x1="90225" y1="79579" x2="90562" y2="87158"/>
                        <a14:foregroundMark x1="90225" y1="71298" x2="96742" y2="55649"/>
                        <a14:foregroundMark x1="84944" y1="90246" x2="63034" y2="97754"/>
                        <a14:foregroundMark x1="63034" y1="97754" x2="62360" y2="97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7345">
            <a:off x="1365979" y="966390"/>
            <a:ext cx="470000" cy="7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817" y="4321891"/>
            <a:ext cx="1113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1.9 Сөздерді, дыбыстарды орфоэпиялық нормаларға сәйкес дұрыс айту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CBEEED-D818-4051-A150-2EDC5B68637D}"/>
              </a:ext>
            </a:extLst>
          </p:cNvPr>
          <p:cNvSpPr txBox="1"/>
          <p:nvPr/>
        </p:nvSpPr>
        <p:spPr>
          <a:xfrm>
            <a:off x="8940825" y="569845"/>
            <a:ext cx="193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сабақ</a:t>
            </a:r>
            <a:endParaRPr lang="kk-KZ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34F768FB-408A-4EF3-BF5D-C3DCB64B5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/>
          <a:stretch/>
        </p:blipFill>
        <p:spPr bwMode="auto">
          <a:xfrm>
            <a:off x="0" y="0"/>
            <a:ext cx="12192000" cy="68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81D394-3024-4ACE-AA08-43D318591D7F}"/>
              </a:ext>
            </a:extLst>
          </p:cNvPr>
          <p:cNvSpPr txBox="1"/>
          <p:nvPr/>
        </p:nvSpPr>
        <p:spPr>
          <a:xfrm>
            <a:off x="1060174" y="728870"/>
            <a:ext cx="200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031928-964F-4299-8F23-D368DF618703}"/>
              </a:ext>
            </a:extLst>
          </p:cNvPr>
          <p:cNvSpPr txBox="1"/>
          <p:nvPr/>
        </p:nvSpPr>
        <p:spPr>
          <a:xfrm>
            <a:off x="795130" y="4757530"/>
            <a:ext cx="791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әліпбиінде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әріп және екі  таңба( </a:t>
            </a:r>
            <a:r>
              <a:rPr lang="kk-K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ъ,ь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бар.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341" t="32730" r="50370" b="41612"/>
          <a:stretch/>
        </p:blipFill>
        <p:spPr>
          <a:xfrm>
            <a:off x="1060174" y="1572126"/>
            <a:ext cx="4591881" cy="27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BAC3D4F-308E-4376-B675-082968A6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/>
          <a:stretch/>
        </p:blipFill>
        <p:spPr bwMode="auto">
          <a:xfrm>
            <a:off x="0" y="0"/>
            <a:ext cx="12192000" cy="68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F7AFA60-3AE0-4157-95A9-72EFA2F1A9EB}"/>
              </a:ext>
            </a:extLst>
          </p:cNvPr>
          <p:cNvSpPr txBox="1"/>
          <p:nvPr/>
        </p:nvSpPr>
        <p:spPr>
          <a:xfrm>
            <a:off x="972425" y="728870"/>
            <a:ext cx="200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309FA2-0D8B-4CA9-8DDD-8BBDC64029AA}"/>
              </a:ext>
            </a:extLst>
          </p:cNvPr>
          <p:cNvSpPr txBox="1"/>
          <p:nvPr/>
        </p:nvSpPr>
        <p:spPr>
          <a:xfrm>
            <a:off x="2503963" y="1196130"/>
            <a:ext cx="1828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 ішсең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3C7749-EEE0-4646-BFD0-27110B8150E0}"/>
              </a:ext>
            </a:extLst>
          </p:cNvPr>
          <p:cNvSpPr txBox="1"/>
          <p:nvPr/>
        </p:nvSpPr>
        <p:spPr>
          <a:xfrm>
            <a:off x="811868" y="2253111"/>
            <a:ext cx="421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Ыстық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сүт ішсең,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F30A3D-831E-4B10-ACEB-ACF477178A39}"/>
              </a:ext>
            </a:extLst>
          </p:cNvPr>
          <p:cNvSpPr txBox="1"/>
          <p:nvPr/>
        </p:nvSpPr>
        <p:spPr>
          <a:xfrm>
            <a:off x="811868" y="3273118"/>
            <a:ext cx="376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Дәмі кетпес таңдайдан.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E829EF-89FA-49CB-89CF-6288C5BF287F}"/>
              </a:ext>
            </a:extLst>
          </p:cNvPr>
          <p:cNvSpPr txBox="1"/>
          <p:nvPr/>
        </p:nvSpPr>
        <p:spPr>
          <a:xfrm>
            <a:off x="811868" y="4300572"/>
            <a:ext cx="3731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 жадырап кенеттен,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EB5F259-61AB-4911-8FEE-859A0BF693E1}"/>
              </a:ext>
            </a:extLst>
          </p:cNvPr>
          <p:cNvSpPr txBox="1"/>
          <p:nvPr/>
        </p:nvSpPr>
        <p:spPr>
          <a:xfrm>
            <a:off x="811868" y="5411180"/>
            <a:ext cx="3720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Буы шығар маңдайдан.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D3991F-78EF-4859-9274-60471F7EDD69}"/>
              </a:ext>
            </a:extLst>
          </p:cNvPr>
          <p:cNvSpPr txBox="1"/>
          <p:nvPr/>
        </p:nvSpPr>
        <p:spPr>
          <a:xfrm>
            <a:off x="6995599" y="541118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Аяғымен баспайды.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32A08F-6730-474A-A60F-6AD0226D6573}"/>
              </a:ext>
            </a:extLst>
          </p:cNvPr>
          <p:cNvSpPr txBox="1"/>
          <p:nvPr/>
        </p:nvSpPr>
        <p:spPr>
          <a:xfrm>
            <a:off x="6995599" y="4300572"/>
            <a:ext cx="3800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Сүт төгілсе «обал» деп,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20BEE4-A5C2-4CE0-BE66-7BBDE41CEFC6}"/>
              </a:ext>
            </a:extLst>
          </p:cNvPr>
          <p:cNvSpPr txBox="1"/>
          <p:nvPr/>
        </p:nvSpPr>
        <p:spPr>
          <a:xfrm>
            <a:off x="6995599" y="3273118"/>
            <a:ext cx="403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Аналар төгіп шашпайды.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78C4041-B786-4BC6-A217-F5C929BB1E02}"/>
              </a:ext>
            </a:extLst>
          </p:cNvPr>
          <p:cNvSpPr txBox="1"/>
          <p:nvPr/>
        </p:nvSpPr>
        <p:spPr>
          <a:xfrm>
            <a:off x="6995599" y="2253111"/>
            <a:ext cx="4655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«Ағарған» деп, «ақ дәм» деп,</a:t>
            </a:r>
          </a:p>
        </p:txBody>
      </p:sp>
    </p:spTree>
    <p:extLst>
      <p:ext uri="{BB962C8B-B14F-4D97-AF65-F5344CB8AC3E}">
        <p14:creationId xmlns:p14="http://schemas.microsoft.com/office/powerpoint/2010/main" val="24377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BAC3D4F-308E-4376-B675-082968A6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/>
          <a:stretch/>
        </p:blipFill>
        <p:spPr bwMode="auto">
          <a:xfrm>
            <a:off x="0" y="0"/>
            <a:ext cx="12192000" cy="68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34B6B7-1AC9-4FBB-B94A-C0229B735FB6}"/>
              </a:ext>
            </a:extLst>
          </p:cNvPr>
          <p:cNvSpPr txBox="1"/>
          <p:nvPr/>
        </p:nvSpPr>
        <p:spPr>
          <a:xfrm>
            <a:off x="1060174" y="680744"/>
            <a:ext cx="200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5170394-C888-43DC-916B-2341E6C3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56" l="111" r="90000">
                        <a14:foregroundMark x1="14667" y1="71667" x2="14667" y2="81333"/>
                        <a14:foregroundMark x1="333" y1="85556" x2="37000" y2="87333"/>
                        <a14:foregroundMark x1="37000" y1="87333" x2="47667" y2="85556"/>
                        <a14:foregroundMark x1="5333" y1="93000" x2="15778" y2="93111"/>
                        <a14:foregroundMark x1="29556" y1="95444" x2="44667" y2="97000"/>
                        <a14:foregroundMark x1="44667" y1="97000" x2="46111" y2="99556"/>
                        <a14:foregroundMark x1="55222" y1="99111" x2="53889" y2="83556"/>
                        <a14:foregroundMark x1="53889" y1="83556" x2="57889" y2="76778"/>
                        <a14:foregroundMark x1="57889" y1="76778" x2="58889" y2="68556"/>
                        <a14:foregroundMark x1="58889" y1="68556" x2="53667" y2="55333"/>
                        <a14:foregroundMark x1="53667" y1="55333" x2="47333" y2="56444"/>
                        <a14:foregroundMark x1="44556" y1="55222" x2="49667" y2="50444"/>
                        <a14:foregroundMark x1="49667" y1="50444" x2="56444" y2="48333"/>
                        <a14:foregroundMark x1="59196" y1="44205" x2="60444" y2="42333"/>
                        <a14:foregroundMark x1="56444" y1="48333" x2="57096" y2="47355"/>
                        <a14:foregroundMark x1="60444" y1="42333" x2="53889" y2="39000"/>
                        <a14:foregroundMark x1="53889" y1="39000" x2="50556" y2="32000"/>
                        <a14:foregroundMark x1="50556" y1="32000" x2="51111" y2="25111"/>
                        <a14:foregroundMark x1="51111" y1="25111" x2="47111" y2="19111"/>
                        <a14:foregroundMark x1="47111" y1="19111" x2="53889" y2="15889"/>
                        <a14:foregroundMark x1="53889" y1="15889" x2="61778" y2="14444"/>
                        <a14:foregroundMark x1="61778" y1="14444" x2="68444" y2="18444"/>
                        <a14:foregroundMark x1="68444" y1="18444" x2="67000" y2="25556"/>
                        <a14:foregroundMark x1="67000" y1="25556" x2="69556" y2="32778"/>
                        <a14:foregroundMark x1="69556" y1="32778" x2="67556" y2="40444"/>
                        <a14:foregroundMark x1="67556" y1="40444" x2="67778" y2="45778"/>
                        <a14:foregroundMark x1="65222" y1="46222" x2="72222" y2="48889"/>
                        <a14:foregroundMark x1="72222" y1="48889" x2="74778" y2="56111"/>
                        <a14:foregroundMark x1="74778" y1="56111" x2="79333" y2="62333"/>
                        <a14:foregroundMark x1="79333" y1="62333" x2="84111" y2="57222"/>
                        <a14:foregroundMark x1="84111" y1="57222" x2="89778" y2="45000"/>
                        <a14:foregroundMark x1="65889" y1="64111" x2="63667" y2="71000"/>
                        <a14:foregroundMark x1="63667" y1="71000" x2="65556" y2="78222"/>
                        <a14:foregroundMark x1="65556" y1="78222" x2="71444" y2="82556"/>
                        <a14:foregroundMark x1="71444" y1="82556" x2="66000" y2="99111"/>
                        <a14:backgroundMark x1="52667" y1="45444" x2="58111" y2="45778"/>
                        <a14:backgroundMark x1="18556" y1="61667" x2="22556" y2="5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693" y="3283271"/>
            <a:ext cx="3061057" cy="357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5689" y="4314662"/>
            <a:ext cx="9391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Айранды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сусын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тағам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8303" y="1168228"/>
            <a:ext cx="1237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Айран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1088" y="1711789"/>
            <a:ext cx="3966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Айран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ұйытылған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89512" y="1718342"/>
            <a:ext cx="740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қаймағы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алынған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сүттен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алынбаған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1413" y="2193064"/>
            <a:ext cx="4876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сүттен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дайындауға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47222" y="22684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сүтті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5 - 10 минут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қайнатады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1747" y="2752951"/>
            <a:ext cx="6350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қанжылым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қалыпқа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түскенше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суытады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08910" y="274871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ұйытқы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Ашытқы"/>
              </a:rPr>
              <a:t>ашытқы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қосып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1747" y="3271432"/>
            <a:ext cx="8611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араластырады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да,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ыдысты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жақсылап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бүркеп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тастайды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568399" y="3257056"/>
            <a:ext cx="3459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1 - 2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1747" y="3818720"/>
            <a:ext cx="339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ғында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ұйып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16692" y="3805510"/>
            <a:ext cx="7287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Ұйыған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айран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ашып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кетпеуі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бетін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ашып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1747" y="4325520"/>
            <a:ext cx="3478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салқын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қояды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7623" y="4858805"/>
            <a:ext cx="3389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118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BAC3D4F-308E-4376-B675-082968A6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/>
          <a:stretch/>
        </p:blipFill>
        <p:spPr bwMode="auto">
          <a:xfrm>
            <a:off x="0" y="0"/>
            <a:ext cx="12192000" cy="68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D6C98B7-00B5-45FD-98A2-7D99BAA11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3" b="95844" l="9919" r="89919">
                        <a14:foregroundMark x1="21789" y1="88753" x2="17724" y2="96088"/>
                        <a14:foregroundMark x1="67642" y1="10513" x2="50569" y2="3423"/>
                        <a14:foregroundMark x1="50569" y1="3423" x2="46829" y2="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916" y="4979098"/>
            <a:ext cx="2776041" cy="18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616DCF1D-27BA-4D67-90A6-EB78B6F32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9" b="95828" l="9961" r="89941">
                        <a14:foregroundMark x1="31934" y1="88657" x2="35547" y2="94915"/>
                        <a14:foregroundMark x1="35547" y1="94915" x2="39844" y2="95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26" y="3612628"/>
            <a:ext cx="3979290" cy="29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94D8F9F8-9C39-49F1-B559-4482E33E1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9" b="13043"/>
          <a:stretch/>
        </p:blipFill>
        <p:spPr bwMode="auto">
          <a:xfrm>
            <a:off x="260031" y="510041"/>
            <a:ext cx="2869063" cy="18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="" xmlns:a16="http://schemas.microsoft.com/office/drawing/2014/main" id="{454B76B1-9EA2-4BAC-B7A0-17D9A0CB3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583" y1="33873" x2="49250" y2="41968"/>
                        <a14:backgroundMark x1="49250" y1="41968" x2="48167" y2="50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13913" r="46380" b="6280"/>
          <a:stretch/>
        </p:blipFill>
        <p:spPr bwMode="auto">
          <a:xfrm>
            <a:off x="3787979" y="2207988"/>
            <a:ext cx="2499878" cy="33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DD19954D-5009-430B-B116-EF65E8DF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87" y="884038"/>
            <a:ext cx="3218396" cy="22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4">
            <a:extLst>
              <a:ext uri="{FF2B5EF4-FFF2-40B4-BE49-F238E27FC236}">
                <a16:creationId xmlns="" xmlns:a16="http://schemas.microsoft.com/office/drawing/2014/main" id="{387E64A5-2523-4D33-9679-6FECC395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k-KZ"/>
          </a:p>
        </p:txBody>
      </p:sp>
      <p:pic>
        <p:nvPicPr>
          <p:cNvPr id="2066" name="Picture 18">
            <a:extLst>
              <a:ext uri="{FF2B5EF4-FFF2-40B4-BE49-F238E27FC236}">
                <a16:creationId xmlns="" xmlns:a16="http://schemas.microsoft.com/office/drawing/2014/main" id="{CE92425A-34A6-4C40-8EB2-CDDE6911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7" b="89946" l="6095" r="99651">
                        <a14:foregroundMark x1="9433" y1="75349" x2="854" y2="64363"/>
                        <a14:foregroundMark x1="854" y1="64363" x2="854" y2="49340"/>
                        <a14:foregroundMark x1="854" y1="49340" x2="6095" y2="44293"/>
                        <a14:foregroundMark x1="6095" y1="44293" x2="12461" y2="41110"/>
                        <a14:foregroundMark x1="12461" y1="41110" x2="11530" y2="33540"/>
                        <a14:foregroundMark x1="11530" y1="33540" x2="57764" y2="11995"/>
                        <a14:foregroundMark x1="57764" y1="11995" x2="85559" y2="25543"/>
                        <a14:foregroundMark x1="85559" y1="25543" x2="87694" y2="30901"/>
                        <a14:foregroundMark x1="87694" y1="48292" x2="99651" y2="55823"/>
                        <a14:foregroundMark x1="99651" y1="55823" x2="67974" y2="71118"/>
                        <a14:foregroundMark x1="48447" y1="71700" x2="21390" y2="6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40" y="-126189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="" xmlns:a16="http://schemas.microsoft.com/office/drawing/2014/main" id="{E27F8CDB-3804-4567-A506-DE0789C8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27" b="95031" l="469" r="99844">
                        <a14:foregroundMark x1="34063" y1="92340" x2="18594" y2="83644"/>
                        <a14:foregroundMark x1="18594" y1="83644" x2="938" y2="61491"/>
                        <a14:foregroundMark x1="938" y1="61491" x2="156" y2="50932"/>
                        <a14:foregroundMark x1="156" y1="50932" x2="5000" y2="40994"/>
                        <a14:foregroundMark x1="5000" y1="40994" x2="11250" y2="34369"/>
                        <a14:foregroundMark x1="11250" y1="34369" x2="15937" y2="25259"/>
                        <a14:foregroundMark x1="15937" y1="25259" x2="39063" y2="14286"/>
                        <a14:foregroundMark x1="39063" y1="14286" x2="45156" y2="7660"/>
                        <a14:foregroundMark x1="45156" y1="7660" x2="62813" y2="5176"/>
                        <a14:foregroundMark x1="62813" y1="5176" x2="71406" y2="8696"/>
                        <a14:foregroundMark x1="71406" y1="8696" x2="79688" y2="8282"/>
                        <a14:foregroundMark x1="79688" y1="8282" x2="86094" y2="14907"/>
                        <a14:foregroundMark x1="86094" y1="14907" x2="89375" y2="25466"/>
                        <a14:foregroundMark x1="89375" y1="25466" x2="95469" y2="32919"/>
                        <a14:foregroundMark x1="95469" y1="32919" x2="99063" y2="42857"/>
                        <a14:foregroundMark x1="99063" y1="42857" x2="99063" y2="53623"/>
                        <a14:foregroundMark x1="99063" y1="53623" x2="90000" y2="73706"/>
                        <a14:foregroundMark x1="90000" y1="73706" x2="82969" y2="79917"/>
                        <a14:foregroundMark x1="82969" y1="79917" x2="51719" y2="95652"/>
                        <a14:foregroundMark x1="51719" y1="95652" x2="34531" y2="92961"/>
                        <a14:foregroundMark x1="7969" y1="70600" x2="469" y2="55280"/>
                        <a14:foregroundMark x1="50000" y1="7453" x2="50938" y2="3727"/>
                        <a14:foregroundMark x1="92656" y1="40787" x2="99844" y2="46584"/>
                        <a14:foregroundMark x1="99844" y1="46584" x2="99844" y2="46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40" y="2677095"/>
            <a:ext cx="2625097" cy="19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="" xmlns:a16="http://schemas.microsoft.com/office/drawing/2014/main" id="{CB9AAE29-D3B5-4CD2-80AD-26993356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33" b="98667" l="9451" r="89451">
                        <a14:foregroundMark x1="26374" y1="85667" x2="37582" y2="95000"/>
                        <a14:foregroundMark x1="37582" y1="95000" x2="50989" y2="99333"/>
                        <a14:foregroundMark x1="50989" y1="99333" x2="74286" y2="91333"/>
                        <a14:foregroundMark x1="74286" y1="91333" x2="74505" y2="91333"/>
                        <a14:foregroundMark x1="69011" y1="93333" x2="56703" y2="98667"/>
                        <a14:foregroundMark x1="56703" y1="98667" x2="38901" y2="95000"/>
                        <a14:foregroundMark x1="52088" y1="15000" x2="58901" y2="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94" y="4979097"/>
            <a:ext cx="2666881" cy="17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="" xmlns:a16="http://schemas.microsoft.com/office/drawing/2014/main" id="{372B79EE-681C-4BA9-9D75-8B967DB33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1034" l="10000" r="90000">
                        <a14:foregroundMark x1="16744" y1="57931" x2="16744" y2="57931"/>
                        <a14:foregroundMark x1="50930" y1="91034" x2="50930" y2="91034"/>
                        <a14:foregroundMark x1="15349" y1="53793" x2="15349" y2="5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75" y="1267291"/>
            <a:ext cx="2789655" cy="188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="" xmlns:a16="http://schemas.microsoft.com/office/drawing/2014/main" id="{9D24B4BD-B5ED-4C7B-B6EF-6585FBC4C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72500" y1="18500" x2="70167" y2="26500"/>
                        <a14:foregroundMark x1="70167" y1="26500" x2="70667" y2="43333"/>
                        <a14:foregroundMark x1="73000" y1="18500" x2="33500" y2="17667"/>
                        <a14:foregroundMark x1="73000" y1="19167" x2="71833" y2="37000"/>
                        <a14:foregroundMark x1="72000" y1="28500" x2="49333" y2="31333"/>
                        <a14:foregroundMark x1="35000" y1="86167" x2="61333" y2="87167"/>
                        <a14:foregroundMark x1="61333" y1="87167" x2="69500" y2="82667"/>
                        <a14:foregroundMark x1="69500" y1="82667" x2="69500" y2="79333"/>
                        <a14:foregroundMark x1="29167" y1="64167" x2="28667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77" y="2476697"/>
            <a:ext cx="3231499" cy="32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="" xmlns:a16="http://schemas.microsoft.com/office/drawing/2014/main" id="{10EEDE1F-2DAD-4012-9432-88DF643E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15" b="91960" l="10000" r="90000">
                        <a14:foregroundMark x1="13833" y1="52261" x2="17500" y2="40955"/>
                        <a14:foregroundMark x1="17500" y1="40955" x2="32667" y2="28392"/>
                        <a14:foregroundMark x1="32667" y1="28392" x2="45833" y2="24623"/>
                        <a14:foregroundMark x1="20500" y1="37186" x2="20500" y2="37186"/>
                        <a14:foregroundMark x1="24333" y1="32663" x2="24333" y2="32663"/>
                        <a14:foregroundMark x1="22000" y1="35176" x2="27333" y2="30905"/>
                        <a14:foregroundMark x1="28833" y1="29899" x2="39833" y2="26382"/>
                        <a14:foregroundMark x1="33833" y1="26633" x2="43333" y2="24121"/>
                        <a14:foregroundMark x1="52500" y1="22864" x2="65333" y2="25628"/>
                        <a14:foregroundMark x1="67000" y1="24874" x2="75333" y2="29146"/>
                        <a14:foregroundMark x1="75333" y1="29146" x2="81000" y2="36683"/>
                        <a14:foregroundMark x1="51000" y1="22362" x2="59333" y2="21357"/>
                        <a14:foregroundMark x1="59333" y1="21357" x2="66667" y2="24623"/>
                        <a14:foregroundMark x1="87333" y1="45980" x2="86667" y2="46231"/>
                        <a14:foregroundMark x1="88500" y1="46985" x2="89167" y2="60804"/>
                        <a14:foregroundMark x1="89167" y1="60804" x2="85167" y2="68593"/>
                        <a14:foregroundMark x1="85167" y1="68593" x2="79667" y2="79648"/>
                        <a14:foregroundMark x1="79667" y1="79648" x2="63667" y2="90955"/>
                        <a14:foregroundMark x1="63667" y1="90955" x2="45333" y2="91960"/>
                        <a14:foregroundMark x1="45333" y1="91960" x2="19833" y2="77638"/>
                        <a14:foregroundMark x1="19833" y1="77638" x2="14500" y2="60302"/>
                        <a14:foregroundMark x1="76500" y1="62563" x2="77333" y2="54271"/>
                        <a14:foregroundMark x1="47167" y1="9799" x2="46500" y2="3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40" y="4979097"/>
            <a:ext cx="3231500" cy="21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93F44BF8-498D-4CA0-8E9D-E875E476E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501315"/>
              </p:ext>
            </p:extLst>
          </p:nvPr>
        </p:nvGraphicFramePr>
        <p:xfrm>
          <a:off x="3021492" y="1395550"/>
          <a:ext cx="5088256" cy="33381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3386">
                  <a:extLst>
                    <a:ext uri="{9D8B030D-6E8A-4147-A177-3AD203B41FA5}">
                      <a16:colId xmlns="" xmlns:a16="http://schemas.microsoft.com/office/drawing/2014/main" val="1072107775"/>
                    </a:ext>
                  </a:extLst>
                </a:gridCol>
                <a:gridCol w="564656">
                  <a:extLst>
                    <a:ext uri="{9D8B030D-6E8A-4147-A177-3AD203B41FA5}">
                      <a16:colId xmlns="" xmlns:a16="http://schemas.microsoft.com/office/drawing/2014/main" val="4225344421"/>
                    </a:ext>
                  </a:extLst>
                </a:gridCol>
                <a:gridCol w="564656">
                  <a:extLst>
                    <a:ext uri="{9D8B030D-6E8A-4147-A177-3AD203B41FA5}">
                      <a16:colId xmlns="" xmlns:a16="http://schemas.microsoft.com/office/drawing/2014/main" val="1151520437"/>
                    </a:ext>
                  </a:extLst>
                </a:gridCol>
                <a:gridCol w="567197">
                  <a:extLst>
                    <a:ext uri="{9D8B030D-6E8A-4147-A177-3AD203B41FA5}">
                      <a16:colId xmlns="" xmlns:a16="http://schemas.microsoft.com/office/drawing/2014/main" val="2759688773"/>
                    </a:ext>
                  </a:extLst>
                </a:gridCol>
                <a:gridCol w="564656">
                  <a:extLst>
                    <a:ext uri="{9D8B030D-6E8A-4147-A177-3AD203B41FA5}">
                      <a16:colId xmlns="" xmlns:a16="http://schemas.microsoft.com/office/drawing/2014/main" val="2757906779"/>
                    </a:ext>
                  </a:extLst>
                </a:gridCol>
                <a:gridCol w="564656">
                  <a:extLst>
                    <a:ext uri="{9D8B030D-6E8A-4147-A177-3AD203B41FA5}">
                      <a16:colId xmlns="" xmlns:a16="http://schemas.microsoft.com/office/drawing/2014/main" val="3232073258"/>
                    </a:ext>
                  </a:extLst>
                </a:gridCol>
                <a:gridCol w="564656">
                  <a:extLst>
                    <a:ext uri="{9D8B030D-6E8A-4147-A177-3AD203B41FA5}">
                      <a16:colId xmlns="" xmlns:a16="http://schemas.microsoft.com/office/drawing/2014/main" val="2540014955"/>
                    </a:ext>
                  </a:extLst>
                </a:gridCol>
                <a:gridCol w="564656">
                  <a:extLst>
                    <a:ext uri="{9D8B030D-6E8A-4147-A177-3AD203B41FA5}">
                      <a16:colId xmlns="" xmlns:a16="http://schemas.microsoft.com/office/drawing/2014/main" val="1739673131"/>
                    </a:ext>
                  </a:extLst>
                </a:gridCol>
                <a:gridCol w="569737">
                  <a:extLst>
                    <a:ext uri="{9D8B030D-6E8A-4147-A177-3AD203B41FA5}">
                      <a16:colId xmlns="" xmlns:a16="http://schemas.microsoft.com/office/drawing/2014/main" val="4186214142"/>
                    </a:ext>
                  </a:extLst>
                </a:gridCol>
              </a:tblGrid>
              <a:tr h="66738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kk-KZ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r>
                        <a:rPr lang="kk-KZ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kk-KZ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5859649"/>
                  </a:ext>
                </a:extLst>
              </a:tr>
              <a:tr h="667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kk-KZ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5830974"/>
                  </a:ext>
                </a:extLst>
              </a:tr>
              <a:tr h="66738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38577497"/>
                  </a:ext>
                </a:extLst>
              </a:tr>
              <a:tr h="667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kk-KZ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kk-KZ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5679653"/>
                  </a:ext>
                </a:extLst>
              </a:tr>
              <a:tr h="61849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kk-KZ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kk-KZ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kk-K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9396436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0AFA84E-B105-4273-B157-CD3C31F49CAB}"/>
              </a:ext>
            </a:extLst>
          </p:cNvPr>
          <p:cNvCxnSpPr>
            <a:cxnSpLocks/>
          </p:cNvCxnSpPr>
          <p:nvPr/>
        </p:nvCxnSpPr>
        <p:spPr>
          <a:xfrm>
            <a:off x="3048003" y="1388885"/>
            <a:ext cx="2199861" cy="1164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36BF11D-29A7-463C-851E-6919B06D8193}"/>
              </a:ext>
            </a:extLst>
          </p:cNvPr>
          <p:cNvCxnSpPr/>
          <p:nvPr/>
        </p:nvCxnSpPr>
        <p:spPr>
          <a:xfrm>
            <a:off x="3021499" y="1378228"/>
            <a:ext cx="0" cy="6891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54627BB7-6F5F-434E-A49B-03E9BA9E9503}"/>
              </a:ext>
            </a:extLst>
          </p:cNvPr>
          <p:cNvCxnSpPr/>
          <p:nvPr/>
        </p:nvCxnSpPr>
        <p:spPr>
          <a:xfrm>
            <a:off x="3021499" y="2756454"/>
            <a:ext cx="0" cy="19214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90ECCC32-3A3C-4431-95C8-D3335F0BF071}"/>
              </a:ext>
            </a:extLst>
          </p:cNvPr>
          <p:cNvCxnSpPr/>
          <p:nvPr/>
        </p:nvCxnSpPr>
        <p:spPr>
          <a:xfrm flipH="1">
            <a:off x="3021499" y="3443279"/>
            <a:ext cx="5300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9229C565-0D75-4143-BFB9-45DE3273563C}"/>
              </a:ext>
            </a:extLst>
          </p:cNvPr>
          <p:cNvCxnSpPr>
            <a:cxnSpLocks/>
          </p:cNvCxnSpPr>
          <p:nvPr/>
        </p:nvCxnSpPr>
        <p:spPr>
          <a:xfrm flipH="1">
            <a:off x="3021499" y="4109920"/>
            <a:ext cx="5897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668FBCB6-53BB-49F8-8485-1C97D0CDE935}"/>
              </a:ext>
            </a:extLst>
          </p:cNvPr>
          <p:cNvCxnSpPr>
            <a:cxnSpLocks/>
          </p:cNvCxnSpPr>
          <p:nvPr/>
        </p:nvCxnSpPr>
        <p:spPr>
          <a:xfrm flipH="1">
            <a:off x="2994996" y="4723433"/>
            <a:ext cx="117944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2B7819BD-5D28-4175-A940-6DADC0C376F0}"/>
              </a:ext>
            </a:extLst>
          </p:cNvPr>
          <p:cNvCxnSpPr/>
          <p:nvPr/>
        </p:nvCxnSpPr>
        <p:spPr>
          <a:xfrm>
            <a:off x="6997151" y="1389872"/>
            <a:ext cx="109964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C03AAF7A-39A3-47F2-A121-3EB39E640C3A}"/>
              </a:ext>
            </a:extLst>
          </p:cNvPr>
          <p:cNvCxnSpPr/>
          <p:nvPr/>
        </p:nvCxnSpPr>
        <p:spPr>
          <a:xfrm>
            <a:off x="6997150" y="2109828"/>
            <a:ext cx="109964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60EB8FCD-9AE7-42B5-8230-78A544438350}"/>
              </a:ext>
            </a:extLst>
          </p:cNvPr>
          <p:cNvCxnSpPr/>
          <p:nvPr/>
        </p:nvCxnSpPr>
        <p:spPr>
          <a:xfrm>
            <a:off x="7010401" y="4096668"/>
            <a:ext cx="109964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42405C37-CAA8-43C4-B588-80AEECC701C7}"/>
              </a:ext>
            </a:extLst>
          </p:cNvPr>
          <p:cNvCxnSpPr/>
          <p:nvPr/>
        </p:nvCxnSpPr>
        <p:spPr>
          <a:xfrm>
            <a:off x="6970645" y="4715004"/>
            <a:ext cx="109964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D467E98C-E923-4BCE-9B00-2032C98EB684}"/>
              </a:ext>
            </a:extLst>
          </p:cNvPr>
          <p:cNvCxnSpPr/>
          <p:nvPr/>
        </p:nvCxnSpPr>
        <p:spPr>
          <a:xfrm>
            <a:off x="8110042" y="1404732"/>
            <a:ext cx="0" cy="12854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057D6A74-1A16-41C5-8962-704344ABBB3F}"/>
              </a:ext>
            </a:extLst>
          </p:cNvPr>
          <p:cNvCxnSpPr/>
          <p:nvPr/>
        </p:nvCxnSpPr>
        <p:spPr>
          <a:xfrm>
            <a:off x="8110037" y="3469979"/>
            <a:ext cx="0" cy="12854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="" xmlns:a16="http://schemas.microsoft.com/office/drawing/2014/main" id="{D60243BE-7327-4D9F-B491-7A942ED2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4500" l="10000" r="90000">
                        <a14:foregroundMark x1="23333" y1="15667" x2="15917" y2="17583"/>
                        <a14:foregroundMark x1="15917" y1="17583" x2="17667" y2="10500"/>
                        <a14:foregroundMark x1="17667" y1="10500" x2="24750" y2="8000"/>
                        <a14:foregroundMark x1="24750" y1="8000" x2="34167" y2="15667"/>
                        <a14:foregroundMark x1="46917" y1="58167" x2="67000" y2="79583"/>
                        <a14:foregroundMark x1="86167" y1="65667" x2="79167" y2="68000"/>
                        <a14:foregroundMark x1="79167" y1="68000" x2="68000" y2="77333"/>
                        <a14:foregroundMark x1="68000" y1="77333" x2="67583" y2="78417"/>
                        <a14:foregroundMark x1="51583" y1="81167" x2="52167" y2="88833"/>
                        <a14:foregroundMark x1="52167" y1="88833" x2="45250" y2="92333"/>
                        <a14:foregroundMark x1="45250" y1="92333" x2="34000" y2="94500"/>
                        <a14:foregroundMark x1="45000" y1="43667" x2="66833" y2="48917"/>
                        <a14:foregroundMark x1="77250" y1="54083" x2="82083" y2="59167"/>
                        <a14:foregroundMark x1="82083" y1="59167" x2="83417" y2="58167"/>
                        <a14:backgroundMark x1="22000" y1="65000" x2="28000" y2="70167"/>
                        <a14:backgroundMark x1="73750" y1="76583" x2="78750" y2="70333"/>
                        <a14:backgroundMark x1="78750" y1="70333" x2="81333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498" y="3429000"/>
            <a:ext cx="2770738" cy="256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52C1AFF9-E479-4C97-9CFC-D3C17E9B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28" b="96850" l="3000" r="94167">
                        <a14:foregroundMark x1="11333" y1="75591" x2="4333" y2="68504"/>
                        <a14:foregroundMark x1="4333" y1="68504" x2="3000" y2="63780"/>
                        <a14:foregroundMark x1="31000" y1="13583" x2="33500" y2="4528"/>
                        <a14:foregroundMark x1="87333" y1="71457" x2="94333" y2="59843"/>
                        <a14:foregroundMark x1="68167" y1="53150" x2="72667" y2="53937"/>
                        <a14:foregroundMark x1="62833" y1="79921" x2="59667" y2="90354"/>
                        <a14:foregroundMark x1="59667" y1="90354" x2="52833" y2="9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4" y="500281"/>
            <a:ext cx="2711726" cy="22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="" xmlns:a16="http://schemas.microsoft.com/office/drawing/2014/main" id="{6597C807-AE03-4EB9-8C16-D8C47A44E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59" b="92530" l="10000" r="91000">
                        <a14:foregroundMark x1="86875" y1="64856" x2="91000" y2="60611"/>
                        <a14:foregroundMark x1="67875" y1="85229" x2="62375" y2="90153"/>
                        <a14:foregroundMark x1="62375" y1="90153" x2="56125" y2="92530"/>
                        <a14:foregroundMark x1="56125" y1="92530" x2="56125" y2="92530"/>
                        <a14:foregroundMark x1="39250" y1="11715" x2="45750" y2="8659"/>
                        <a14:foregroundMark x1="45750" y1="8659" x2="53500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30" y="500281"/>
            <a:ext cx="3810001" cy="28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="" xmlns:a16="http://schemas.microsoft.com/office/drawing/2014/main" id="{5EBF5C4C-D0FD-42AE-AD1F-4AC7C15D6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17464" r="8898" b="15263"/>
          <a:stretch/>
        </p:blipFill>
        <p:spPr bwMode="auto">
          <a:xfrm>
            <a:off x="3967095" y="4463139"/>
            <a:ext cx="3738044" cy="24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20175" y="147439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3489" y="2164191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16786" y="2179229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31135" y="2164191"/>
            <a:ext cx="49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92363" y="2180034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1731" y="2179229"/>
            <a:ext cx="53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20175" y="2179229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20175" y="1474392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3319" y="2890973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09146" y="2890973"/>
            <a:ext cx="53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8264" y="2890973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74499" y="28909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2111" y="287979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40316" y="354816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06098" y="3565118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67124" y="3573448"/>
            <a:ext cx="447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52519" y="3565118"/>
            <a:ext cx="53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10748" y="3576957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58242" y="4132214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67124" y="414106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32906" y="4141061"/>
            <a:ext cx="49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10748" y="4169492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63029" y="416708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ilim-all.kz/uploads/images/2015/06/12/original/8263fe3b50c37b212705c002a4d99e3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4" b="97328" l="7304" r="93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41" y="3835058"/>
            <a:ext cx="4180523" cy="19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6476280" y="1483901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8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AC3D4F-308E-4376-B675-082968A6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/>
          <a:stretch/>
        </p:blipFill>
        <p:spPr bwMode="auto">
          <a:xfrm>
            <a:off x="0" y="0"/>
            <a:ext cx="12192000" cy="68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1339" t="52206" r="49827" b="20772"/>
          <a:stretch/>
        </p:blipFill>
        <p:spPr>
          <a:xfrm>
            <a:off x="658905" y="215154"/>
            <a:ext cx="4128247" cy="2326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035" t="20956" r="21303" b="39577"/>
          <a:stretch/>
        </p:blipFill>
        <p:spPr>
          <a:xfrm>
            <a:off x="658906" y="2756648"/>
            <a:ext cx="4128246" cy="3562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8251" y="1371600"/>
            <a:ext cx="1048872" cy="75303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4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0795" y="1250577"/>
            <a:ext cx="1048872" cy="87406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endParaRPr lang="ru-RU" sz="4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9523" y="1378324"/>
            <a:ext cx="1048872" cy="75303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4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4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0565" y="3173506"/>
            <a:ext cx="6790764" cy="63079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  Ә    Б    В   Г   Ғ   Д    Е   Ж   З   И </a:t>
            </a:r>
            <a:endParaRPr lang="ru-RU" sz="2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8D59903-BAAD-447A-BB8D-E554B3C727E5}"/>
              </a:ext>
            </a:extLst>
          </p:cNvPr>
          <p:cNvSpPr/>
          <p:nvPr/>
        </p:nvSpPr>
        <p:spPr>
          <a:xfrm>
            <a:off x="7895770" y="0"/>
            <a:ext cx="4311015" cy="6872514"/>
          </a:xfrm>
          <a:custGeom>
            <a:avLst/>
            <a:gdLst>
              <a:gd name="connsiteX0" fmla="*/ 0 w 3632905"/>
              <a:gd name="connsiteY0" fmla="*/ 0 h 6858000"/>
              <a:gd name="connsiteX1" fmla="*/ 3632905 w 3632905"/>
              <a:gd name="connsiteY1" fmla="*/ 0 h 6858000"/>
              <a:gd name="connsiteX2" fmla="*/ 3632905 w 3632905"/>
              <a:gd name="connsiteY2" fmla="*/ 6858000 h 6858000"/>
              <a:gd name="connsiteX3" fmla="*/ 0 w 3632905"/>
              <a:gd name="connsiteY3" fmla="*/ 6858000 h 6858000"/>
              <a:gd name="connsiteX4" fmla="*/ 0 w 3632905"/>
              <a:gd name="connsiteY4" fmla="*/ 0 h 6858000"/>
              <a:gd name="connsiteX0" fmla="*/ 478971 w 4111876"/>
              <a:gd name="connsiteY0" fmla="*/ 0 h 6872514"/>
              <a:gd name="connsiteX1" fmla="*/ 4111876 w 4111876"/>
              <a:gd name="connsiteY1" fmla="*/ 0 h 6872514"/>
              <a:gd name="connsiteX2" fmla="*/ 4111876 w 4111876"/>
              <a:gd name="connsiteY2" fmla="*/ 6858000 h 6872514"/>
              <a:gd name="connsiteX3" fmla="*/ 0 w 4111876"/>
              <a:gd name="connsiteY3" fmla="*/ 6872514 h 6872514"/>
              <a:gd name="connsiteX4" fmla="*/ 478971 w 4111876"/>
              <a:gd name="connsiteY4" fmla="*/ 0 h 6872514"/>
              <a:gd name="connsiteX0" fmla="*/ 1770743 w 4111876"/>
              <a:gd name="connsiteY0" fmla="*/ 0 h 6872514"/>
              <a:gd name="connsiteX1" fmla="*/ 4111876 w 4111876"/>
              <a:gd name="connsiteY1" fmla="*/ 0 h 6872514"/>
              <a:gd name="connsiteX2" fmla="*/ 4111876 w 4111876"/>
              <a:gd name="connsiteY2" fmla="*/ 6858000 h 6872514"/>
              <a:gd name="connsiteX3" fmla="*/ 0 w 4111876"/>
              <a:gd name="connsiteY3" fmla="*/ 6872514 h 6872514"/>
              <a:gd name="connsiteX4" fmla="*/ 1770743 w 4111876"/>
              <a:gd name="connsiteY4" fmla="*/ 0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876" h="6872514">
                <a:moveTo>
                  <a:pt x="1770743" y="0"/>
                </a:moveTo>
                <a:lnTo>
                  <a:pt x="4111876" y="0"/>
                </a:lnTo>
                <a:lnTo>
                  <a:pt x="4111876" y="6858000"/>
                </a:lnTo>
                <a:lnTo>
                  <a:pt x="0" y="6872514"/>
                </a:lnTo>
                <a:lnTo>
                  <a:pt x="177074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90C658B-C2D4-4CAD-86DF-7DC0FC955BCF}"/>
              </a:ext>
            </a:extLst>
          </p:cNvPr>
          <p:cNvSpPr/>
          <p:nvPr/>
        </p:nvSpPr>
        <p:spPr>
          <a:xfrm rot="644617">
            <a:off x="6496218" y="-40733"/>
            <a:ext cx="4610973" cy="6953979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14612A0-0A5D-429C-80AE-81CC5D9BCD8F}"/>
              </a:ext>
            </a:extLst>
          </p:cNvPr>
          <p:cNvSpPr/>
          <p:nvPr/>
        </p:nvSpPr>
        <p:spPr>
          <a:xfrm rot="644617">
            <a:off x="6575588" y="79176"/>
            <a:ext cx="4442334" cy="66996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A749C16-7812-454C-B378-0EEC67B6748C}"/>
              </a:ext>
            </a:extLst>
          </p:cNvPr>
          <p:cNvSpPr/>
          <p:nvPr/>
        </p:nvSpPr>
        <p:spPr>
          <a:xfrm rot="644617">
            <a:off x="7283819" y="896800"/>
            <a:ext cx="3025869" cy="50644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95CBA07-79C8-4414-A68F-EB23EAB6CA6B}"/>
              </a:ext>
            </a:extLst>
          </p:cNvPr>
          <p:cNvSpPr/>
          <p:nvPr/>
        </p:nvSpPr>
        <p:spPr>
          <a:xfrm rot="644617">
            <a:off x="7749909" y="1676895"/>
            <a:ext cx="2093688" cy="350420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14FE6C0-014E-49F7-BF4B-2E84829B889E}"/>
              </a:ext>
            </a:extLst>
          </p:cNvPr>
          <p:cNvSpPr/>
          <p:nvPr/>
        </p:nvSpPr>
        <p:spPr>
          <a:xfrm rot="644617">
            <a:off x="8365569" y="2707325"/>
            <a:ext cx="862369" cy="1443349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349930F-7F80-421D-B3F4-215F411FDE8A}"/>
              </a:ext>
            </a:extLst>
          </p:cNvPr>
          <p:cNvSpPr/>
          <p:nvPr/>
        </p:nvSpPr>
        <p:spPr>
          <a:xfrm rot="644617">
            <a:off x="8584363" y="3073521"/>
            <a:ext cx="424780" cy="710956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5428B8D-2FD9-4603-840C-40837D7A3252}"/>
              </a:ext>
            </a:extLst>
          </p:cNvPr>
          <p:cNvSpPr txBox="1"/>
          <p:nvPr/>
        </p:nvSpPr>
        <p:spPr>
          <a:xfrm>
            <a:off x="226894" y="166324"/>
            <a:ext cx="2901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chemeClr val="bg1">
                    <a:lumMod val="50000"/>
                  </a:schemeClr>
                </a:solidFill>
                <a:latin typeface="Oswald" panose="02000503000000000000" pitchFamily="2" charset="0"/>
              </a:rPr>
              <a:t>«ЖЕБЕ»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Oswald" panose="02000503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3CDA0AC-5A72-4110-A2CE-772BAB53132E}"/>
              </a:ext>
            </a:extLst>
          </p:cNvPr>
          <p:cNvSpPr txBox="1"/>
          <p:nvPr/>
        </p:nvSpPr>
        <p:spPr>
          <a:xfrm>
            <a:off x="1284366" y="693747"/>
            <a:ext cx="1844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spc="600" dirty="0" smtClean="0">
                <a:solidFill>
                  <a:schemeClr val="bg1">
                    <a:lumMod val="50000"/>
                  </a:schemeClr>
                </a:solidFill>
                <a:latin typeface="Oswald" panose="02000503000000000000" pitchFamily="2" charset="0"/>
              </a:rPr>
              <a:t>БАҒАЛАУ</a:t>
            </a:r>
            <a:endParaRPr lang="en-US" sz="2000" spc="600" dirty="0">
              <a:solidFill>
                <a:schemeClr val="bg1">
                  <a:lumMod val="50000"/>
                </a:schemeClr>
              </a:solidFill>
              <a:latin typeface="Oswald" panose="02000503000000000000" pitchFamily="2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5FE47DA0-A6C8-44D3-B544-8D175C0CD528}"/>
              </a:ext>
            </a:extLst>
          </p:cNvPr>
          <p:cNvGrpSpPr/>
          <p:nvPr/>
        </p:nvGrpSpPr>
        <p:grpSpPr>
          <a:xfrm>
            <a:off x="347133" y="1051378"/>
            <a:ext cx="2609265" cy="67618"/>
            <a:chOff x="226895" y="1051377"/>
            <a:chExt cx="2729503" cy="359237"/>
          </a:xfrm>
        </p:grpSpPr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2C36CA58-177E-40AA-AC18-2DEFCBA7F634}"/>
                </a:ext>
              </a:extLst>
            </p:cNvPr>
            <p:cNvSpPr/>
            <p:nvPr/>
          </p:nvSpPr>
          <p:spPr>
            <a:xfrm>
              <a:off x="226895" y="1051377"/>
              <a:ext cx="339705" cy="359237"/>
            </a:xfrm>
            <a:custGeom>
              <a:avLst/>
              <a:gdLst>
                <a:gd name="connsiteX0" fmla="*/ 0 w 339705"/>
                <a:gd name="connsiteY0" fmla="*/ 0 h 359237"/>
                <a:gd name="connsiteX1" fmla="*/ 339705 w 339705"/>
                <a:gd name="connsiteY1" fmla="*/ 0 h 359237"/>
                <a:gd name="connsiteX2" fmla="*/ 339705 w 339705"/>
                <a:gd name="connsiteY2" fmla="*/ 359237 h 359237"/>
                <a:gd name="connsiteX3" fmla="*/ 0 w 339705"/>
                <a:gd name="connsiteY3" fmla="*/ 359237 h 359237"/>
                <a:gd name="connsiteX4" fmla="*/ 0 w 339705"/>
                <a:gd name="connsiteY4" fmla="*/ 0 h 35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705" h="359237">
                  <a:moveTo>
                    <a:pt x="0" y="0"/>
                  </a:moveTo>
                  <a:lnTo>
                    <a:pt x="339705" y="0"/>
                  </a:lnTo>
                  <a:lnTo>
                    <a:pt x="339705" y="359237"/>
                  </a:lnTo>
                  <a:lnTo>
                    <a:pt x="0" y="359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2E8DF823-A374-427B-9E3F-98BD80D8D683}"/>
                </a:ext>
              </a:extLst>
            </p:cNvPr>
            <p:cNvSpPr/>
            <p:nvPr/>
          </p:nvSpPr>
          <p:spPr>
            <a:xfrm>
              <a:off x="612319" y="1051377"/>
              <a:ext cx="361229" cy="359237"/>
            </a:xfrm>
            <a:custGeom>
              <a:avLst/>
              <a:gdLst>
                <a:gd name="connsiteX0" fmla="*/ 0 w 361229"/>
                <a:gd name="connsiteY0" fmla="*/ 0 h 359237"/>
                <a:gd name="connsiteX1" fmla="*/ 361229 w 361229"/>
                <a:gd name="connsiteY1" fmla="*/ 0 h 359237"/>
                <a:gd name="connsiteX2" fmla="*/ 361229 w 361229"/>
                <a:gd name="connsiteY2" fmla="*/ 359237 h 359237"/>
                <a:gd name="connsiteX3" fmla="*/ 0 w 361229"/>
                <a:gd name="connsiteY3" fmla="*/ 359237 h 359237"/>
                <a:gd name="connsiteX4" fmla="*/ 0 w 361229"/>
                <a:gd name="connsiteY4" fmla="*/ 0 h 35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29" h="359237">
                  <a:moveTo>
                    <a:pt x="0" y="0"/>
                  </a:moveTo>
                  <a:lnTo>
                    <a:pt x="361229" y="0"/>
                  </a:lnTo>
                  <a:lnTo>
                    <a:pt x="361229" y="359237"/>
                  </a:lnTo>
                  <a:lnTo>
                    <a:pt x="0" y="359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CF12CDDE-BA9F-424A-8E22-2F732AC9F502}"/>
                </a:ext>
              </a:extLst>
            </p:cNvPr>
            <p:cNvSpPr/>
            <p:nvPr/>
          </p:nvSpPr>
          <p:spPr>
            <a:xfrm>
              <a:off x="1019267" y="1051377"/>
              <a:ext cx="361229" cy="359237"/>
            </a:xfrm>
            <a:custGeom>
              <a:avLst/>
              <a:gdLst>
                <a:gd name="connsiteX0" fmla="*/ 0 w 361229"/>
                <a:gd name="connsiteY0" fmla="*/ 0 h 359237"/>
                <a:gd name="connsiteX1" fmla="*/ 361229 w 361229"/>
                <a:gd name="connsiteY1" fmla="*/ 0 h 359237"/>
                <a:gd name="connsiteX2" fmla="*/ 361229 w 361229"/>
                <a:gd name="connsiteY2" fmla="*/ 359237 h 359237"/>
                <a:gd name="connsiteX3" fmla="*/ 0 w 361229"/>
                <a:gd name="connsiteY3" fmla="*/ 359237 h 359237"/>
                <a:gd name="connsiteX4" fmla="*/ 0 w 361229"/>
                <a:gd name="connsiteY4" fmla="*/ 0 h 35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29" h="359237">
                  <a:moveTo>
                    <a:pt x="0" y="0"/>
                  </a:moveTo>
                  <a:lnTo>
                    <a:pt x="361229" y="0"/>
                  </a:lnTo>
                  <a:lnTo>
                    <a:pt x="361229" y="359237"/>
                  </a:lnTo>
                  <a:lnTo>
                    <a:pt x="0" y="359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572B772F-8C7F-42EE-A840-A0A5A982D96F}"/>
                </a:ext>
              </a:extLst>
            </p:cNvPr>
            <p:cNvSpPr/>
            <p:nvPr/>
          </p:nvSpPr>
          <p:spPr>
            <a:xfrm>
              <a:off x="1426215" y="1051377"/>
              <a:ext cx="361229" cy="359237"/>
            </a:xfrm>
            <a:custGeom>
              <a:avLst/>
              <a:gdLst>
                <a:gd name="connsiteX0" fmla="*/ 0 w 361229"/>
                <a:gd name="connsiteY0" fmla="*/ 0 h 359237"/>
                <a:gd name="connsiteX1" fmla="*/ 361229 w 361229"/>
                <a:gd name="connsiteY1" fmla="*/ 0 h 359237"/>
                <a:gd name="connsiteX2" fmla="*/ 361229 w 361229"/>
                <a:gd name="connsiteY2" fmla="*/ 359237 h 359237"/>
                <a:gd name="connsiteX3" fmla="*/ 0 w 361229"/>
                <a:gd name="connsiteY3" fmla="*/ 359237 h 359237"/>
                <a:gd name="connsiteX4" fmla="*/ 0 w 361229"/>
                <a:gd name="connsiteY4" fmla="*/ 0 h 35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29" h="359237">
                  <a:moveTo>
                    <a:pt x="0" y="0"/>
                  </a:moveTo>
                  <a:lnTo>
                    <a:pt x="361229" y="0"/>
                  </a:lnTo>
                  <a:lnTo>
                    <a:pt x="361229" y="359237"/>
                  </a:lnTo>
                  <a:lnTo>
                    <a:pt x="0" y="359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AE22D0E3-53D7-4218-9398-74CAC51FF2D6}"/>
                </a:ext>
              </a:extLst>
            </p:cNvPr>
            <p:cNvSpPr/>
            <p:nvPr/>
          </p:nvSpPr>
          <p:spPr>
            <a:xfrm>
              <a:off x="1833163" y="1051377"/>
              <a:ext cx="361229" cy="359237"/>
            </a:xfrm>
            <a:custGeom>
              <a:avLst/>
              <a:gdLst>
                <a:gd name="connsiteX0" fmla="*/ 0 w 361229"/>
                <a:gd name="connsiteY0" fmla="*/ 0 h 359237"/>
                <a:gd name="connsiteX1" fmla="*/ 361229 w 361229"/>
                <a:gd name="connsiteY1" fmla="*/ 0 h 359237"/>
                <a:gd name="connsiteX2" fmla="*/ 361229 w 361229"/>
                <a:gd name="connsiteY2" fmla="*/ 359237 h 359237"/>
                <a:gd name="connsiteX3" fmla="*/ 0 w 361229"/>
                <a:gd name="connsiteY3" fmla="*/ 359237 h 359237"/>
                <a:gd name="connsiteX4" fmla="*/ 0 w 361229"/>
                <a:gd name="connsiteY4" fmla="*/ 0 h 35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29" h="359237">
                  <a:moveTo>
                    <a:pt x="0" y="0"/>
                  </a:moveTo>
                  <a:lnTo>
                    <a:pt x="361229" y="0"/>
                  </a:lnTo>
                  <a:lnTo>
                    <a:pt x="361229" y="359237"/>
                  </a:lnTo>
                  <a:lnTo>
                    <a:pt x="0" y="359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A613C6B3-198D-4ED3-89C6-7227CB76F3DD}"/>
                </a:ext>
              </a:extLst>
            </p:cNvPr>
            <p:cNvSpPr/>
            <p:nvPr/>
          </p:nvSpPr>
          <p:spPr>
            <a:xfrm>
              <a:off x="2240111" y="1051377"/>
              <a:ext cx="361227" cy="359237"/>
            </a:xfrm>
            <a:custGeom>
              <a:avLst/>
              <a:gdLst>
                <a:gd name="connsiteX0" fmla="*/ 0 w 361227"/>
                <a:gd name="connsiteY0" fmla="*/ 0 h 359237"/>
                <a:gd name="connsiteX1" fmla="*/ 361227 w 361227"/>
                <a:gd name="connsiteY1" fmla="*/ 0 h 359237"/>
                <a:gd name="connsiteX2" fmla="*/ 361227 w 361227"/>
                <a:gd name="connsiteY2" fmla="*/ 359237 h 359237"/>
                <a:gd name="connsiteX3" fmla="*/ 0 w 361227"/>
                <a:gd name="connsiteY3" fmla="*/ 359237 h 359237"/>
                <a:gd name="connsiteX4" fmla="*/ 0 w 361227"/>
                <a:gd name="connsiteY4" fmla="*/ 0 h 35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27" h="359237">
                  <a:moveTo>
                    <a:pt x="0" y="0"/>
                  </a:moveTo>
                  <a:lnTo>
                    <a:pt x="361227" y="0"/>
                  </a:lnTo>
                  <a:lnTo>
                    <a:pt x="361227" y="359237"/>
                  </a:lnTo>
                  <a:lnTo>
                    <a:pt x="0" y="359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39B4F5C5-C57E-4989-80D0-82FE9FABAC6D}"/>
                </a:ext>
              </a:extLst>
            </p:cNvPr>
            <p:cNvSpPr/>
            <p:nvPr/>
          </p:nvSpPr>
          <p:spPr>
            <a:xfrm>
              <a:off x="2647056" y="1051377"/>
              <a:ext cx="309342" cy="359237"/>
            </a:xfrm>
            <a:custGeom>
              <a:avLst/>
              <a:gdLst>
                <a:gd name="connsiteX0" fmla="*/ 0 w 309342"/>
                <a:gd name="connsiteY0" fmla="*/ 0 h 359237"/>
                <a:gd name="connsiteX1" fmla="*/ 309342 w 309342"/>
                <a:gd name="connsiteY1" fmla="*/ 0 h 359237"/>
                <a:gd name="connsiteX2" fmla="*/ 309342 w 309342"/>
                <a:gd name="connsiteY2" fmla="*/ 359237 h 359237"/>
                <a:gd name="connsiteX3" fmla="*/ 0 w 309342"/>
                <a:gd name="connsiteY3" fmla="*/ 359237 h 359237"/>
                <a:gd name="connsiteX4" fmla="*/ 0 w 309342"/>
                <a:gd name="connsiteY4" fmla="*/ 0 h 35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42" h="359237">
                  <a:moveTo>
                    <a:pt x="0" y="0"/>
                  </a:moveTo>
                  <a:lnTo>
                    <a:pt x="309342" y="0"/>
                  </a:lnTo>
                  <a:lnTo>
                    <a:pt x="309342" y="359237"/>
                  </a:lnTo>
                  <a:lnTo>
                    <a:pt x="0" y="359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2">
            <a:extLst>
              <a:ext uri="{FF2B5EF4-FFF2-40B4-BE49-F238E27FC236}">
                <a16:creationId xmlns="" xmlns:a16="http://schemas.microsoft.com/office/drawing/2014/main" id="{B2ECC67B-9E35-4613-8F19-2A478388698B}"/>
              </a:ext>
            </a:extLst>
          </p:cNvPr>
          <p:cNvGrpSpPr/>
          <p:nvPr/>
        </p:nvGrpSpPr>
        <p:grpSpPr>
          <a:xfrm>
            <a:off x="226894" y="2691441"/>
            <a:ext cx="1282468" cy="1443794"/>
            <a:chOff x="226894" y="2691441"/>
            <a:chExt cx="1282468" cy="1443794"/>
          </a:xfrm>
        </p:grpSpPr>
        <p:sp>
          <p:nvSpPr>
            <p:cNvPr id="94" name="Rectangle: Rounded Corners 17">
              <a:extLst>
                <a:ext uri="{FF2B5EF4-FFF2-40B4-BE49-F238E27FC236}">
                  <a16:creationId xmlns="" xmlns:a16="http://schemas.microsoft.com/office/drawing/2014/main" id="{EAD7189D-2A6F-48B6-A678-34DB2C18D2F9}"/>
                </a:ext>
              </a:extLst>
            </p:cNvPr>
            <p:cNvSpPr/>
            <p:nvPr/>
          </p:nvSpPr>
          <p:spPr>
            <a:xfrm>
              <a:off x="347133" y="3310591"/>
              <a:ext cx="1162229" cy="205495"/>
            </a:xfrm>
            <a:prstGeom prst="round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1">
              <a:extLst>
                <a:ext uri="{FF2B5EF4-FFF2-40B4-BE49-F238E27FC236}">
                  <a16:creationId xmlns="" xmlns:a16="http://schemas.microsoft.com/office/drawing/2014/main" id="{3CF9A068-0FCE-43A1-95E3-2212A9C3E5EC}"/>
                </a:ext>
              </a:extLst>
            </p:cNvPr>
            <p:cNvGrpSpPr/>
            <p:nvPr/>
          </p:nvGrpSpPr>
          <p:grpSpPr>
            <a:xfrm>
              <a:off x="226894" y="2691441"/>
              <a:ext cx="1200107" cy="1443794"/>
              <a:chOff x="226894" y="2691441"/>
              <a:chExt cx="1200107" cy="1443794"/>
            </a:xfrm>
          </p:grpSpPr>
          <p:sp>
            <p:nvSpPr>
              <p:cNvPr id="97" name="Arrow: Chevron 18">
                <a:extLst>
                  <a:ext uri="{FF2B5EF4-FFF2-40B4-BE49-F238E27FC236}">
                    <a16:creationId xmlns="" xmlns:a16="http://schemas.microsoft.com/office/drawing/2014/main" id="{55F8C4B9-F8C6-48CD-8FF0-CE035E72A158}"/>
                  </a:ext>
                </a:extLst>
              </p:cNvPr>
              <p:cNvSpPr/>
              <p:nvPr/>
            </p:nvSpPr>
            <p:spPr>
              <a:xfrm>
                <a:off x="226894" y="2691441"/>
                <a:ext cx="613131" cy="1443794"/>
              </a:xfrm>
              <a:prstGeom prst="chevron">
                <a:avLst>
                  <a:gd name="adj" fmla="val 66571"/>
                </a:avLst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Arrow: Chevron 19">
                <a:extLst>
                  <a:ext uri="{FF2B5EF4-FFF2-40B4-BE49-F238E27FC236}">
                    <a16:creationId xmlns="" xmlns:a16="http://schemas.microsoft.com/office/drawing/2014/main" id="{58541C26-B9CD-4B38-A84B-35128C30D304}"/>
                  </a:ext>
                </a:extLst>
              </p:cNvPr>
              <p:cNvSpPr/>
              <p:nvPr/>
            </p:nvSpPr>
            <p:spPr>
              <a:xfrm>
                <a:off x="625370" y="2774002"/>
                <a:ext cx="518408" cy="1278672"/>
              </a:xfrm>
              <a:prstGeom prst="chevron">
                <a:avLst>
                  <a:gd name="adj" fmla="val 66571"/>
                </a:avLst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Arrow: Chevron 20">
                <a:extLst>
                  <a:ext uri="{FF2B5EF4-FFF2-40B4-BE49-F238E27FC236}">
                    <a16:creationId xmlns="" xmlns:a16="http://schemas.microsoft.com/office/drawing/2014/main" id="{1EF8E5D1-36E8-4F87-9CD4-3E6677FCA0BF}"/>
                  </a:ext>
                </a:extLst>
              </p:cNvPr>
              <p:cNvSpPr/>
              <p:nvPr/>
            </p:nvSpPr>
            <p:spPr>
              <a:xfrm>
                <a:off x="966386" y="2846510"/>
                <a:ext cx="460615" cy="1095076"/>
              </a:xfrm>
              <a:prstGeom prst="chevron">
                <a:avLst>
                  <a:gd name="adj" fmla="val 66571"/>
                </a:avLst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0" name="Group 4">
            <a:extLst>
              <a:ext uri="{FF2B5EF4-FFF2-40B4-BE49-F238E27FC236}">
                <a16:creationId xmlns="" xmlns:a16="http://schemas.microsoft.com/office/drawing/2014/main" id="{EAFF8C5C-2524-485A-8388-A4C3B6F76EC5}"/>
              </a:ext>
            </a:extLst>
          </p:cNvPr>
          <p:cNvGrpSpPr/>
          <p:nvPr/>
        </p:nvGrpSpPr>
        <p:grpSpPr>
          <a:xfrm>
            <a:off x="1395151" y="3311691"/>
            <a:ext cx="204395" cy="204395"/>
            <a:chOff x="2904565" y="1215614"/>
            <a:chExt cx="914400" cy="914400"/>
          </a:xfrm>
        </p:grpSpPr>
        <p:sp>
          <p:nvSpPr>
            <p:cNvPr id="101" name="Oval 3">
              <a:extLst>
                <a:ext uri="{FF2B5EF4-FFF2-40B4-BE49-F238E27FC236}">
                  <a16:creationId xmlns="" xmlns:a16="http://schemas.microsoft.com/office/drawing/2014/main" id="{044E5CB2-E875-47A2-8ED5-73B657D3E5B9}"/>
                </a:ext>
              </a:extLst>
            </p:cNvPr>
            <p:cNvSpPr/>
            <p:nvPr/>
          </p:nvSpPr>
          <p:spPr>
            <a:xfrm>
              <a:off x="2904565" y="1215614"/>
              <a:ext cx="914400" cy="914400"/>
            </a:xfrm>
            <a:prstGeom prst="ellipse">
              <a:avLst/>
            </a:prstGeom>
            <a:noFill/>
            <a:ln w="285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27">
              <a:extLst>
                <a:ext uri="{FF2B5EF4-FFF2-40B4-BE49-F238E27FC236}">
                  <a16:creationId xmlns="" xmlns:a16="http://schemas.microsoft.com/office/drawing/2014/main" id="{4FC1BA90-C533-4548-8C82-9A017DEA8B87}"/>
                </a:ext>
              </a:extLst>
            </p:cNvPr>
            <p:cNvSpPr/>
            <p:nvPr/>
          </p:nvSpPr>
          <p:spPr>
            <a:xfrm>
              <a:off x="3017025" y="1328074"/>
              <a:ext cx="689480" cy="68948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Freeform: Shape 22">
            <a:extLst>
              <a:ext uri="{FF2B5EF4-FFF2-40B4-BE49-F238E27FC236}">
                <a16:creationId xmlns="" xmlns:a16="http://schemas.microsoft.com/office/drawing/2014/main" id="{D7B76544-01AD-451C-8330-9A29A923E22C}"/>
              </a:ext>
            </a:extLst>
          </p:cNvPr>
          <p:cNvSpPr/>
          <p:nvPr/>
        </p:nvSpPr>
        <p:spPr>
          <a:xfrm>
            <a:off x="1453743" y="2413878"/>
            <a:ext cx="2044666" cy="1021491"/>
          </a:xfrm>
          <a:custGeom>
            <a:avLst/>
            <a:gdLst>
              <a:gd name="connsiteX0" fmla="*/ 1022333 w 2044666"/>
              <a:gd name="connsiteY0" fmla="*/ 0 h 1021491"/>
              <a:gd name="connsiteX1" fmla="*/ 2039433 w 2044666"/>
              <a:gd name="connsiteY1" fmla="*/ 917846 h 1021491"/>
              <a:gd name="connsiteX2" fmla="*/ 2044666 w 2044666"/>
              <a:gd name="connsiteY2" fmla="*/ 1021491 h 1021491"/>
              <a:gd name="connsiteX3" fmla="*/ 1986288 w 2044666"/>
              <a:gd name="connsiteY3" fmla="*/ 1021491 h 1021491"/>
              <a:gd name="connsiteX4" fmla="*/ 1981356 w 2044666"/>
              <a:gd name="connsiteY4" fmla="*/ 923815 h 1021491"/>
              <a:gd name="connsiteX5" fmla="*/ 1022333 w 2044666"/>
              <a:gd name="connsiteY5" fmla="*/ 58378 h 1021491"/>
              <a:gd name="connsiteX6" fmla="*/ 63310 w 2044666"/>
              <a:gd name="connsiteY6" fmla="*/ 923815 h 1021491"/>
              <a:gd name="connsiteX7" fmla="*/ 58378 w 2044666"/>
              <a:gd name="connsiteY7" fmla="*/ 1021491 h 1021491"/>
              <a:gd name="connsiteX8" fmla="*/ 0 w 2044666"/>
              <a:gd name="connsiteY8" fmla="*/ 1021491 h 1021491"/>
              <a:gd name="connsiteX9" fmla="*/ 5233 w 2044666"/>
              <a:gd name="connsiteY9" fmla="*/ 917846 h 1021491"/>
              <a:gd name="connsiteX10" fmla="*/ 1022333 w 2044666"/>
              <a:gd name="connsiteY10" fmla="*/ 0 h 102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4666" h="1021491">
                <a:moveTo>
                  <a:pt x="1022333" y="0"/>
                </a:moveTo>
                <a:cubicBezTo>
                  <a:pt x="1551687" y="0"/>
                  <a:pt x="1987077" y="402305"/>
                  <a:pt x="2039433" y="917846"/>
                </a:cubicBezTo>
                <a:lnTo>
                  <a:pt x="2044666" y="1021491"/>
                </a:lnTo>
                <a:lnTo>
                  <a:pt x="1986288" y="1021491"/>
                </a:lnTo>
                <a:lnTo>
                  <a:pt x="1981356" y="923815"/>
                </a:lnTo>
                <a:cubicBezTo>
                  <a:pt x="1931990" y="437712"/>
                  <a:pt x="1521460" y="58378"/>
                  <a:pt x="1022333" y="58378"/>
                </a:cubicBezTo>
                <a:cubicBezTo>
                  <a:pt x="523206" y="58378"/>
                  <a:pt x="112677" y="437712"/>
                  <a:pt x="63310" y="923815"/>
                </a:cubicBezTo>
                <a:lnTo>
                  <a:pt x="58378" y="1021491"/>
                </a:lnTo>
                <a:lnTo>
                  <a:pt x="0" y="1021491"/>
                </a:lnTo>
                <a:lnTo>
                  <a:pt x="5233" y="917846"/>
                </a:lnTo>
                <a:cubicBezTo>
                  <a:pt x="57589" y="402305"/>
                  <a:pt x="492979" y="0"/>
                  <a:pt x="1022333" y="0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4" name="Group 23">
            <a:extLst>
              <a:ext uri="{FF2B5EF4-FFF2-40B4-BE49-F238E27FC236}">
                <a16:creationId xmlns="" xmlns:a16="http://schemas.microsoft.com/office/drawing/2014/main" id="{A0A2D989-7999-42DA-846C-212DE204DD26}"/>
              </a:ext>
            </a:extLst>
          </p:cNvPr>
          <p:cNvGrpSpPr/>
          <p:nvPr/>
        </p:nvGrpSpPr>
        <p:grpSpPr>
          <a:xfrm>
            <a:off x="1680125" y="2601684"/>
            <a:ext cx="1654629" cy="1654629"/>
            <a:chOff x="1680125" y="2601684"/>
            <a:chExt cx="1654629" cy="1654629"/>
          </a:xfrm>
        </p:grpSpPr>
        <p:sp>
          <p:nvSpPr>
            <p:cNvPr id="105" name="Oval 13">
              <a:extLst>
                <a:ext uri="{FF2B5EF4-FFF2-40B4-BE49-F238E27FC236}">
                  <a16:creationId xmlns="" xmlns:a16="http://schemas.microsoft.com/office/drawing/2014/main" id="{75203DF7-65A9-4A0D-B3E2-BC7111148A60}"/>
                </a:ext>
              </a:extLst>
            </p:cNvPr>
            <p:cNvSpPr/>
            <p:nvPr/>
          </p:nvSpPr>
          <p:spPr>
            <a:xfrm>
              <a:off x="1680125" y="2601684"/>
              <a:ext cx="1654629" cy="165462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" name="Picture 40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2F3892D3-F554-4E34-818B-DB850F151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6" t="3640" r="7696" b="19223"/>
            <a:stretch/>
          </p:blipFill>
          <p:spPr>
            <a:xfrm>
              <a:off x="2023529" y="3039920"/>
              <a:ext cx="811846" cy="737109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A4C6273-690A-42D9-8124-912449C35868}"/>
              </a:ext>
            </a:extLst>
          </p:cNvPr>
          <p:cNvSpPr txBox="1"/>
          <p:nvPr/>
        </p:nvSpPr>
        <p:spPr>
          <a:xfrm>
            <a:off x="1506952" y="4464847"/>
            <a:ext cx="181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B050"/>
                </a:solidFill>
              </a:rPr>
              <a:t>КӨП ЖҰМЫС ЖАСАУЫМ ҚАЖЕТ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108" name="Group 28">
            <a:extLst>
              <a:ext uri="{FF2B5EF4-FFF2-40B4-BE49-F238E27FC236}">
                <a16:creationId xmlns="" xmlns:a16="http://schemas.microsoft.com/office/drawing/2014/main" id="{97B55010-B867-45D9-8809-86BBBD6370C4}"/>
              </a:ext>
            </a:extLst>
          </p:cNvPr>
          <p:cNvGrpSpPr/>
          <p:nvPr/>
        </p:nvGrpSpPr>
        <p:grpSpPr>
          <a:xfrm>
            <a:off x="3368949" y="3311691"/>
            <a:ext cx="204395" cy="204395"/>
            <a:chOff x="2904565" y="1215614"/>
            <a:chExt cx="914400" cy="914400"/>
          </a:xfrm>
        </p:grpSpPr>
        <p:sp>
          <p:nvSpPr>
            <p:cNvPr id="109" name="Oval 29">
              <a:extLst>
                <a:ext uri="{FF2B5EF4-FFF2-40B4-BE49-F238E27FC236}">
                  <a16:creationId xmlns="" xmlns:a16="http://schemas.microsoft.com/office/drawing/2014/main" id="{3934FD70-0978-4D7B-B903-95FAE27DA119}"/>
                </a:ext>
              </a:extLst>
            </p:cNvPr>
            <p:cNvSpPr/>
            <p:nvPr/>
          </p:nvSpPr>
          <p:spPr>
            <a:xfrm>
              <a:off x="2904565" y="1215614"/>
              <a:ext cx="914400" cy="914400"/>
            </a:xfrm>
            <a:prstGeom prst="ellipse">
              <a:avLst/>
            </a:prstGeom>
            <a:noFill/>
            <a:ln w="285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30">
              <a:extLst>
                <a:ext uri="{FF2B5EF4-FFF2-40B4-BE49-F238E27FC236}">
                  <a16:creationId xmlns="" xmlns:a16="http://schemas.microsoft.com/office/drawing/2014/main" id="{EFBE1503-E4E2-4581-92D0-29C25BE7B1F5}"/>
                </a:ext>
              </a:extLst>
            </p:cNvPr>
            <p:cNvSpPr/>
            <p:nvPr/>
          </p:nvSpPr>
          <p:spPr>
            <a:xfrm>
              <a:off x="3017025" y="1328074"/>
              <a:ext cx="689480" cy="6894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Freeform: Shape 25">
            <a:extLst>
              <a:ext uri="{FF2B5EF4-FFF2-40B4-BE49-F238E27FC236}">
                <a16:creationId xmlns="" xmlns:a16="http://schemas.microsoft.com/office/drawing/2014/main" id="{35EEB475-98C7-4210-87A9-B6FEE5BDF85F}"/>
              </a:ext>
            </a:extLst>
          </p:cNvPr>
          <p:cNvSpPr/>
          <p:nvPr/>
        </p:nvSpPr>
        <p:spPr>
          <a:xfrm flipV="1">
            <a:off x="3439611" y="3418561"/>
            <a:ext cx="2044666" cy="1021491"/>
          </a:xfrm>
          <a:custGeom>
            <a:avLst/>
            <a:gdLst>
              <a:gd name="connsiteX0" fmla="*/ 1022333 w 2044666"/>
              <a:gd name="connsiteY0" fmla="*/ 0 h 1021491"/>
              <a:gd name="connsiteX1" fmla="*/ 2039433 w 2044666"/>
              <a:gd name="connsiteY1" fmla="*/ 917846 h 1021491"/>
              <a:gd name="connsiteX2" fmla="*/ 2044666 w 2044666"/>
              <a:gd name="connsiteY2" fmla="*/ 1021491 h 1021491"/>
              <a:gd name="connsiteX3" fmla="*/ 1986288 w 2044666"/>
              <a:gd name="connsiteY3" fmla="*/ 1021491 h 1021491"/>
              <a:gd name="connsiteX4" fmla="*/ 1981356 w 2044666"/>
              <a:gd name="connsiteY4" fmla="*/ 923815 h 1021491"/>
              <a:gd name="connsiteX5" fmla="*/ 1022333 w 2044666"/>
              <a:gd name="connsiteY5" fmla="*/ 58378 h 1021491"/>
              <a:gd name="connsiteX6" fmla="*/ 63310 w 2044666"/>
              <a:gd name="connsiteY6" fmla="*/ 923815 h 1021491"/>
              <a:gd name="connsiteX7" fmla="*/ 58378 w 2044666"/>
              <a:gd name="connsiteY7" fmla="*/ 1021491 h 1021491"/>
              <a:gd name="connsiteX8" fmla="*/ 0 w 2044666"/>
              <a:gd name="connsiteY8" fmla="*/ 1021491 h 1021491"/>
              <a:gd name="connsiteX9" fmla="*/ 5233 w 2044666"/>
              <a:gd name="connsiteY9" fmla="*/ 917846 h 1021491"/>
              <a:gd name="connsiteX10" fmla="*/ 1022333 w 2044666"/>
              <a:gd name="connsiteY10" fmla="*/ 0 h 102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4666" h="1021491">
                <a:moveTo>
                  <a:pt x="1022333" y="0"/>
                </a:moveTo>
                <a:cubicBezTo>
                  <a:pt x="1551687" y="0"/>
                  <a:pt x="1987077" y="402305"/>
                  <a:pt x="2039433" y="917846"/>
                </a:cubicBezTo>
                <a:lnTo>
                  <a:pt x="2044666" y="1021491"/>
                </a:lnTo>
                <a:lnTo>
                  <a:pt x="1986288" y="1021491"/>
                </a:lnTo>
                <a:lnTo>
                  <a:pt x="1981356" y="923815"/>
                </a:lnTo>
                <a:cubicBezTo>
                  <a:pt x="1931990" y="437712"/>
                  <a:pt x="1521460" y="58378"/>
                  <a:pt x="1022333" y="58378"/>
                </a:cubicBezTo>
                <a:cubicBezTo>
                  <a:pt x="523206" y="58378"/>
                  <a:pt x="112677" y="437712"/>
                  <a:pt x="63310" y="923815"/>
                </a:cubicBezTo>
                <a:lnTo>
                  <a:pt x="58378" y="1021491"/>
                </a:lnTo>
                <a:lnTo>
                  <a:pt x="0" y="1021491"/>
                </a:lnTo>
                <a:lnTo>
                  <a:pt x="5233" y="917846"/>
                </a:lnTo>
                <a:cubicBezTo>
                  <a:pt x="57589" y="402305"/>
                  <a:pt x="492979" y="0"/>
                  <a:pt x="1022333" y="0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2" name="Group 24">
            <a:extLst>
              <a:ext uri="{FF2B5EF4-FFF2-40B4-BE49-F238E27FC236}">
                <a16:creationId xmlns="" xmlns:a16="http://schemas.microsoft.com/office/drawing/2014/main" id="{92B8DE57-91B3-42A1-B27E-5A314A0151D8}"/>
              </a:ext>
            </a:extLst>
          </p:cNvPr>
          <p:cNvGrpSpPr/>
          <p:nvPr/>
        </p:nvGrpSpPr>
        <p:grpSpPr>
          <a:xfrm>
            <a:off x="3657217" y="2551244"/>
            <a:ext cx="1654629" cy="1654629"/>
            <a:chOff x="3657217" y="2551244"/>
            <a:chExt cx="1654629" cy="1654629"/>
          </a:xfrm>
        </p:grpSpPr>
        <p:sp>
          <p:nvSpPr>
            <p:cNvPr id="113" name="Oval 14">
              <a:extLst>
                <a:ext uri="{FF2B5EF4-FFF2-40B4-BE49-F238E27FC236}">
                  <a16:creationId xmlns="" xmlns:a16="http://schemas.microsoft.com/office/drawing/2014/main" id="{F819ABE5-CD40-419C-B22C-6A6E0FB9E5EB}"/>
                </a:ext>
              </a:extLst>
            </p:cNvPr>
            <p:cNvSpPr/>
            <p:nvPr/>
          </p:nvSpPr>
          <p:spPr>
            <a:xfrm>
              <a:off x="3657217" y="2551244"/>
              <a:ext cx="1654629" cy="165462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Picture 42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FBCD3E10-B8D3-4381-9B10-1CE3CDCB8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4" t="3639" r="8734" b="16111"/>
            <a:stretch/>
          </p:blipFill>
          <p:spPr>
            <a:xfrm>
              <a:off x="4091477" y="3059246"/>
              <a:ext cx="684971" cy="671564"/>
            </a:xfrm>
            <a:prstGeom prst="rect">
              <a:avLst/>
            </a:prstGeom>
          </p:spPr>
        </p:pic>
      </p:grp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B7CC5AB2-42A6-4486-9705-61E63158C4E8}"/>
              </a:ext>
            </a:extLst>
          </p:cNvPr>
          <p:cNvSpPr txBox="1"/>
          <p:nvPr/>
        </p:nvSpPr>
        <p:spPr>
          <a:xfrm>
            <a:off x="3527369" y="4464494"/>
            <a:ext cx="181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</a:rPr>
              <a:t>ӘЛІ ДЕ ЖҰМЫС ЖАСАУЫМ КЕРЕК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16" name="Group 31">
            <a:extLst>
              <a:ext uri="{FF2B5EF4-FFF2-40B4-BE49-F238E27FC236}">
                <a16:creationId xmlns="" xmlns:a16="http://schemas.microsoft.com/office/drawing/2014/main" id="{035F72AA-BF03-488C-BAEA-4FCABB31D4DB}"/>
              </a:ext>
            </a:extLst>
          </p:cNvPr>
          <p:cNvGrpSpPr/>
          <p:nvPr/>
        </p:nvGrpSpPr>
        <p:grpSpPr>
          <a:xfrm>
            <a:off x="5351260" y="3311817"/>
            <a:ext cx="204395" cy="204395"/>
            <a:chOff x="2904565" y="1215614"/>
            <a:chExt cx="914400" cy="914400"/>
          </a:xfrm>
        </p:grpSpPr>
        <p:sp>
          <p:nvSpPr>
            <p:cNvPr id="117" name="Oval 32">
              <a:extLst>
                <a:ext uri="{FF2B5EF4-FFF2-40B4-BE49-F238E27FC236}">
                  <a16:creationId xmlns="" xmlns:a16="http://schemas.microsoft.com/office/drawing/2014/main" id="{EF52CD97-5248-40D7-B5EB-5BFAC9D6AADD}"/>
                </a:ext>
              </a:extLst>
            </p:cNvPr>
            <p:cNvSpPr/>
            <p:nvPr/>
          </p:nvSpPr>
          <p:spPr>
            <a:xfrm>
              <a:off x="2904565" y="1215614"/>
              <a:ext cx="914400" cy="914400"/>
            </a:xfrm>
            <a:prstGeom prst="ellipse">
              <a:avLst/>
            </a:prstGeom>
            <a:noFill/>
            <a:ln w="285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33">
              <a:extLst>
                <a:ext uri="{FF2B5EF4-FFF2-40B4-BE49-F238E27FC236}">
                  <a16:creationId xmlns="" xmlns:a16="http://schemas.microsoft.com/office/drawing/2014/main" id="{8A0115F4-C05F-4344-9DF8-A3086444C0D5}"/>
                </a:ext>
              </a:extLst>
            </p:cNvPr>
            <p:cNvSpPr/>
            <p:nvPr/>
          </p:nvSpPr>
          <p:spPr>
            <a:xfrm>
              <a:off x="3017025" y="1328074"/>
              <a:ext cx="689480" cy="6894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Freeform: Shape 26">
            <a:extLst>
              <a:ext uri="{FF2B5EF4-FFF2-40B4-BE49-F238E27FC236}">
                <a16:creationId xmlns="" xmlns:a16="http://schemas.microsoft.com/office/drawing/2014/main" id="{34F62AF4-E528-4739-BB23-697908E5AA74}"/>
              </a:ext>
            </a:extLst>
          </p:cNvPr>
          <p:cNvSpPr/>
          <p:nvPr/>
        </p:nvSpPr>
        <p:spPr>
          <a:xfrm>
            <a:off x="5425555" y="2405474"/>
            <a:ext cx="2044666" cy="1021491"/>
          </a:xfrm>
          <a:custGeom>
            <a:avLst/>
            <a:gdLst>
              <a:gd name="connsiteX0" fmla="*/ 1022333 w 2044666"/>
              <a:gd name="connsiteY0" fmla="*/ 0 h 1021491"/>
              <a:gd name="connsiteX1" fmla="*/ 2039433 w 2044666"/>
              <a:gd name="connsiteY1" fmla="*/ 917846 h 1021491"/>
              <a:gd name="connsiteX2" fmla="*/ 2044666 w 2044666"/>
              <a:gd name="connsiteY2" fmla="*/ 1021491 h 1021491"/>
              <a:gd name="connsiteX3" fmla="*/ 1986288 w 2044666"/>
              <a:gd name="connsiteY3" fmla="*/ 1021491 h 1021491"/>
              <a:gd name="connsiteX4" fmla="*/ 1981356 w 2044666"/>
              <a:gd name="connsiteY4" fmla="*/ 923815 h 1021491"/>
              <a:gd name="connsiteX5" fmla="*/ 1022333 w 2044666"/>
              <a:gd name="connsiteY5" fmla="*/ 58378 h 1021491"/>
              <a:gd name="connsiteX6" fmla="*/ 63310 w 2044666"/>
              <a:gd name="connsiteY6" fmla="*/ 923815 h 1021491"/>
              <a:gd name="connsiteX7" fmla="*/ 58378 w 2044666"/>
              <a:gd name="connsiteY7" fmla="*/ 1021491 h 1021491"/>
              <a:gd name="connsiteX8" fmla="*/ 0 w 2044666"/>
              <a:gd name="connsiteY8" fmla="*/ 1021491 h 1021491"/>
              <a:gd name="connsiteX9" fmla="*/ 5233 w 2044666"/>
              <a:gd name="connsiteY9" fmla="*/ 917846 h 1021491"/>
              <a:gd name="connsiteX10" fmla="*/ 1022333 w 2044666"/>
              <a:gd name="connsiteY10" fmla="*/ 0 h 102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4666" h="1021491">
                <a:moveTo>
                  <a:pt x="1022333" y="0"/>
                </a:moveTo>
                <a:cubicBezTo>
                  <a:pt x="1551687" y="0"/>
                  <a:pt x="1987077" y="402305"/>
                  <a:pt x="2039433" y="917846"/>
                </a:cubicBezTo>
                <a:lnTo>
                  <a:pt x="2044666" y="1021491"/>
                </a:lnTo>
                <a:lnTo>
                  <a:pt x="1986288" y="1021491"/>
                </a:lnTo>
                <a:lnTo>
                  <a:pt x="1981356" y="923815"/>
                </a:lnTo>
                <a:cubicBezTo>
                  <a:pt x="1931990" y="437712"/>
                  <a:pt x="1521460" y="58378"/>
                  <a:pt x="1022333" y="58378"/>
                </a:cubicBezTo>
                <a:cubicBezTo>
                  <a:pt x="523206" y="58378"/>
                  <a:pt x="112677" y="437712"/>
                  <a:pt x="63310" y="923815"/>
                </a:cubicBezTo>
                <a:lnTo>
                  <a:pt x="58378" y="1021491"/>
                </a:lnTo>
                <a:lnTo>
                  <a:pt x="0" y="1021491"/>
                </a:lnTo>
                <a:lnTo>
                  <a:pt x="5233" y="917846"/>
                </a:lnTo>
                <a:cubicBezTo>
                  <a:pt x="57589" y="402305"/>
                  <a:pt x="492979" y="0"/>
                  <a:pt x="1022333" y="0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0" name="Group 39">
            <a:extLst>
              <a:ext uri="{FF2B5EF4-FFF2-40B4-BE49-F238E27FC236}">
                <a16:creationId xmlns="" xmlns:a16="http://schemas.microsoft.com/office/drawing/2014/main" id="{6952E207-7362-4BD8-A69C-0ED543B62C7F}"/>
              </a:ext>
            </a:extLst>
          </p:cNvPr>
          <p:cNvGrpSpPr/>
          <p:nvPr/>
        </p:nvGrpSpPr>
        <p:grpSpPr>
          <a:xfrm>
            <a:off x="5624972" y="2634913"/>
            <a:ext cx="1654629" cy="1654629"/>
            <a:chOff x="5624972" y="2634913"/>
            <a:chExt cx="1654629" cy="1654629"/>
          </a:xfrm>
        </p:grpSpPr>
        <p:sp>
          <p:nvSpPr>
            <p:cNvPr id="121" name="Oval 15">
              <a:extLst>
                <a:ext uri="{FF2B5EF4-FFF2-40B4-BE49-F238E27FC236}">
                  <a16:creationId xmlns="" xmlns:a16="http://schemas.microsoft.com/office/drawing/2014/main" id="{8C41A0A7-6222-40F4-9C77-4C2304069083}"/>
                </a:ext>
              </a:extLst>
            </p:cNvPr>
            <p:cNvSpPr/>
            <p:nvPr/>
          </p:nvSpPr>
          <p:spPr>
            <a:xfrm>
              <a:off x="5624972" y="2634913"/>
              <a:ext cx="1654629" cy="165462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44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E663D35B-A707-4498-969E-E5E66F136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4" t="5796" r="11408" b="19224"/>
            <a:stretch/>
          </p:blipFill>
          <p:spPr>
            <a:xfrm>
              <a:off x="6042212" y="3045229"/>
              <a:ext cx="794715" cy="780278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61B1F77D-F3BB-4245-8F82-E183A3D15DA4}"/>
              </a:ext>
            </a:extLst>
          </p:cNvPr>
          <p:cNvSpPr txBox="1"/>
          <p:nvPr/>
        </p:nvSpPr>
        <p:spPr>
          <a:xfrm>
            <a:off x="5547786" y="4464141"/>
            <a:ext cx="181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FF9900"/>
                </a:solidFill>
              </a:rPr>
              <a:t>ТАҚЫТЫПТЫ ЖАҚСЫ ТҮСІНДІМ</a:t>
            </a:r>
            <a:endParaRPr lang="en-US" b="1" dirty="0">
              <a:solidFill>
                <a:srgbClr val="FF9900"/>
              </a:solidFill>
            </a:endParaRPr>
          </a:p>
        </p:txBody>
      </p:sp>
      <p:grpSp>
        <p:nvGrpSpPr>
          <p:cNvPr id="124" name="Group 34">
            <a:extLst>
              <a:ext uri="{FF2B5EF4-FFF2-40B4-BE49-F238E27FC236}">
                <a16:creationId xmlns="" xmlns:a16="http://schemas.microsoft.com/office/drawing/2014/main" id="{DE347549-CCED-416B-84E8-2DA6E8B945B3}"/>
              </a:ext>
            </a:extLst>
          </p:cNvPr>
          <p:cNvGrpSpPr/>
          <p:nvPr/>
        </p:nvGrpSpPr>
        <p:grpSpPr>
          <a:xfrm>
            <a:off x="7335143" y="3313613"/>
            <a:ext cx="204395" cy="204395"/>
            <a:chOff x="2904565" y="1215614"/>
            <a:chExt cx="914400" cy="914400"/>
          </a:xfrm>
        </p:grpSpPr>
        <p:sp>
          <p:nvSpPr>
            <p:cNvPr id="125" name="Oval 35">
              <a:extLst>
                <a:ext uri="{FF2B5EF4-FFF2-40B4-BE49-F238E27FC236}">
                  <a16:creationId xmlns="" xmlns:a16="http://schemas.microsoft.com/office/drawing/2014/main" id="{13F1C8E2-BB00-4B66-BA43-028992B78C66}"/>
                </a:ext>
              </a:extLst>
            </p:cNvPr>
            <p:cNvSpPr/>
            <p:nvPr/>
          </p:nvSpPr>
          <p:spPr>
            <a:xfrm>
              <a:off x="2904565" y="1215614"/>
              <a:ext cx="914400" cy="914400"/>
            </a:xfrm>
            <a:prstGeom prst="ellipse">
              <a:avLst/>
            </a:prstGeom>
            <a:noFill/>
            <a:ln w="285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36">
              <a:extLst>
                <a:ext uri="{FF2B5EF4-FFF2-40B4-BE49-F238E27FC236}">
                  <a16:creationId xmlns="" xmlns:a16="http://schemas.microsoft.com/office/drawing/2014/main" id="{7DECA14F-C629-42ED-8749-2FA66DB78287}"/>
                </a:ext>
              </a:extLst>
            </p:cNvPr>
            <p:cNvSpPr/>
            <p:nvPr/>
          </p:nvSpPr>
          <p:spPr>
            <a:xfrm>
              <a:off x="3017025" y="1328074"/>
              <a:ext cx="689480" cy="6894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41">
            <a:extLst>
              <a:ext uri="{FF2B5EF4-FFF2-40B4-BE49-F238E27FC236}">
                <a16:creationId xmlns="" xmlns:a16="http://schemas.microsoft.com/office/drawing/2014/main" id="{CD4C6A10-4AA4-40EA-885A-6BD421B50CB6}"/>
              </a:ext>
            </a:extLst>
          </p:cNvPr>
          <p:cNvGrpSpPr/>
          <p:nvPr/>
        </p:nvGrpSpPr>
        <p:grpSpPr>
          <a:xfrm>
            <a:off x="7399342" y="2879481"/>
            <a:ext cx="1343240" cy="1029135"/>
            <a:chOff x="7399342" y="2879481"/>
            <a:chExt cx="1343240" cy="1029135"/>
          </a:xfrm>
        </p:grpSpPr>
        <p:sp>
          <p:nvSpPr>
            <p:cNvPr id="128" name="Isosceles Triangle 16">
              <a:extLst>
                <a:ext uri="{FF2B5EF4-FFF2-40B4-BE49-F238E27FC236}">
                  <a16:creationId xmlns="" xmlns:a16="http://schemas.microsoft.com/office/drawing/2014/main" id="{6951B2BD-E466-4B97-A73D-569775A42CC6}"/>
                </a:ext>
              </a:extLst>
            </p:cNvPr>
            <p:cNvSpPr/>
            <p:nvPr/>
          </p:nvSpPr>
          <p:spPr>
            <a:xfrm rot="5400000">
              <a:off x="8007251" y="3173285"/>
              <a:ext cx="1029135" cy="441527"/>
            </a:xfrm>
            <a:prstGeom prst="triangle">
              <a:avLst/>
            </a:prstGeom>
            <a:solidFill>
              <a:srgbClr val="66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: Rounded Corners 21">
              <a:extLst>
                <a:ext uri="{FF2B5EF4-FFF2-40B4-BE49-F238E27FC236}">
                  <a16:creationId xmlns="" xmlns:a16="http://schemas.microsoft.com/office/drawing/2014/main" id="{8A5F8E14-8D2B-4895-BF93-A4C496BCFA17}"/>
                </a:ext>
              </a:extLst>
            </p:cNvPr>
            <p:cNvSpPr/>
            <p:nvPr/>
          </p:nvSpPr>
          <p:spPr>
            <a:xfrm>
              <a:off x="7399342" y="3328734"/>
              <a:ext cx="955999" cy="205495"/>
            </a:xfrm>
            <a:prstGeom prst="round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0" name="Oval 43">
            <a:extLst>
              <a:ext uri="{FF2B5EF4-FFF2-40B4-BE49-F238E27FC236}">
                <a16:creationId xmlns="" xmlns:a16="http://schemas.microsoft.com/office/drawing/2014/main" id="{BA42B091-2796-4862-B9B4-9FBF216AE6A1}"/>
              </a:ext>
            </a:extLst>
          </p:cNvPr>
          <p:cNvSpPr/>
          <p:nvPr/>
        </p:nvSpPr>
        <p:spPr>
          <a:xfrm rot="19183009">
            <a:off x="7346246" y="3836942"/>
            <a:ext cx="1666640" cy="114875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tx1">
                  <a:alpha val="3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7" grpId="0"/>
      <p:bldP spid="111" grpId="0" animBg="1"/>
      <p:bldP spid="115" grpId="0"/>
      <p:bldP spid="119" grpId="0" animBg="1"/>
      <p:bldP spid="123" grpId="0"/>
      <p:bldP spid="1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BAC3D4F-308E-4376-B675-082968A6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/>
          <a:stretch/>
        </p:blipFill>
        <p:spPr bwMode="auto">
          <a:xfrm>
            <a:off x="0" y="0"/>
            <a:ext cx="12192000" cy="68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653988"/>
            <a:ext cx="11793071" cy="253440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kk-KZ" sz="11500" b="1" i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 аяқталды.</a:t>
            </a:r>
            <a:endParaRPr lang="ru-RU" sz="11500" b="1" i="1" dirty="0">
              <a:ln w="95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7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216</Words>
  <Application>Microsoft Office PowerPoint</Application>
  <PresentationFormat>Широкоэкранный</PresentationFormat>
  <Paragraphs>99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DengXian</vt:lpstr>
      <vt:lpstr>Oswald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Гүлмира glmira.sydyova.86</dc:creator>
  <cp:lastModifiedBy>HP</cp:lastModifiedBy>
  <cp:revision>27</cp:revision>
  <dcterms:created xsi:type="dcterms:W3CDTF">2021-04-05T10:43:55Z</dcterms:created>
  <dcterms:modified xsi:type="dcterms:W3CDTF">2021-04-18T09:57:18Z</dcterms:modified>
</cp:coreProperties>
</file>