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6" r:id="rId4"/>
    <p:sldId id="258" r:id="rId5"/>
    <p:sldId id="261" r:id="rId6"/>
    <p:sldId id="263" r:id="rId7"/>
    <p:sldId id="260" r:id="rId8"/>
  </p:sldIdLst>
  <p:sldSz cx="12192000" cy="6858000"/>
  <p:notesSz cx="6858000" cy="9144000"/>
  <p:defaultTextStyle>
    <a:defPPr>
      <a:defRPr lang="kk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4" d="100"/>
          <a:sy n="64" d="100"/>
        </p:scale>
        <p:origin x="90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13FA7E5-593A-4BC5-B16A-8D0F7DF000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kk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78F3CEB-F273-4357-A984-951D1428C5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kk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1396B4B-1540-4880-A927-9F32C8619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6E011-7879-49B8-A7EE-1069D9DECB70}" type="datetimeFigureOut">
              <a:rPr lang="kk-KZ" smtClean="0"/>
              <a:t>18.04.2021</a:t>
            </a:fld>
            <a:endParaRPr lang="kk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BAD4007-A140-401F-AA5B-310D6071D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709EC4D-5F3C-4479-A2E3-EC8609772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F3DFB-DFA9-415C-A424-B86A021DB2E8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1010965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FAB3EBD-981D-4843-A880-AE046EB00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kk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14ECD35-B216-4DF7-B96C-2EE3F1893D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kk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B76A94F-97FE-449D-824C-DC938629B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6E011-7879-49B8-A7EE-1069D9DECB70}" type="datetimeFigureOut">
              <a:rPr lang="kk-KZ" smtClean="0"/>
              <a:t>18.04.2021</a:t>
            </a:fld>
            <a:endParaRPr lang="kk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DA00E08-49EA-43A9-9E1E-9ED224FBD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88E4AD5-63D9-4E35-9F54-6EDA4DC21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F3DFB-DFA9-415C-A424-B86A021DB2E8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4055527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A715A057-D876-47BE-BB51-8508D3165B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kk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3C50ECC-9FBB-4E70-9A47-7749C5DEF9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kk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2FCDC15-B10A-4E78-AF13-5E2C58FB3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6E011-7879-49B8-A7EE-1069D9DECB70}" type="datetimeFigureOut">
              <a:rPr lang="kk-KZ" smtClean="0"/>
              <a:t>18.04.2021</a:t>
            </a:fld>
            <a:endParaRPr lang="kk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532E313-D6D3-44ED-BDF6-96703312F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F5304D3-CB43-4CFA-9B90-A8E2EC3A9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F3DFB-DFA9-415C-A424-B86A021DB2E8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558784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B67ACCD-D60E-48C5-B996-73A64911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kk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EAE4FDC-9292-4B5F-B025-35BA2FD541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kk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FD65CF6-9582-41BE-920E-138D2C557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6E011-7879-49B8-A7EE-1069D9DECB70}" type="datetimeFigureOut">
              <a:rPr lang="kk-KZ" smtClean="0"/>
              <a:t>18.04.2021</a:t>
            </a:fld>
            <a:endParaRPr lang="kk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529E7B2-2A6D-4E89-8D01-249108341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1E63C7A-849F-4C1A-B5F0-3BC335C85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F3DFB-DFA9-415C-A424-B86A021DB2E8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1950006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0B58759-11C3-4110-B2E1-C15C61D70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kk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93F785B-D62D-4DD9-81E6-8FDCE3A3D1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03AEA7D-6A63-4F92-B19A-7A511D567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6E011-7879-49B8-A7EE-1069D9DECB70}" type="datetimeFigureOut">
              <a:rPr lang="kk-KZ" smtClean="0"/>
              <a:t>18.04.2021</a:t>
            </a:fld>
            <a:endParaRPr lang="kk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17594F4-9DA4-48CC-BF50-98A0F99CA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188E100-8F17-4BBE-AABE-A20A48AA6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F3DFB-DFA9-415C-A424-B86A021DB2E8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2879975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99C61C1-1E44-46F0-B90C-ED6C55434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kk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B47C3E3-E207-40A8-B00E-06CC9DC321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kk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EC10EF0-E496-4AFB-9808-928448BE42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kk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87FBCC2-5D18-49C1-BF90-7D05D2005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6E011-7879-49B8-A7EE-1069D9DECB70}" type="datetimeFigureOut">
              <a:rPr lang="kk-KZ" smtClean="0"/>
              <a:t>18.04.2021</a:t>
            </a:fld>
            <a:endParaRPr lang="kk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C3C55D2-93BE-4621-9EE5-8332498D1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90438C0-9F4C-4220-B31F-E647631C1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F3DFB-DFA9-415C-A424-B86A021DB2E8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2249446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F4E7E5A-3552-4671-88B6-4D9566587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kk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4A7BBFC-2DDB-43DF-83A8-0A5624127F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E566CEE-AD8A-48C4-8A12-9DB8B7EF58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kk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F7FEB38-8B83-4392-9ED5-A41AA60548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54AFD824-A106-4D26-AF0A-50963B6C45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kk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97511E45-6D0D-499C-9E9B-5E41DD296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6E011-7879-49B8-A7EE-1069D9DECB70}" type="datetimeFigureOut">
              <a:rPr lang="kk-KZ" smtClean="0"/>
              <a:t>18.04.2021</a:t>
            </a:fld>
            <a:endParaRPr lang="kk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487FD43E-8EC1-463A-BF27-4C9C2FBAA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DBD8739F-39F6-49E5-A8B5-5334C56A3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F3DFB-DFA9-415C-A424-B86A021DB2E8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637234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5620BE8-543C-4450-9591-C52FEE526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kk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4AE29B96-F866-4DB0-B2E4-BECF34247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6E011-7879-49B8-A7EE-1069D9DECB70}" type="datetimeFigureOut">
              <a:rPr lang="kk-KZ" smtClean="0"/>
              <a:t>18.04.2021</a:t>
            </a:fld>
            <a:endParaRPr lang="kk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E77B6D5-7407-4685-A441-32F718C82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2F62551F-D703-409A-A301-D57010E35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F3DFB-DFA9-415C-A424-B86A021DB2E8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1038041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88FF1700-B5A8-4961-B129-A7F3834E5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6E011-7879-49B8-A7EE-1069D9DECB70}" type="datetimeFigureOut">
              <a:rPr lang="kk-KZ" smtClean="0"/>
              <a:t>18.04.2021</a:t>
            </a:fld>
            <a:endParaRPr lang="kk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BC5C1D43-B4FC-4249-9B96-55727B052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9B4C289-17B9-4652-9FC4-51CCD863D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F3DFB-DFA9-415C-A424-B86A021DB2E8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2326965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D3B3010-2E24-4102-AE2A-CE8F7AD19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kk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8C4A966-1454-4CF3-9962-E7EC293AD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kk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76D78D7-ABCC-49AA-8A36-77FF43FCC8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45CAD5C-AC29-4220-A1EB-9AE5A0BC6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6E011-7879-49B8-A7EE-1069D9DECB70}" type="datetimeFigureOut">
              <a:rPr lang="kk-KZ" smtClean="0"/>
              <a:t>18.04.2021</a:t>
            </a:fld>
            <a:endParaRPr lang="kk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21E8BDE-772D-4B72-BC8D-51E91CB9E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CE95E6F-6CD5-4C52-B047-2AF3A5B53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F3DFB-DFA9-415C-A424-B86A021DB2E8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3872574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2E6AA2E-DDE7-442D-96E5-49ECCA20F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kk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210BC0E3-80AF-42BD-B430-A6A71D8CDB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k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5697B77-258E-4B5F-9AC9-8621A904A1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C433DE3-09EC-40E1-A6E9-742C9B3A4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6E011-7879-49B8-A7EE-1069D9DECB70}" type="datetimeFigureOut">
              <a:rPr lang="kk-KZ" smtClean="0"/>
              <a:t>18.04.2021</a:t>
            </a:fld>
            <a:endParaRPr lang="kk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A84977F-8180-4D52-8179-B1B4DE533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704A00F-9982-4D40-9FD0-7A2FD4B2B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F3DFB-DFA9-415C-A424-B86A021DB2E8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2162607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065F247-1630-482B-965B-BE4AA9980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kk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74D4E80-20C9-420C-A57B-0B9CC692EC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kk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BDBB45F-6507-4DC2-B59C-E8CDD2EBB6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6E011-7879-49B8-A7EE-1069D9DECB70}" type="datetimeFigureOut">
              <a:rPr lang="kk-KZ" smtClean="0"/>
              <a:t>18.04.2021</a:t>
            </a:fld>
            <a:endParaRPr lang="kk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9009E17-A002-4879-8C4F-18DB8D4A37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k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582DD5C-E618-4A4A-B775-1E0407ECE3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F3DFB-DFA9-415C-A424-B86A021DB2E8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979225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k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0.png"/><Relationship Id="rId3" Type="http://schemas.openxmlformats.org/officeDocument/2006/relationships/image" Target="../media/image7.png"/><Relationship Id="rId12" Type="http://schemas.openxmlformats.org/officeDocument/2006/relationships/image" Target="../media/image9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8.png"/><Relationship Id="rId6" Type="http://schemas.openxmlformats.org/officeDocument/2006/relationships/image" Target="../media/image8.svg"/><Relationship Id="rId10" Type="http://schemas.openxmlformats.org/officeDocument/2006/relationships/image" Target="../media/image12.svg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4E423FC0-CA8F-4BFA-87BD-9021999F06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38"/>
          <a:stretch/>
        </p:blipFill>
        <p:spPr bwMode="auto">
          <a:xfrm>
            <a:off x="0" y="0"/>
            <a:ext cx="12192000" cy="6863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0CBEEED-D818-4051-A150-2EDC5B68637D}"/>
              </a:ext>
            </a:extLst>
          </p:cNvPr>
          <p:cNvSpPr txBox="1"/>
          <p:nvPr/>
        </p:nvSpPr>
        <p:spPr>
          <a:xfrm>
            <a:off x="410817" y="569845"/>
            <a:ext cx="24771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Сауат ашу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9CCD9BE-EF70-40A9-A709-0E4C7701777F}"/>
              </a:ext>
            </a:extLst>
          </p:cNvPr>
          <p:cNvSpPr txBox="1"/>
          <p:nvPr/>
        </p:nvSpPr>
        <p:spPr>
          <a:xfrm>
            <a:off x="410817" y="1139690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kk-KZ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5D0E544-FB4C-46AA-8C5B-521C0E0044F5}"/>
              </a:ext>
            </a:extLst>
          </p:cNvPr>
          <p:cNvSpPr txBox="1"/>
          <p:nvPr/>
        </p:nvSpPr>
        <p:spPr>
          <a:xfrm>
            <a:off x="3193774" y="1494477"/>
            <a:ext cx="43471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Ұлттық тағам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5ACA2B8-9E90-4431-BE28-5AA83F79B818}"/>
              </a:ext>
            </a:extLst>
          </p:cNvPr>
          <p:cNvSpPr txBox="1"/>
          <p:nvPr/>
        </p:nvSpPr>
        <p:spPr>
          <a:xfrm>
            <a:off x="4265409" y="2612951"/>
            <a:ext cx="19688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Әліпби 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68739F4C-B422-4296-97B9-29B3F2F37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79" b="97754" l="3034" r="96742">
                        <a14:foregroundMark x1="9213" y1="45404" x2="9213" y2="45404"/>
                        <a14:foregroundMark x1="8876" y1="45193" x2="8876" y2="45193"/>
                        <a14:foregroundMark x1="22472" y1="37474" x2="22472" y2="37474"/>
                        <a14:foregroundMark x1="46854" y1="13544" x2="47303" y2="6316"/>
                        <a14:foregroundMark x1="47303" y1="6316" x2="49326" y2="3649"/>
                        <a14:foregroundMark x1="27978" y1="26246" x2="15506" y2="26456"/>
                        <a14:foregroundMark x1="15506" y1="26456" x2="5393" y2="29474"/>
                        <a14:foregroundMark x1="5393" y1="29474" x2="7865" y2="36491"/>
                        <a14:foregroundMark x1="5169" y1="59298" x2="3258" y2="51579"/>
                        <a14:foregroundMark x1="90225" y1="79579" x2="90562" y2="87158"/>
                        <a14:foregroundMark x1="90225" y1="71298" x2="96742" y2="55649"/>
                        <a14:foregroundMark x1="84944" y1="90246" x2="63034" y2="97754"/>
                        <a14:foregroundMark x1="63034" y1="97754" x2="62360" y2="977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07345">
            <a:off x="1365979" y="966390"/>
            <a:ext cx="470000" cy="752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73741" y="4248835"/>
            <a:ext cx="1104451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1.2.1.2 оқудың түрлерін (буындап оқу, жиі кездесетін сөздерді тұтас </a:t>
            </a:r>
            <a:endParaRPr lang="kk-KZ" sz="28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kk-KZ" sz="4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kk-KZ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оқу</a:t>
            </a:r>
            <a:r>
              <a:rPr lang="kk-KZ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түсініп оқу) </a:t>
            </a:r>
            <a:r>
              <a:rPr lang="kk-KZ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қолдану.</a:t>
            </a:r>
            <a:endParaRPr lang="ru-RU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0CBEEED-D818-4051-A150-2EDC5B68637D}"/>
              </a:ext>
            </a:extLst>
          </p:cNvPr>
          <p:cNvSpPr txBox="1"/>
          <p:nvPr/>
        </p:nvSpPr>
        <p:spPr>
          <a:xfrm>
            <a:off x="8940825" y="493359"/>
            <a:ext cx="19311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сабақ</a:t>
            </a:r>
            <a:endParaRPr lang="kk-KZ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52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E4E9D4F3-834D-4691-A440-4D2F0134BC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38"/>
          <a:stretch/>
        </p:blipFill>
        <p:spPr bwMode="auto">
          <a:xfrm>
            <a:off x="0" y="0"/>
            <a:ext cx="12192000" cy="6863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xmlns="" id="{7A56E551-C6A0-4D28-A2EF-E9538A148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91" y="23191"/>
            <a:ext cx="107607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05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E4E9D4F3-834D-4691-A440-4D2F0134BC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38"/>
          <a:stretch/>
        </p:blipFill>
        <p:spPr bwMode="auto">
          <a:xfrm>
            <a:off x="43850" y="-5807"/>
            <a:ext cx="12192000" cy="6863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5517814-6F98-4E45-8B2E-2390929BBC8E}"/>
              </a:ext>
            </a:extLst>
          </p:cNvPr>
          <p:cNvSpPr txBox="1"/>
          <p:nvPr/>
        </p:nvSpPr>
        <p:spPr>
          <a:xfrm>
            <a:off x="1351722" y="1179443"/>
            <a:ext cx="18553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2 -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жаттығу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B725349-1236-4848-ABBB-6D6B1FF19939}"/>
              </a:ext>
            </a:extLst>
          </p:cNvPr>
          <p:cNvSpPr txBox="1"/>
          <p:nvPr/>
        </p:nvSpPr>
        <p:spPr>
          <a:xfrm>
            <a:off x="1351722" y="2248581"/>
            <a:ext cx="1114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kk-K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әуле</a:t>
            </a:r>
            <a:endParaRPr lang="kk-K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1A4564E-44F0-4AAD-B341-3F73775B1A9B}"/>
              </a:ext>
            </a:extLst>
          </p:cNvPr>
          <p:cNvSpPr txBox="1"/>
          <p:nvPr/>
        </p:nvSpPr>
        <p:spPr>
          <a:xfrm>
            <a:off x="1351722" y="3274966"/>
            <a:ext cx="984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...нар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D2C221C-21FA-40DC-B594-9560040F6442}"/>
              </a:ext>
            </a:extLst>
          </p:cNvPr>
          <p:cNvSpPr txBox="1"/>
          <p:nvPr/>
        </p:nvSpPr>
        <p:spPr>
          <a:xfrm>
            <a:off x="4122692" y="2246169"/>
            <a:ext cx="11593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kk-K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рлан</a:t>
            </a:r>
            <a:endParaRPr lang="kk-K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82CE4D6-A695-4417-BC2B-87E39A95ED12}"/>
              </a:ext>
            </a:extLst>
          </p:cNvPr>
          <p:cNvSpPr txBox="1"/>
          <p:nvPr/>
        </p:nvSpPr>
        <p:spPr>
          <a:xfrm>
            <a:off x="4294824" y="3282297"/>
            <a:ext cx="9877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kk-K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әди</a:t>
            </a:r>
            <a:endParaRPr lang="kk-K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C7F0118-DA21-4B8A-B768-E406E7E4EF13}"/>
              </a:ext>
            </a:extLst>
          </p:cNvPr>
          <p:cNvSpPr txBox="1"/>
          <p:nvPr/>
        </p:nvSpPr>
        <p:spPr>
          <a:xfrm>
            <a:off x="6962505" y="2246169"/>
            <a:ext cx="16145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kk-K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йғаным</a:t>
            </a:r>
            <a:endParaRPr lang="kk-K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C5E080B-CF79-40B1-AA1C-D6D2E05EE766}"/>
              </a:ext>
            </a:extLst>
          </p:cNvPr>
          <p:cNvSpPr txBox="1"/>
          <p:nvPr/>
        </p:nvSpPr>
        <p:spPr>
          <a:xfrm>
            <a:off x="6962505" y="3262645"/>
            <a:ext cx="11769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kk-K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хмет</a:t>
            </a:r>
            <a:endParaRPr lang="kk-K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5956FA6-1F0B-4FAA-9919-ADACE72480AD}"/>
              </a:ext>
            </a:extLst>
          </p:cNvPr>
          <p:cNvSpPr txBox="1"/>
          <p:nvPr/>
        </p:nvSpPr>
        <p:spPr>
          <a:xfrm>
            <a:off x="1332376" y="2174241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CD62EBB-0FD0-49EC-8E5E-3351137151A7}"/>
              </a:ext>
            </a:extLst>
          </p:cNvPr>
          <p:cNvSpPr txBox="1"/>
          <p:nvPr/>
        </p:nvSpPr>
        <p:spPr>
          <a:xfrm>
            <a:off x="1281757" y="3207731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56836A7-EBCD-4576-8F16-9E1C41FADCCD}"/>
              </a:ext>
            </a:extLst>
          </p:cNvPr>
          <p:cNvSpPr txBox="1"/>
          <p:nvPr/>
        </p:nvSpPr>
        <p:spPr>
          <a:xfrm>
            <a:off x="4161400" y="3207731"/>
            <a:ext cx="5229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5973CC7-B2CC-4AC1-8E28-B3C088B98A43}"/>
              </a:ext>
            </a:extLst>
          </p:cNvPr>
          <p:cNvSpPr txBox="1"/>
          <p:nvPr/>
        </p:nvSpPr>
        <p:spPr>
          <a:xfrm>
            <a:off x="6905136" y="216550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4B8CEEB-3D45-4783-8D16-183DB4817836}"/>
              </a:ext>
            </a:extLst>
          </p:cNvPr>
          <p:cNvSpPr txBox="1"/>
          <p:nvPr/>
        </p:nvSpPr>
        <p:spPr>
          <a:xfrm>
            <a:off x="6913703" y="3188168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13805A8-60DF-41A7-89C8-2835B37034FB}"/>
              </a:ext>
            </a:extLst>
          </p:cNvPr>
          <p:cNvSpPr txBox="1"/>
          <p:nvPr/>
        </p:nvSpPr>
        <p:spPr>
          <a:xfrm>
            <a:off x="4094201" y="2161321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2B05299-483C-4A67-806E-E2BF1D1506F2}"/>
              </a:ext>
            </a:extLst>
          </p:cNvPr>
          <p:cNvSpPr txBox="1"/>
          <p:nvPr/>
        </p:nvSpPr>
        <p:spPr>
          <a:xfrm>
            <a:off x="459490" y="4858870"/>
            <a:ext cx="17844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Айғаным 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7D33E1DA-AFC9-427C-B72B-C794227A5D5D}"/>
              </a:ext>
            </a:extLst>
          </p:cNvPr>
          <p:cNvSpPr txBox="1"/>
          <p:nvPr/>
        </p:nvSpPr>
        <p:spPr>
          <a:xfrm>
            <a:off x="2464869" y="4846822"/>
            <a:ext cx="1329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Арлан 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E13F617-4291-4BA0-BB54-E19E244F1846}"/>
              </a:ext>
            </a:extLst>
          </p:cNvPr>
          <p:cNvSpPr txBox="1"/>
          <p:nvPr/>
        </p:nvSpPr>
        <p:spPr>
          <a:xfrm>
            <a:off x="3931268" y="4845423"/>
            <a:ext cx="1154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Анар 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0466D290-C11E-4E0A-8EF4-DFA609174C86}"/>
              </a:ext>
            </a:extLst>
          </p:cNvPr>
          <p:cNvSpPr txBox="1"/>
          <p:nvPr/>
        </p:nvSpPr>
        <p:spPr>
          <a:xfrm>
            <a:off x="5085751" y="4842819"/>
            <a:ext cx="1346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Ахмет 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4966F8A-844C-4302-8C9F-9644D75A8E4D}"/>
              </a:ext>
            </a:extLst>
          </p:cNvPr>
          <p:cNvSpPr txBox="1"/>
          <p:nvPr/>
        </p:nvSpPr>
        <p:spPr>
          <a:xfrm>
            <a:off x="6325305" y="4854371"/>
            <a:ext cx="12170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Мәди 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D37F04C7-D732-4C4D-83DA-E1419C1B3FA3}"/>
              </a:ext>
            </a:extLst>
          </p:cNvPr>
          <p:cNvSpPr txBox="1"/>
          <p:nvPr/>
        </p:nvSpPr>
        <p:spPr>
          <a:xfrm>
            <a:off x="7549677" y="4854371"/>
            <a:ext cx="11739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Сәуле </a:t>
            </a:r>
          </a:p>
        </p:txBody>
      </p:sp>
    </p:spTree>
    <p:extLst>
      <p:ext uri="{BB962C8B-B14F-4D97-AF65-F5344CB8AC3E}">
        <p14:creationId xmlns:p14="http://schemas.microsoft.com/office/powerpoint/2010/main" val="1852293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13" grpId="0"/>
      <p:bldP spid="14" grpId="0"/>
      <p:bldP spid="15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E4E9D4F3-834D-4691-A440-4D2F0134BC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38"/>
          <a:stretch/>
        </p:blipFill>
        <p:spPr bwMode="auto">
          <a:xfrm>
            <a:off x="0" y="0"/>
            <a:ext cx="12192000" cy="6863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FFE3ED4-69CB-486A-957C-2A74B3BA55E9}"/>
              </a:ext>
            </a:extLst>
          </p:cNvPr>
          <p:cNvSpPr txBox="1"/>
          <p:nvPr/>
        </p:nvSpPr>
        <p:spPr>
          <a:xfrm>
            <a:off x="1524000" y="649357"/>
            <a:ext cx="20043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–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жаттығу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70BFC19-C61D-4872-A3A0-0E9C2EB7FDB5}"/>
              </a:ext>
            </a:extLst>
          </p:cNvPr>
          <p:cNvSpPr txBox="1"/>
          <p:nvPr/>
        </p:nvSpPr>
        <p:spPr>
          <a:xfrm>
            <a:off x="1305612" y="1681298"/>
            <a:ext cx="521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6030963-6578-4AEF-9EC7-A5A4CE103DA8}"/>
              </a:ext>
            </a:extLst>
          </p:cNvPr>
          <p:cNvSpPr txBox="1"/>
          <p:nvPr/>
        </p:nvSpPr>
        <p:spPr>
          <a:xfrm>
            <a:off x="3732504" y="1710985"/>
            <a:ext cx="5373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42729D7-065F-485F-AC0C-E8D73B1D4599}"/>
              </a:ext>
            </a:extLst>
          </p:cNvPr>
          <p:cNvSpPr txBox="1"/>
          <p:nvPr/>
        </p:nvSpPr>
        <p:spPr>
          <a:xfrm>
            <a:off x="2526197" y="1710985"/>
            <a:ext cx="5341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D00BED5-6815-4D82-864F-1C41D538031A}"/>
              </a:ext>
            </a:extLst>
          </p:cNvPr>
          <p:cNvSpPr txBox="1"/>
          <p:nvPr/>
        </p:nvSpPr>
        <p:spPr>
          <a:xfrm>
            <a:off x="840741" y="4863098"/>
            <a:ext cx="14510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1, 16, 1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kk-K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210FAB9-D68C-4C87-B01E-9513FEC67C01}"/>
              </a:ext>
            </a:extLst>
          </p:cNvPr>
          <p:cNvSpPr txBox="1"/>
          <p:nvPr/>
        </p:nvSpPr>
        <p:spPr>
          <a:xfrm>
            <a:off x="1055923" y="4257709"/>
            <a:ext cx="20043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–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жаттығу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922087" y="5379034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86669" y="5374777"/>
            <a:ext cx="4283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20092" y="5369515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52566" y="5391943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86872" y="5380475"/>
            <a:ext cx="391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21539" y="5382282"/>
            <a:ext cx="304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04573" y="538148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3747" y="5393277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48448" y="5369259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435238" y="5371521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E06D27BC-4AF4-4611-BB24-EB88C62B03E7}"/>
              </a:ext>
            </a:extLst>
          </p:cNvPr>
          <p:cNvSpPr txBox="1"/>
          <p:nvPr/>
        </p:nvSpPr>
        <p:spPr>
          <a:xfrm>
            <a:off x="3528395" y="4838017"/>
            <a:ext cx="18101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28, 14, 38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kk-K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31178B8-B5BE-402E-99A4-1C7789FFD65E}"/>
              </a:ext>
            </a:extLst>
          </p:cNvPr>
          <p:cNvSpPr txBox="1"/>
          <p:nvPr/>
        </p:nvSpPr>
        <p:spPr>
          <a:xfrm>
            <a:off x="6886872" y="4836308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3, 20,  25, 1.</a:t>
            </a:r>
            <a:endParaRPr lang="kk-K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24541" t="50000" r="51275" b="17463"/>
          <a:stretch/>
        </p:blipFill>
        <p:spPr>
          <a:xfrm>
            <a:off x="7055633" y="169128"/>
            <a:ext cx="3446519" cy="245304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51840" t="27614" r="24984" b="46876"/>
          <a:stretch/>
        </p:blipFill>
        <p:spPr>
          <a:xfrm>
            <a:off x="7086600" y="2556050"/>
            <a:ext cx="3326642" cy="196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986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5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E4E9D4F3-834D-4691-A440-4D2F0134BC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38"/>
          <a:stretch/>
        </p:blipFill>
        <p:spPr bwMode="auto">
          <a:xfrm>
            <a:off x="0" y="0"/>
            <a:ext cx="12192000" cy="6863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1853" t="21507" r="20994" b="11949"/>
          <a:stretch/>
        </p:blipFill>
        <p:spPr>
          <a:xfrm>
            <a:off x="255493" y="551330"/>
            <a:ext cx="11107271" cy="598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6BC3343-B9BF-4194-BDB6-DD9174647482}"/>
              </a:ext>
            </a:extLst>
          </p:cNvPr>
          <p:cNvSpPr/>
          <p:nvPr/>
        </p:nvSpPr>
        <p:spPr>
          <a:xfrm>
            <a:off x="0" y="0"/>
            <a:ext cx="12192000" cy="2799471"/>
          </a:xfrm>
          <a:prstGeom prst="rect">
            <a:avLst/>
          </a:prstGeom>
          <a:solidFill>
            <a:srgbClr val="F6E9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xmlns="" id="{A3387063-8B42-4EA4-8A98-160A1D06B906}"/>
              </a:ext>
            </a:extLst>
          </p:cNvPr>
          <p:cNvSpPr/>
          <p:nvPr/>
        </p:nvSpPr>
        <p:spPr>
          <a:xfrm>
            <a:off x="-23732" y="-47462"/>
            <a:ext cx="1967877" cy="1112074"/>
          </a:xfrm>
          <a:custGeom>
            <a:avLst/>
            <a:gdLst>
              <a:gd name="connsiteX0" fmla="*/ 2088522 w 3079621"/>
              <a:gd name="connsiteY0" fmla="*/ 0 h 1796529"/>
              <a:gd name="connsiteX1" fmla="*/ 2537522 w 3079621"/>
              <a:gd name="connsiteY1" fmla="*/ 317498 h 1796529"/>
              <a:gd name="connsiteX2" fmla="*/ 2558387 w 3079621"/>
              <a:gd name="connsiteY2" fmla="*/ 389203 h 1796529"/>
              <a:gd name="connsiteX3" fmla="*/ 2655569 w 3079621"/>
              <a:gd name="connsiteY3" fmla="*/ 399654 h 1796529"/>
              <a:gd name="connsiteX4" fmla="*/ 3044656 w 3079621"/>
              <a:gd name="connsiteY4" fmla="*/ 908938 h 1796529"/>
              <a:gd name="connsiteX5" fmla="*/ 3006362 w 3079621"/>
              <a:gd name="connsiteY5" fmla="*/ 1111285 h 1796529"/>
              <a:gd name="connsiteX6" fmla="*/ 2998989 w 3079621"/>
              <a:gd name="connsiteY6" fmla="*/ 1125776 h 1796529"/>
              <a:gd name="connsiteX7" fmla="*/ 3007243 w 3079621"/>
              <a:gd name="connsiteY7" fmla="*/ 1135779 h 1796529"/>
              <a:gd name="connsiteX8" fmla="*/ 3079621 w 3079621"/>
              <a:gd name="connsiteY8" fmla="*/ 1372729 h 1796529"/>
              <a:gd name="connsiteX9" fmla="*/ 2655821 w 3079621"/>
              <a:gd name="connsiteY9" fmla="*/ 1796529 h 1796529"/>
              <a:gd name="connsiteX10" fmla="*/ 423800 w 3079621"/>
              <a:gd name="connsiteY10" fmla="*/ 1796529 h 1796529"/>
              <a:gd name="connsiteX11" fmla="*/ 0 w 3079621"/>
              <a:gd name="connsiteY11" fmla="*/ 1372729 h 1796529"/>
              <a:gd name="connsiteX12" fmla="*/ 72379 w 3079621"/>
              <a:gd name="connsiteY12" fmla="*/ 1135779 h 1796529"/>
              <a:gd name="connsiteX13" fmla="*/ 78289 w 3079621"/>
              <a:gd name="connsiteY13" fmla="*/ 1128615 h 1796529"/>
              <a:gd name="connsiteX14" fmla="*/ 77152 w 3079621"/>
              <a:gd name="connsiteY14" fmla="*/ 1116584 h 1796529"/>
              <a:gd name="connsiteX15" fmla="*/ 374769 w 3079621"/>
              <a:gd name="connsiteY15" fmla="*/ 637591 h 1796529"/>
              <a:gd name="connsiteX16" fmla="*/ 424411 w 3079621"/>
              <a:gd name="connsiteY16" fmla="*/ 621152 h 1796529"/>
              <a:gd name="connsiteX17" fmla="*/ 442423 w 3079621"/>
              <a:gd name="connsiteY17" fmla="*/ 559251 h 1796529"/>
              <a:gd name="connsiteX18" fmla="*/ 891423 w 3079621"/>
              <a:gd name="connsiteY18" fmla="*/ 241753 h 1796529"/>
              <a:gd name="connsiteX19" fmla="*/ 1081100 w 3079621"/>
              <a:gd name="connsiteY19" fmla="*/ 282605 h 1796529"/>
              <a:gd name="connsiteX20" fmla="*/ 1146842 w 3079621"/>
              <a:gd name="connsiteY20" fmla="*/ 320672 h 1796529"/>
              <a:gd name="connsiteX21" fmla="*/ 1163813 w 3079621"/>
              <a:gd name="connsiteY21" fmla="*/ 305623 h 1796529"/>
              <a:gd name="connsiteX22" fmla="*/ 1493197 w 3079621"/>
              <a:gd name="connsiteY22" fmla="*/ 197485 h 1796529"/>
              <a:gd name="connsiteX23" fmla="*/ 1597482 w 3079621"/>
              <a:gd name="connsiteY23" fmla="*/ 207375 h 1796529"/>
              <a:gd name="connsiteX24" fmla="*/ 1682930 w 3079621"/>
              <a:gd name="connsiteY24" fmla="*/ 232182 h 1796529"/>
              <a:gd name="connsiteX25" fmla="*/ 1684450 w 3079621"/>
              <a:gd name="connsiteY25" fmla="*/ 229195 h 1796529"/>
              <a:gd name="connsiteX26" fmla="*/ 2088522 w 3079621"/>
              <a:gd name="connsiteY26" fmla="*/ 0 h 1796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079621" h="1796529">
                <a:moveTo>
                  <a:pt x="2088522" y="0"/>
                </a:moveTo>
                <a:cubicBezTo>
                  <a:pt x="2290366" y="0"/>
                  <a:pt x="2463547" y="130918"/>
                  <a:pt x="2537522" y="317498"/>
                </a:cubicBezTo>
                <a:lnTo>
                  <a:pt x="2558387" y="389203"/>
                </a:lnTo>
                <a:lnTo>
                  <a:pt x="2655569" y="399654"/>
                </a:lnTo>
                <a:cubicBezTo>
                  <a:pt x="2877621" y="448128"/>
                  <a:pt x="3044656" y="657724"/>
                  <a:pt x="3044656" y="908938"/>
                </a:cubicBezTo>
                <a:cubicBezTo>
                  <a:pt x="3044656" y="980714"/>
                  <a:pt x="3031021" y="1049092"/>
                  <a:pt x="3006362" y="1111285"/>
                </a:cubicBezTo>
                <a:lnTo>
                  <a:pt x="2998989" y="1125776"/>
                </a:lnTo>
                <a:lnTo>
                  <a:pt x="3007243" y="1135779"/>
                </a:lnTo>
                <a:cubicBezTo>
                  <a:pt x="3052939" y="1203417"/>
                  <a:pt x="3079621" y="1284957"/>
                  <a:pt x="3079621" y="1372729"/>
                </a:cubicBezTo>
                <a:cubicBezTo>
                  <a:pt x="3079621" y="1606787"/>
                  <a:pt x="2889879" y="1796529"/>
                  <a:pt x="2655821" y="1796529"/>
                </a:cubicBezTo>
                <a:lnTo>
                  <a:pt x="423800" y="1796529"/>
                </a:lnTo>
                <a:cubicBezTo>
                  <a:pt x="189742" y="1796529"/>
                  <a:pt x="0" y="1606787"/>
                  <a:pt x="0" y="1372729"/>
                </a:cubicBezTo>
                <a:cubicBezTo>
                  <a:pt x="0" y="1284957"/>
                  <a:pt x="26682" y="1203417"/>
                  <a:pt x="72379" y="1135779"/>
                </a:cubicBezTo>
                <a:lnTo>
                  <a:pt x="78289" y="1128615"/>
                </a:lnTo>
                <a:lnTo>
                  <a:pt x="77152" y="1116584"/>
                </a:lnTo>
                <a:cubicBezTo>
                  <a:pt x="77152" y="901258"/>
                  <a:pt x="199872" y="716508"/>
                  <a:pt x="374769" y="637591"/>
                </a:cubicBezTo>
                <a:lnTo>
                  <a:pt x="424411" y="621152"/>
                </a:lnTo>
                <a:lnTo>
                  <a:pt x="442423" y="559251"/>
                </a:lnTo>
                <a:cubicBezTo>
                  <a:pt x="516398" y="372671"/>
                  <a:pt x="689579" y="241753"/>
                  <a:pt x="891423" y="241753"/>
                </a:cubicBezTo>
                <a:cubicBezTo>
                  <a:pt x="958704" y="241753"/>
                  <a:pt x="1022801" y="256299"/>
                  <a:pt x="1081100" y="282605"/>
                </a:cubicBezTo>
                <a:lnTo>
                  <a:pt x="1146842" y="320672"/>
                </a:lnTo>
                <a:lnTo>
                  <a:pt x="1163813" y="305623"/>
                </a:lnTo>
                <a:cubicBezTo>
                  <a:pt x="1257837" y="237350"/>
                  <a:pt x="1371185" y="197485"/>
                  <a:pt x="1493197" y="197485"/>
                </a:cubicBezTo>
                <a:cubicBezTo>
                  <a:pt x="1528784" y="197485"/>
                  <a:pt x="1563633" y="200876"/>
                  <a:pt x="1597482" y="207375"/>
                </a:cubicBezTo>
                <a:lnTo>
                  <a:pt x="1682930" y="232182"/>
                </a:lnTo>
                <a:lnTo>
                  <a:pt x="1684450" y="229195"/>
                </a:lnTo>
                <a:cubicBezTo>
                  <a:pt x="1772020" y="90915"/>
                  <a:pt x="1920319" y="0"/>
                  <a:pt x="2088522" y="0"/>
                </a:cubicBezTo>
                <a:close/>
              </a:path>
            </a:pathLst>
          </a:custGeom>
          <a:solidFill>
            <a:schemeClr val="bg1">
              <a:alpha val="63000"/>
            </a:schemeClr>
          </a:soli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xmlns="" id="{81D1C268-5B51-4EA4-9FCA-5935DE72F624}"/>
              </a:ext>
            </a:extLst>
          </p:cNvPr>
          <p:cNvSpPr/>
          <p:nvPr/>
        </p:nvSpPr>
        <p:spPr>
          <a:xfrm>
            <a:off x="10255782" y="1247733"/>
            <a:ext cx="1944078" cy="913621"/>
          </a:xfrm>
          <a:custGeom>
            <a:avLst/>
            <a:gdLst>
              <a:gd name="connsiteX0" fmla="*/ 2088522 w 3079621"/>
              <a:gd name="connsiteY0" fmla="*/ 0 h 1796529"/>
              <a:gd name="connsiteX1" fmla="*/ 2537522 w 3079621"/>
              <a:gd name="connsiteY1" fmla="*/ 317498 h 1796529"/>
              <a:gd name="connsiteX2" fmla="*/ 2558387 w 3079621"/>
              <a:gd name="connsiteY2" fmla="*/ 389203 h 1796529"/>
              <a:gd name="connsiteX3" fmla="*/ 2655569 w 3079621"/>
              <a:gd name="connsiteY3" fmla="*/ 399654 h 1796529"/>
              <a:gd name="connsiteX4" fmla="*/ 3044656 w 3079621"/>
              <a:gd name="connsiteY4" fmla="*/ 908938 h 1796529"/>
              <a:gd name="connsiteX5" fmla="*/ 3006362 w 3079621"/>
              <a:gd name="connsiteY5" fmla="*/ 1111285 h 1796529"/>
              <a:gd name="connsiteX6" fmla="*/ 2998989 w 3079621"/>
              <a:gd name="connsiteY6" fmla="*/ 1125776 h 1796529"/>
              <a:gd name="connsiteX7" fmla="*/ 3007243 w 3079621"/>
              <a:gd name="connsiteY7" fmla="*/ 1135779 h 1796529"/>
              <a:gd name="connsiteX8" fmla="*/ 3079621 w 3079621"/>
              <a:gd name="connsiteY8" fmla="*/ 1372729 h 1796529"/>
              <a:gd name="connsiteX9" fmla="*/ 2655821 w 3079621"/>
              <a:gd name="connsiteY9" fmla="*/ 1796529 h 1796529"/>
              <a:gd name="connsiteX10" fmla="*/ 423800 w 3079621"/>
              <a:gd name="connsiteY10" fmla="*/ 1796529 h 1796529"/>
              <a:gd name="connsiteX11" fmla="*/ 0 w 3079621"/>
              <a:gd name="connsiteY11" fmla="*/ 1372729 h 1796529"/>
              <a:gd name="connsiteX12" fmla="*/ 72379 w 3079621"/>
              <a:gd name="connsiteY12" fmla="*/ 1135779 h 1796529"/>
              <a:gd name="connsiteX13" fmla="*/ 78289 w 3079621"/>
              <a:gd name="connsiteY13" fmla="*/ 1128615 h 1796529"/>
              <a:gd name="connsiteX14" fmla="*/ 77152 w 3079621"/>
              <a:gd name="connsiteY14" fmla="*/ 1116584 h 1796529"/>
              <a:gd name="connsiteX15" fmla="*/ 374769 w 3079621"/>
              <a:gd name="connsiteY15" fmla="*/ 637591 h 1796529"/>
              <a:gd name="connsiteX16" fmla="*/ 424411 w 3079621"/>
              <a:gd name="connsiteY16" fmla="*/ 621152 h 1796529"/>
              <a:gd name="connsiteX17" fmla="*/ 442423 w 3079621"/>
              <a:gd name="connsiteY17" fmla="*/ 559251 h 1796529"/>
              <a:gd name="connsiteX18" fmla="*/ 891423 w 3079621"/>
              <a:gd name="connsiteY18" fmla="*/ 241753 h 1796529"/>
              <a:gd name="connsiteX19" fmla="*/ 1081100 w 3079621"/>
              <a:gd name="connsiteY19" fmla="*/ 282605 h 1796529"/>
              <a:gd name="connsiteX20" fmla="*/ 1146842 w 3079621"/>
              <a:gd name="connsiteY20" fmla="*/ 320672 h 1796529"/>
              <a:gd name="connsiteX21" fmla="*/ 1163813 w 3079621"/>
              <a:gd name="connsiteY21" fmla="*/ 305623 h 1796529"/>
              <a:gd name="connsiteX22" fmla="*/ 1493197 w 3079621"/>
              <a:gd name="connsiteY22" fmla="*/ 197485 h 1796529"/>
              <a:gd name="connsiteX23" fmla="*/ 1597482 w 3079621"/>
              <a:gd name="connsiteY23" fmla="*/ 207375 h 1796529"/>
              <a:gd name="connsiteX24" fmla="*/ 1682930 w 3079621"/>
              <a:gd name="connsiteY24" fmla="*/ 232182 h 1796529"/>
              <a:gd name="connsiteX25" fmla="*/ 1684450 w 3079621"/>
              <a:gd name="connsiteY25" fmla="*/ 229195 h 1796529"/>
              <a:gd name="connsiteX26" fmla="*/ 2088522 w 3079621"/>
              <a:gd name="connsiteY26" fmla="*/ 0 h 1796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079621" h="1796529">
                <a:moveTo>
                  <a:pt x="2088522" y="0"/>
                </a:moveTo>
                <a:cubicBezTo>
                  <a:pt x="2290366" y="0"/>
                  <a:pt x="2463547" y="130918"/>
                  <a:pt x="2537522" y="317498"/>
                </a:cubicBezTo>
                <a:lnTo>
                  <a:pt x="2558387" y="389203"/>
                </a:lnTo>
                <a:lnTo>
                  <a:pt x="2655569" y="399654"/>
                </a:lnTo>
                <a:cubicBezTo>
                  <a:pt x="2877621" y="448128"/>
                  <a:pt x="3044656" y="657724"/>
                  <a:pt x="3044656" y="908938"/>
                </a:cubicBezTo>
                <a:cubicBezTo>
                  <a:pt x="3044656" y="980714"/>
                  <a:pt x="3031021" y="1049092"/>
                  <a:pt x="3006362" y="1111285"/>
                </a:cubicBezTo>
                <a:lnTo>
                  <a:pt x="2998989" y="1125776"/>
                </a:lnTo>
                <a:lnTo>
                  <a:pt x="3007243" y="1135779"/>
                </a:lnTo>
                <a:cubicBezTo>
                  <a:pt x="3052939" y="1203417"/>
                  <a:pt x="3079621" y="1284957"/>
                  <a:pt x="3079621" y="1372729"/>
                </a:cubicBezTo>
                <a:cubicBezTo>
                  <a:pt x="3079621" y="1606787"/>
                  <a:pt x="2889879" y="1796529"/>
                  <a:pt x="2655821" y="1796529"/>
                </a:cubicBezTo>
                <a:lnTo>
                  <a:pt x="423800" y="1796529"/>
                </a:lnTo>
                <a:cubicBezTo>
                  <a:pt x="189742" y="1796529"/>
                  <a:pt x="0" y="1606787"/>
                  <a:pt x="0" y="1372729"/>
                </a:cubicBezTo>
                <a:cubicBezTo>
                  <a:pt x="0" y="1284957"/>
                  <a:pt x="26682" y="1203417"/>
                  <a:pt x="72379" y="1135779"/>
                </a:cubicBezTo>
                <a:lnTo>
                  <a:pt x="78289" y="1128615"/>
                </a:lnTo>
                <a:lnTo>
                  <a:pt x="77152" y="1116584"/>
                </a:lnTo>
                <a:cubicBezTo>
                  <a:pt x="77152" y="901258"/>
                  <a:pt x="199872" y="716508"/>
                  <a:pt x="374769" y="637591"/>
                </a:cubicBezTo>
                <a:lnTo>
                  <a:pt x="424411" y="621152"/>
                </a:lnTo>
                <a:lnTo>
                  <a:pt x="442423" y="559251"/>
                </a:lnTo>
                <a:cubicBezTo>
                  <a:pt x="516398" y="372671"/>
                  <a:pt x="689579" y="241753"/>
                  <a:pt x="891423" y="241753"/>
                </a:cubicBezTo>
                <a:cubicBezTo>
                  <a:pt x="958704" y="241753"/>
                  <a:pt x="1022801" y="256299"/>
                  <a:pt x="1081100" y="282605"/>
                </a:cubicBezTo>
                <a:lnTo>
                  <a:pt x="1146842" y="320672"/>
                </a:lnTo>
                <a:lnTo>
                  <a:pt x="1163813" y="305623"/>
                </a:lnTo>
                <a:cubicBezTo>
                  <a:pt x="1257837" y="237350"/>
                  <a:pt x="1371185" y="197485"/>
                  <a:pt x="1493197" y="197485"/>
                </a:cubicBezTo>
                <a:cubicBezTo>
                  <a:pt x="1528784" y="197485"/>
                  <a:pt x="1563633" y="200876"/>
                  <a:pt x="1597482" y="207375"/>
                </a:cubicBezTo>
                <a:lnTo>
                  <a:pt x="1682930" y="232182"/>
                </a:lnTo>
                <a:lnTo>
                  <a:pt x="1684450" y="229195"/>
                </a:lnTo>
                <a:cubicBezTo>
                  <a:pt x="1772020" y="90915"/>
                  <a:pt x="1920319" y="0"/>
                  <a:pt x="2088522" y="0"/>
                </a:cubicBezTo>
                <a:close/>
              </a:path>
            </a:pathLst>
          </a:custGeom>
          <a:solidFill>
            <a:schemeClr val="bg1">
              <a:alpha val="63000"/>
            </a:schemeClr>
          </a:soli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xmlns="" id="{A6E1FD0C-2452-4082-A091-E028BC14B2A1}"/>
              </a:ext>
            </a:extLst>
          </p:cNvPr>
          <p:cNvSpPr/>
          <p:nvPr/>
        </p:nvSpPr>
        <p:spPr>
          <a:xfrm>
            <a:off x="4985192" y="1450599"/>
            <a:ext cx="1621957" cy="787848"/>
          </a:xfrm>
          <a:custGeom>
            <a:avLst/>
            <a:gdLst>
              <a:gd name="connsiteX0" fmla="*/ 2088522 w 3079621"/>
              <a:gd name="connsiteY0" fmla="*/ 0 h 1796529"/>
              <a:gd name="connsiteX1" fmla="*/ 2537522 w 3079621"/>
              <a:gd name="connsiteY1" fmla="*/ 317498 h 1796529"/>
              <a:gd name="connsiteX2" fmla="*/ 2558387 w 3079621"/>
              <a:gd name="connsiteY2" fmla="*/ 389203 h 1796529"/>
              <a:gd name="connsiteX3" fmla="*/ 2655569 w 3079621"/>
              <a:gd name="connsiteY3" fmla="*/ 399654 h 1796529"/>
              <a:gd name="connsiteX4" fmla="*/ 3044656 w 3079621"/>
              <a:gd name="connsiteY4" fmla="*/ 908938 h 1796529"/>
              <a:gd name="connsiteX5" fmla="*/ 3006362 w 3079621"/>
              <a:gd name="connsiteY5" fmla="*/ 1111285 h 1796529"/>
              <a:gd name="connsiteX6" fmla="*/ 2998989 w 3079621"/>
              <a:gd name="connsiteY6" fmla="*/ 1125776 h 1796529"/>
              <a:gd name="connsiteX7" fmla="*/ 3007243 w 3079621"/>
              <a:gd name="connsiteY7" fmla="*/ 1135779 h 1796529"/>
              <a:gd name="connsiteX8" fmla="*/ 3079621 w 3079621"/>
              <a:gd name="connsiteY8" fmla="*/ 1372729 h 1796529"/>
              <a:gd name="connsiteX9" fmla="*/ 2655821 w 3079621"/>
              <a:gd name="connsiteY9" fmla="*/ 1796529 h 1796529"/>
              <a:gd name="connsiteX10" fmla="*/ 423800 w 3079621"/>
              <a:gd name="connsiteY10" fmla="*/ 1796529 h 1796529"/>
              <a:gd name="connsiteX11" fmla="*/ 0 w 3079621"/>
              <a:gd name="connsiteY11" fmla="*/ 1372729 h 1796529"/>
              <a:gd name="connsiteX12" fmla="*/ 72379 w 3079621"/>
              <a:gd name="connsiteY12" fmla="*/ 1135779 h 1796529"/>
              <a:gd name="connsiteX13" fmla="*/ 78289 w 3079621"/>
              <a:gd name="connsiteY13" fmla="*/ 1128615 h 1796529"/>
              <a:gd name="connsiteX14" fmla="*/ 77152 w 3079621"/>
              <a:gd name="connsiteY14" fmla="*/ 1116584 h 1796529"/>
              <a:gd name="connsiteX15" fmla="*/ 374769 w 3079621"/>
              <a:gd name="connsiteY15" fmla="*/ 637591 h 1796529"/>
              <a:gd name="connsiteX16" fmla="*/ 424411 w 3079621"/>
              <a:gd name="connsiteY16" fmla="*/ 621152 h 1796529"/>
              <a:gd name="connsiteX17" fmla="*/ 442423 w 3079621"/>
              <a:gd name="connsiteY17" fmla="*/ 559251 h 1796529"/>
              <a:gd name="connsiteX18" fmla="*/ 891423 w 3079621"/>
              <a:gd name="connsiteY18" fmla="*/ 241753 h 1796529"/>
              <a:gd name="connsiteX19" fmla="*/ 1081100 w 3079621"/>
              <a:gd name="connsiteY19" fmla="*/ 282605 h 1796529"/>
              <a:gd name="connsiteX20" fmla="*/ 1146842 w 3079621"/>
              <a:gd name="connsiteY20" fmla="*/ 320672 h 1796529"/>
              <a:gd name="connsiteX21" fmla="*/ 1163813 w 3079621"/>
              <a:gd name="connsiteY21" fmla="*/ 305623 h 1796529"/>
              <a:gd name="connsiteX22" fmla="*/ 1493197 w 3079621"/>
              <a:gd name="connsiteY22" fmla="*/ 197485 h 1796529"/>
              <a:gd name="connsiteX23" fmla="*/ 1597482 w 3079621"/>
              <a:gd name="connsiteY23" fmla="*/ 207375 h 1796529"/>
              <a:gd name="connsiteX24" fmla="*/ 1682930 w 3079621"/>
              <a:gd name="connsiteY24" fmla="*/ 232182 h 1796529"/>
              <a:gd name="connsiteX25" fmla="*/ 1684450 w 3079621"/>
              <a:gd name="connsiteY25" fmla="*/ 229195 h 1796529"/>
              <a:gd name="connsiteX26" fmla="*/ 2088522 w 3079621"/>
              <a:gd name="connsiteY26" fmla="*/ 0 h 1796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079621" h="1796529">
                <a:moveTo>
                  <a:pt x="2088522" y="0"/>
                </a:moveTo>
                <a:cubicBezTo>
                  <a:pt x="2290366" y="0"/>
                  <a:pt x="2463547" y="130918"/>
                  <a:pt x="2537522" y="317498"/>
                </a:cubicBezTo>
                <a:lnTo>
                  <a:pt x="2558387" y="389203"/>
                </a:lnTo>
                <a:lnTo>
                  <a:pt x="2655569" y="399654"/>
                </a:lnTo>
                <a:cubicBezTo>
                  <a:pt x="2877621" y="448128"/>
                  <a:pt x="3044656" y="657724"/>
                  <a:pt x="3044656" y="908938"/>
                </a:cubicBezTo>
                <a:cubicBezTo>
                  <a:pt x="3044656" y="980714"/>
                  <a:pt x="3031021" y="1049092"/>
                  <a:pt x="3006362" y="1111285"/>
                </a:cubicBezTo>
                <a:lnTo>
                  <a:pt x="2998989" y="1125776"/>
                </a:lnTo>
                <a:lnTo>
                  <a:pt x="3007243" y="1135779"/>
                </a:lnTo>
                <a:cubicBezTo>
                  <a:pt x="3052939" y="1203417"/>
                  <a:pt x="3079621" y="1284957"/>
                  <a:pt x="3079621" y="1372729"/>
                </a:cubicBezTo>
                <a:cubicBezTo>
                  <a:pt x="3079621" y="1606787"/>
                  <a:pt x="2889879" y="1796529"/>
                  <a:pt x="2655821" y="1796529"/>
                </a:cubicBezTo>
                <a:lnTo>
                  <a:pt x="423800" y="1796529"/>
                </a:lnTo>
                <a:cubicBezTo>
                  <a:pt x="189742" y="1796529"/>
                  <a:pt x="0" y="1606787"/>
                  <a:pt x="0" y="1372729"/>
                </a:cubicBezTo>
                <a:cubicBezTo>
                  <a:pt x="0" y="1284957"/>
                  <a:pt x="26682" y="1203417"/>
                  <a:pt x="72379" y="1135779"/>
                </a:cubicBezTo>
                <a:lnTo>
                  <a:pt x="78289" y="1128615"/>
                </a:lnTo>
                <a:lnTo>
                  <a:pt x="77152" y="1116584"/>
                </a:lnTo>
                <a:cubicBezTo>
                  <a:pt x="77152" y="901258"/>
                  <a:pt x="199872" y="716508"/>
                  <a:pt x="374769" y="637591"/>
                </a:cubicBezTo>
                <a:lnTo>
                  <a:pt x="424411" y="621152"/>
                </a:lnTo>
                <a:lnTo>
                  <a:pt x="442423" y="559251"/>
                </a:lnTo>
                <a:cubicBezTo>
                  <a:pt x="516398" y="372671"/>
                  <a:pt x="689579" y="241753"/>
                  <a:pt x="891423" y="241753"/>
                </a:cubicBezTo>
                <a:cubicBezTo>
                  <a:pt x="958704" y="241753"/>
                  <a:pt x="1022801" y="256299"/>
                  <a:pt x="1081100" y="282605"/>
                </a:cubicBezTo>
                <a:lnTo>
                  <a:pt x="1146842" y="320672"/>
                </a:lnTo>
                <a:lnTo>
                  <a:pt x="1163813" y="305623"/>
                </a:lnTo>
                <a:cubicBezTo>
                  <a:pt x="1257837" y="237350"/>
                  <a:pt x="1371185" y="197485"/>
                  <a:pt x="1493197" y="197485"/>
                </a:cubicBezTo>
                <a:cubicBezTo>
                  <a:pt x="1528784" y="197485"/>
                  <a:pt x="1563633" y="200876"/>
                  <a:pt x="1597482" y="207375"/>
                </a:cubicBezTo>
                <a:lnTo>
                  <a:pt x="1682930" y="232182"/>
                </a:lnTo>
                <a:lnTo>
                  <a:pt x="1684450" y="229195"/>
                </a:lnTo>
                <a:cubicBezTo>
                  <a:pt x="1772020" y="90915"/>
                  <a:pt x="1920319" y="0"/>
                  <a:pt x="2088522" y="0"/>
                </a:cubicBezTo>
                <a:close/>
              </a:path>
            </a:pathLst>
          </a:custGeom>
          <a:solidFill>
            <a:schemeClr val="bg1">
              <a:alpha val="63000"/>
            </a:schemeClr>
          </a:soli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ECF6A3A-3202-4E0E-8717-A23E67000939}"/>
              </a:ext>
            </a:extLst>
          </p:cNvPr>
          <p:cNvSpPr/>
          <p:nvPr/>
        </p:nvSpPr>
        <p:spPr>
          <a:xfrm>
            <a:off x="0" y="2799471"/>
            <a:ext cx="12192000" cy="4058529"/>
          </a:xfrm>
          <a:prstGeom prst="rect">
            <a:avLst/>
          </a:prstGeom>
          <a:solidFill>
            <a:srgbClr val="89C3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8D81E17-4A55-4E0B-AE3C-D071108580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747"/>
          <a:stretch>
            <a:fillRect/>
          </a:stretch>
        </p:blipFill>
        <p:spPr>
          <a:xfrm>
            <a:off x="-24067" y="2799470"/>
            <a:ext cx="12192000" cy="4058531"/>
          </a:xfrm>
          <a:custGeom>
            <a:avLst/>
            <a:gdLst>
              <a:gd name="connsiteX0" fmla="*/ 0 w 12192000"/>
              <a:gd name="connsiteY0" fmla="*/ 0 h 4058531"/>
              <a:gd name="connsiteX1" fmla="*/ 12192000 w 12192000"/>
              <a:gd name="connsiteY1" fmla="*/ 0 h 4058531"/>
              <a:gd name="connsiteX2" fmla="*/ 12192000 w 12192000"/>
              <a:gd name="connsiteY2" fmla="*/ 4058531 h 4058531"/>
              <a:gd name="connsiteX3" fmla="*/ 0 w 12192000"/>
              <a:gd name="connsiteY3" fmla="*/ 4058531 h 4058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4058531">
                <a:moveTo>
                  <a:pt x="0" y="0"/>
                </a:moveTo>
                <a:lnTo>
                  <a:pt x="12192000" y="0"/>
                </a:lnTo>
                <a:lnTo>
                  <a:pt x="12192000" y="4058531"/>
                </a:lnTo>
                <a:lnTo>
                  <a:pt x="0" y="4058531"/>
                </a:lnTo>
                <a:close/>
              </a:path>
            </a:pathLst>
          </a:custGeom>
        </p:spPr>
      </p:pic>
      <p:grpSp>
        <p:nvGrpSpPr>
          <p:cNvPr id="71" name="Group 22">
            <a:extLst>
              <a:ext uri="{FF2B5EF4-FFF2-40B4-BE49-F238E27FC236}">
                <a16:creationId xmlns:a16="http://schemas.microsoft.com/office/drawing/2014/main" xmlns="" id="{14140710-CF0C-4C9F-9061-B7BBE9DF76FA}"/>
              </a:ext>
            </a:extLst>
          </p:cNvPr>
          <p:cNvGrpSpPr/>
          <p:nvPr/>
        </p:nvGrpSpPr>
        <p:grpSpPr>
          <a:xfrm>
            <a:off x="-4155350" y="3601311"/>
            <a:ext cx="3923459" cy="3020845"/>
            <a:chOff x="6509063" y="2168041"/>
            <a:chExt cx="3923459" cy="3020845"/>
          </a:xfrm>
        </p:grpSpPr>
        <p:sp>
          <p:nvSpPr>
            <p:cNvPr id="72" name="Oval 21">
              <a:extLst>
                <a:ext uri="{FF2B5EF4-FFF2-40B4-BE49-F238E27FC236}">
                  <a16:creationId xmlns:a16="http://schemas.microsoft.com/office/drawing/2014/main" xmlns="" id="{F93C1026-CCB7-4EC3-A8A6-6BA4BB1D4BA6}"/>
                </a:ext>
              </a:extLst>
            </p:cNvPr>
            <p:cNvSpPr/>
            <p:nvPr/>
          </p:nvSpPr>
          <p:spPr>
            <a:xfrm>
              <a:off x="6509063" y="4799707"/>
              <a:ext cx="2423333" cy="389179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100000">
                  <a:srgbClr val="5B9CCE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rapezoid 14">
              <a:extLst>
                <a:ext uri="{FF2B5EF4-FFF2-40B4-BE49-F238E27FC236}">
                  <a16:creationId xmlns:a16="http://schemas.microsoft.com/office/drawing/2014/main" xmlns="" id="{A4C2E9FA-D73B-4CE2-B948-F4890D7E184B}"/>
                </a:ext>
              </a:extLst>
            </p:cNvPr>
            <p:cNvSpPr/>
            <p:nvPr/>
          </p:nvSpPr>
          <p:spPr>
            <a:xfrm flipV="1">
              <a:off x="7352439" y="4533865"/>
              <a:ext cx="3080083" cy="589740"/>
            </a:xfrm>
            <a:prstGeom prst="trapezoid">
              <a:avLst>
                <a:gd name="adj" fmla="val 75408"/>
              </a:avLst>
            </a:prstGeom>
            <a:solidFill>
              <a:srgbClr val="FF0000"/>
            </a:solidFill>
            <a:ln>
              <a:noFill/>
            </a:ln>
            <a:effectLst>
              <a:innerShdw blurRad="2921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ight Triangle 15">
              <a:extLst>
                <a:ext uri="{FF2B5EF4-FFF2-40B4-BE49-F238E27FC236}">
                  <a16:creationId xmlns:a16="http://schemas.microsoft.com/office/drawing/2014/main" xmlns="" id="{5065B7E8-BE5F-4C11-9C3C-9589A913255A}"/>
                </a:ext>
              </a:extLst>
            </p:cNvPr>
            <p:cNvSpPr/>
            <p:nvPr/>
          </p:nvSpPr>
          <p:spPr>
            <a:xfrm>
              <a:off x="8903368" y="2502568"/>
              <a:ext cx="818148" cy="2031297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17">
              <a:extLst>
                <a:ext uri="{FF2B5EF4-FFF2-40B4-BE49-F238E27FC236}">
                  <a16:creationId xmlns:a16="http://schemas.microsoft.com/office/drawing/2014/main" xmlns="" id="{F58DEFF2-B34D-40F5-BC03-F4E58F07B159}"/>
                </a:ext>
              </a:extLst>
            </p:cNvPr>
            <p:cNvSpPr/>
            <p:nvPr/>
          </p:nvSpPr>
          <p:spPr>
            <a:xfrm>
              <a:off x="8878244" y="2186388"/>
              <a:ext cx="27432" cy="237744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ight Triangle 16">
              <a:extLst>
                <a:ext uri="{FF2B5EF4-FFF2-40B4-BE49-F238E27FC236}">
                  <a16:creationId xmlns:a16="http://schemas.microsoft.com/office/drawing/2014/main" xmlns="" id="{5ECA3C6D-A72A-423B-84F3-1E3801D8EF12}"/>
                </a:ext>
              </a:extLst>
            </p:cNvPr>
            <p:cNvSpPr/>
            <p:nvPr/>
          </p:nvSpPr>
          <p:spPr>
            <a:xfrm flipH="1">
              <a:off x="8054525" y="2502568"/>
              <a:ext cx="821312" cy="1555962"/>
            </a:xfrm>
            <a:custGeom>
              <a:avLst/>
              <a:gdLst>
                <a:gd name="connsiteX0" fmla="*/ 0 w 818148"/>
                <a:gd name="connsiteY0" fmla="*/ 1555962 h 1555962"/>
                <a:gd name="connsiteX1" fmla="*/ 0 w 818148"/>
                <a:gd name="connsiteY1" fmla="*/ 0 h 1555962"/>
                <a:gd name="connsiteX2" fmla="*/ 818148 w 818148"/>
                <a:gd name="connsiteY2" fmla="*/ 1555962 h 1555962"/>
                <a:gd name="connsiteX3" fmla="*/ 0 w 818148"/>
                <a:gd name="connsiteY3" fmla="*/ 1555962 h 1555962"/>
                <a:gd name="connsiteX0" fmla="*/ 0 w 820108"/>
                <a:gd name="connsiteY0" fmla="*/ 1555962 h 1555962"/>
                <a:gd name="connsiteX1" fmla="*/ 0 w 820108"/>
                <a:gd name="connsiteY1" fmla="*/ 0 h 1555962"/>
                <a:gd name="connsiteX2" fmla="*/ 818148 w 820108"/>
                <a:gd name="connsiteY2" fmla="*/ 1555962 h 1555962"/>
                <a:gd name="connsiteX3" fmla="*/ 0 w 820108"/>
                <a:gd name="connsiteY3" fmla="*/ 1555962 h 1555962"/>
                <a:gd name="connsiteX0" fmla="*/ 0 w 821312"/>
                <a:gd name="connsiteY0" fmla="*/ 1555962 h 1555962"/>
                <a:gd name="connsiteX1" fmla="*/ 0 w 821312"/>
                <a:gd name="connsiteY1" fmla="*/ 0 h 1555962"/>
                <a:gd name="connsiteX2" fmla="*/ 818148 w 821312"/>
                <a:gd name="connsiteY2" fmla="*/ 1555962 h 1555962"/>
                <a:gd name="connsiteX3" fmla="*/ 0 w 821312"/>
                <a:gd name="connsiteY3" fmla="*/ 1555962 h 1555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1312" h="1555962">
                  <a:moveTo>
                    <a:pt x="0" y="1555962"/>
                  </a:moveTo>
                  <a:lnTo>
                    <a:pt x="0" y="0"/>
                  </a:lnTo>
                  <a:cubicBezTo>
                    <a:pt x="513348" y="422402"/>
                    <a:pt x="858253" y="916992"/>
                    <a:pt x="818148" y="1555962"/>
                  </a:cubicBezTo>
                  <a:lnTo>
                    <a:pt x="0" y="15559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Wave 18">
              <a:extLst>
                <a:ext uri="{FF2B5EF4-FFF2-40B4-BE49-F238E27FC236}">
                  <a16:creationId xmlns:a16="http://schemas.microsoft.com/office/drawing/2014/main" xmlns="" id="{1F96F8EB-BB01-4732-A16C-5F9AAC46AB7F}"/>
                </a:ext>
              </a:extLst>
            </p:cNvPr>
            <p:cNvSpPr/>
            <p:nvPr/>
          </p:nvSpPr>
          <p:spPr>
            <a:xfrm>
              <a:off x="8565037" y="2168041"/>
              <a:ext cx="326923" cy="203200"/>
            </a:xfrm>
            <a:prstGeom prst="wav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8" name="Graphic 20" descr="Bullseye">
              <a:extLst>
                <a:ext uri="{FF2B5EF4-FFF2-40B4-BE49-F238E27FC236}">
                  <a16:creationId xmlns:a16="http://schemas.microsoft.com/office/drawing/2014/main" xmlns="" id="{072A21C3-9FAD-4077-8A21-EA88A11ECF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8282491" y="3518216"/>
              <a:ext cx="388794" cy="388794"/>
            </a:xfrm>
            <a:prstGeom prst="rect">
              <a:avLst/>
            </a:prstGeom>
          </p:spPr>
        </p:pic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E2F51F05-9B47-4C06-AC5A-8C72E530D465}"/>
              </a:ext>
            </a:extLst>
          </p:cNvPr>
          <p:cNvSpPr txBox="1"/>
          <p:nvPr/>
        </p:nvSpPr>
        <p:spPr>
          <a:xfrm>
            <a:off x="4790181" y="385011"/>
            <a:ext cx="3481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Маған ... қиын болды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0" name="Group 23">
            <a:extLst>
              <a:ext uri="{FF2B5EF4-FFF2-40B4-BE49-F238E27FC236}">
                <a16:creationId xmlns:a16="http://schemas.microsoft.com/office/drawing/2014/main" xmlns="" id="{BA28CFB8-1A11-4D85-BE85-1B6EA9EE7AAC}"/>
              </a:ext>
            </a:extLst>
          </p:cNvPr>
          <p:cNvGrpSpPr/>
          <p:nvPr/>
        </p:nvGrpSpPr>
        <p:grpSpPr>
          <a:xfrm>
            <a:off x="-3311339" y="1190868"/>
            <a:ext cx="3212453" cy="2473410"/>
            <a:chOff x="6509063" y="2168041"/>
            <a:chExt cx="3923459" cy="3020845"/>
          </a:xfrm>
        </p:grpSpPr>
        <p:sp>
          <p:nvSpPr>
            <p:cNvPr id="81" name="Oval 24">
              <a:extLst>
                <a:ext uri="{FF2B5EF4-FFF2-40B4-BE49-F238E27FC236}">
                  <a16:creationId xmlns:a16="http://schemas.microsoft.com/office/drawing/2014/main" xmlns="" id="{FEE9404F-8BC2-4924-A543-B8E59C6A6463}"/>
                </a:ext>
              </a:extLst>
            </p:cNvPr>
            <p:cNvSpPr/>
            <p:nvPr/>
          </p:nvSpPr>
          <p:spPr>
            <a:xfrm>
              <a:off x="6509063" y="4799707"/>
              <a:ext cx="2423333" cy="389179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100000">
                  <a:srgbClr val="5B9CCE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Trapezoid 25">
              <a:extLst>
                <a:ext uri="{FF2B5EF4-FFF2-40B4-BE49-F238E27FC236}">
                  <a16:creationId xmlns:a16="http://schemas.microsoft.com/office/drawing/2014/main" xmlns="" id="{F101FB86-A289-44B6-BEC3-8A35E895800C}"/>
                </a:ext>
              </a:extLst>
            </p:cNvPr>
            <p:cNvSpPr/>
            <p:nvPr/>
          </p:nvSpPr>
          <p:spPr>
            <a:xfrm flipV="1">
              <a:off x="7352439" y="4533865"/>
              <a:ext cx="3080083" cy="589740"/>
            </a:xfrm>
            <a:prstGeom prst="trapezoid">
              <a:avLst>
                <a:gd name="adj" fmla="val 75408"/>
              </a:avLst>
            </a:prstGeom>
            <a:solidFill>
              <a:srgbClr val="FF9900"/>
            </a:solidFill>
            <a:ln>
              <a:noFill/>
            </a:ln>
            <a:effectLst>
              <a:innerShdw blurRad="2921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ight Triangle 26">
              <a:extLst>
                <a:ext uri="{FF2B5EF4-FFF2-40B4-BE49-F238E27FC236}">
                  <a16:creationId xmlns:a16="http://schemas.microsoft.com/office/drawing/2014/main" xmlns="" id="{9F52121C-3EC9-4A7C-B444-731120A1AFD4}"/>
                </a:ext>
              </a:extLst>
            </p:cNvPr>
            <p:cNvSpPr/>
            <p:nvPr/>
          </p:nvSpPr>
          <p:spPr>
            <a:xfrm>
              <a:off x="8903368" y="2502568"/>
              <a:ext cx="818148" cy="2031297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27">
              <a:extLst>
                <a:ext uri="{FF2B5EF4-FFF2-40B4-BE49-F238E27FC236}">
                  <a16:creationId xmlns:a16="http://schemas.microsoft.com/office/drawing/2014/main" xmlns="" id="{D676EDE5-4482-4239-A437-07BF7FFE70CD}"/>
                </a:ext>
              </a:extLst>
            </p:cNvPr>
            <p:cNvSpPr/>
            <p:nvPr/>
          </p:nvSpPr>
          <p:spPr>
            <a:xfrm>
              <a:off x="8878244" y="2186388"/>
              <a:ext cx="27432" cy="237744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ight Triangle 16">
              <a:extLst>
                <a:ext uri="{FF2B5EF4-FFF2-40B4-BE49-F238E27FC236}">
                  <a16:creationId xmlns:a16="http://schemas.microsoft.com/office/drawing/2014/main" xmlns="" id="{4AB1E4A6-42BB-42B9-B0B2-552A2E1FD10B}"/>
                </a:ext>
              </a:extLst>
            </p:cNvPr>
            <p:cNvSpPr/>
            <p:nvPr/>
          </p:nvSpPr>
          <p:spPr>
            <a:xfrm flipH="1">
              <a:off x="8054525" y="2502568"/>
              <a:ext cx="821312" cy="1555962"/>
            </a:xfrm>
            <a:custGeom>
              <a:avLst/>
              <a:gdLst>
                <a:gd name="connsiteX0" fmla="*/ 0 w 818148"/>
                <a:gd name="connsiteY0" fmla="*/ 1555962 h 1555962"/>
                <a:gd name="connsiteX1" fmla="*/ 0 w 818148"/>
                <a:gd name="connsiteY1" fmla="*/ 0 h 1555962"/>
                <a:gd name="connsiteX2" fmla="*/ 818148 w 818148"/>
                <a:gd name="connsiteY2" fmla="*/ 1555962 h 1555962"/>
                <a:gd name="connsiteX3" fmla="*/ 0 w 818148"/>
                <a:gd name="connsiteY3" fmla="*/ 1555962 h 1555962"/>
                <a:gd name="connsiteX0" fmla="*/ 0 w 820108"/>
                <a:gd name="connsiteY0" fmla="*/ 1555962 h 1555962"/>
                <a:gd name="connsiteX1" fmla="*/ 0 w 820108"/>
                <a:gd name="connsiteY1" fmla="*/ 0 h 1555962"/>
                <a:gd name="connsiteX2" fmla="*/ 818148 w 820108"/>
                <a:gd name="connsiteY2" fmla="*/ 1555962 h 1555962"/>
                <a:gd name="connsiteX3" fmla="*/ 0 w 820108"/>
                <a:gd name="connsiteY3" fmla="*/ 1555962 h 1555962"/>
                <a:gd name="connsiteX0" fmla="*/ 0 w 821312"/>
                <a:gd name="connsiteY0" fmla="*/ 1555962 h 1555962"/>
                <a:gd name="connsiteX1" fmla="*/ 0 w 821312"/>
                <a:gd name="connsiteY1" fmla="*/ 0 h 1555962"/>
                <a:gd name="connsiteX2" fmla="*/ 818148 w 821312"/>
                <a:gd name="connsiteY2" fmla="*/ 1555962 h 1555962"/>
                <a:gd name="connsiteX3" fmla="*/ 0 w 821312"/>
                <a:gd name="connsiteY3" fmla="*/ 1555962 h 1555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1312" h="1555962">
                  <a:moveTo>
                    <a:pt x="0" y="1555962"/>
                  </a:moveTo>
                  <a:lnTo>
                    <a:pt x="0" y="0"/>
                  </a:lnTo>
                  <a:cubicBezTo>
                    <a:pt x="513348" y="422402"/>
                    <a:pt x="858253" y="916992"/>
                    <a:pt x="818148" y="1555962"/>
                  </a:cubicBezTo>
                  <a:lnTo>
                    <a:pt x="0" y="15559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Wave 29">
              <a:extLst>
                <a:ext uri="{FF2B5EF4-FFF2-40B4-BE49-F238E27FC236}">
                  <a16:creationId xmlns:a16="http://schemas.microsoft.com/office/drawing/2014/main" xmlns="" id="{650E1E1A-44F6-4A88-BF62-87D76AC31C41}"/>
                </a:ext>
              </a:extLst>
            </p:cNvPr>
            <p:cNvSpPr/>
            <p:nvPr/>
          </p:nvSpPr>
          <p:spPr>
            <a:xfrm>
              <a:off x="8565037" y="2168041"/>
              <a:ext cx="326923" cy="203200"/>
            </a:xfrm>
            <a:prstGeom prst="wav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7" name="Graphic 30" descr="Presentation with bar chart RTL">
              <a:extLst>
                <a:ext uri="{FF2B5EF4-FFF2-40B4-BE49-F238E27FC236}">
                  <a16:creationId xmlns:a16="http://schemas.microsoft.com/office/drawing/2014/main" xmlns="" id="{14A378B5-EB62-4709-825D-DF4C0B7AE4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/>
          </p:blipFill>
          <p:spPr>
            <a:xfrm>
              <a:off x="8282491" y="3518215"/>
              <a:ext cx="388794" cy="388794"/>
            </a:xfrm>
            <a:prstGeom prst="rect">
              <a:avLst/>
            </a:prstGeom>
          </p:spPr>
        </p:pic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55BDE6B1-ACA8-4235-B53B-92327CDF9FA1}"/>
              </a:ext>
            </a:extLst>
          </p:cNvPr>
          <p:cNvSpPr txBox="1"/>
          <p:nvPr/>
        </p:nvSpPr>
        <p:spPr>
          <a:xfrm>
            <a:off x="727089" y="466550"/>
            <a:ext cx="3408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 ...  жасап көремін</a:t>
            </a:r>
            <a:endParaRPr lang="en-US" sz="2400" b="1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9" name="Group 31">
            <a:extLst>
              <a:ext uri="{FF2B5EF4-FFF2-40B4-BE49-F238E27FC236}">
                <a16:creationId xmlns:a16="http://schemas.microsoft.com/office/drawing/2014/main" xmlns="" id="{ADE7F97B-7948-475E-8EA2-115E9A814272}"/>
              </a:ext>
            </a:extLst>
          </p:cNvPr>
          <p:cNvGrpSpPr/>
          <p:nvPr/>
        </p:nvGrpSpPr>
        <p:grpSpPr>
          <a:xfrm flipH="1">
            <a:off x="12824910" y="3346414"/>
            <a:ext cx="3403780" cy="2620721"/>
            <a:chOff x="6509063" y="2168041"/>
            <a:chExt cx="3923459" cy="3020845"/>
          </a:xfrm>
        </p:grpSpPr>
        <p:sp>
          <p:nvSpPr>
            <p:cNvPr id="90" name="Oval 32">
              <a:extLst>
                <a:ext uri="{FF2B5EF4-FFF2-40B4-BE49-F238E27FC236}">
                  <a16:creationId xmlns:a16="http://schemas.microsoft.com/office/drawing/2014/main" xmlns="" id="{83B34C2E-BA97-44CA-AC93-560EFC12877B}"/>
                </a:ext>
              </a:extLst>
            </p:cNvPr>
            <p:cNvSpPr/>
            <p:nvPr/>
          </p:nvSpPr>
          <p:spPr>
            <a:xfrm>
              <a:off x="6509063" y="4799707"/>
              <a:ext cx="2423333" cy="389179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100000">
                  <a:srgbClr val="5B9CCE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rapezoid 33">
              <a:extLst>
                <a:ext uri="{FF2B5EF4-FFF2-40B4-BE49-F238E27FC236}">
                  <a16:creationId xmlns:a16="http://schemas.microsoft.com/office/drawing/2014/main" xmlns="" id="{21C95FF6-602B-4EFA-A434-85A1FCE2CA8E}"/>
                </a:ext>
              </a:extLst>
            </p:cNvPr>
            <p:cNvSpPr/>
            <p:nvPr/>
          </p:nvSpPr>
          <p:spPr>
            <a:xfrm flipV="1">
              <a:off x="7352439" y="4533865"/>
              <a:ext cx="3080083" cy="589740"/>
            </a:xfrm>
            <a:prstGeom prst="trapezoid">
              <a:avLst>
                <a:gd name="adj" fmla="val 75408"/>
              </a:avLst>
            </a:prstGeom>
            <a:solidFill>
              <a:srgbClr val="FF00FF"/>
            </a:solidFill>
            <a:ln>
              <a:noFill/>
            </a:ln>
            <a:effectLst>
              <a:innerShdw blurRad="2921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ight Triangle 34">
              <a:extLst>
                <a:ext uri="{FF2B5EF4-FFF2-40B4-BE49-F238E27FC236}">
                  <a16:creationId xmlns:a16="http://schemas.microsoft.com/office/drawing/2014/main" xmlns="" id="{C479F5F7-48C1-4DCA-91BB-7210F57BC636}"/>
                </a:ext>
              </a:extLst>
            </p:cNvPr>
            <p:cNvSpPr/>
            <p:nvPr/>
          </p:nvSpPr>
          <p:spPr>
            <a:xfrm>
              <a:off x="8903368" y="2502568"/>
              <a:ext cx="818148" cy="2031297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35">
              <a:extLst>
                <a:ext uri="{FF2B5EF4-FFF2-40B4-BE49-F238E27FC236}">
                  <a16:creationId xmlns:a16="http://schemas.microsoft.com/office/drawing/2014/main" xmlns="" id="{B21C088A-AF6A-472B-A9B6-EBC22AC8E47F}"/>
                </a:ext>
              </a:extLst>
            </p:cNvPr>
            <p:cNvSpPr/>
            <p:nvPr/>
          </p:nvSpPr>
          <p:spPr>
            <a:xfrm>
              <a:off x="8878244" y="2186388"/>
              <a:ext cx="27432" cy="2377440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ight Triangle 16">
              <a:extLst>
                <a:ext uri="{FF2B5EF4-FFF2-40B4-BE49-F238E27FC236}">
                  <a16:creationId xmlns:a16="http://schemas.microsoft.com/office/drawing/2014/main" xmlns="" id="{343CC693-E007-4306-892A-8B844305C738}"/>
                </a:ext>
              </a:extLst>
            </p:cNvPr>
            <p:cNvSpPr/>
            <p:nvPr/>
          </p:nvSpPr>
          <p:spPr>
            <a:xfrm flipH="1">
              <a:off x="8054525" y="2502568"/>
              <a:ext cx="821312" cy="1555962"/>
            </a:xfrm>
            <a:custGeom>
              <a:avLst/>
              <a:gdLst>
                <a:gd name="connsiteX0" fmla="*/ 0 w 818148"/>
                <a:gd name="connsiteY0" fmla="*/ 1555962 h 1555962"/>
                <a:gd name="connsiteX1" fmla="*/ 0 w 818148"/>
                <a:gd name="connsiteY1" fmla="*/ 0 h 1555962"/>
                <a:gd name="connsiteX2" fmla="*/ 818148 w 818148"/>
                <a:gd name="connsiteY2" fmla="*/ 1555962 h 1555962"/>
                <a:gd name="connsiteX3" fmla="*/ 0 w 818148"/>
                <a:gd name="connsiteY3" fmla="*/ 1555962 h 1555962"/>
                <a:gd name="connsiteX0" fmla="*/ 0 w 820108"/>
                <a:gd name="connsiteY0" fmla="*/ 1555962 h 1555962"/>
                <a:gd name="connsiteX1" fmla="*/ 0 w 820108"/>
                <a:gd name="connsiteY1" fmla="*/ 0 h 1555962"/>
                <a:gd name="connsiteX2" fmla="*/ 818148 w 820108"/>
                <a:gd name="connsiteY2" fmla="*/ 1555962 h 1555962"/>
                <a:gd name="connsiteX3" fmla="*/ 0 w 820108"/>
                <a:gd name="connsiteY3" fmla="*/ 1555962 h 1555962"/>
                <a:gd name="connsiteX0" fmla="*/ 0 w 821312"/>
                <a:gd name="connsiteY0" fmla="*/ 1555962 h 1555962"/>
                <a:gd name="connsiteX1" fmla="*/ 0 w 821312"/>
                <a:gd name="connsiteY1" fmla="*/ 0 h 1555962"/>
                <a:gd name="connsiteX2" fmla="*/ 818148 w 821312"/>
                <a:gd name="connsiteY2" fmla="*/ 1555962 h 1555962"/>
                <a:gd name="connsiteX3" fmla="*/ 0 w 821312"/>
                <a:gd name="connsiteY3" fmla="*/ 1555962 h 1555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1312" h="1555962">
                  <a:moveTo>
                    <a:pt x="0" y="1555962"/>
                  </a:moveTo>
                  <a:lnTo>
                    <a:pt x="0" y="0"/>
                  </a:lnTo>
                  <a:cubicBezTo>
                    <a:pt x="513348" y="422402"/>
                    <a:pt x="858253" y="916992"/>
                    <a:pt x="818148" y="1555962"/>
                  </a:cubicBezTo>
                  <a:lnTo>
                    <a:pt x="0" y="15559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Wave 37">
              <a:extLst>
                <a:ext uri="{FF2B5EF4-FFF2-40B4-BE49-F238E27FC236}">
                  <a16:creationId xmlns:a16="http://schemas.microsoft.com/office/drawing/2014/main" xmlns="" id="{5FAEDD02-0E82-4176-A689-382DD1655886}"/>
                </a:ext>
              </a:extLst>
            </p:cNvPr>
            <p:cNvSpPr/>
            <p:nvPr/>
          </p:nvSpPr>
          <p:spPr>
            <a:xfrm>
              <a:off x="8565037" y="2168041"/>
              <a:ext cx="326923" cy="203200"/>
            </a:xfrm>
            <a:prstGeom prst="wave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6" name="Graphic 38" descr="Head with gears">
              <a:extLst>
                <a:ext uri="{FF2B5EF4-FFF2-40B4-BE49-F238E27FC236}">
                  <a16:creationId xmlns:a16="http://schemas.microsoft.com/office/drawing/2014/main" xmlns="" id="{C19A606A-DE0D-4391-A08E-27F66C6C0F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/>
          </p:blipFill>
          <p:spPr>
            <a:xfrm>
              <a:off x="8282491" y="3518215"/>
              <a:ext cx="388795" cy="388795"/>
            </a:xfrm>
            <a:prstGeom prst="rect">
              <a:avLst/>
            </a:prstGeom>
          </p:spPr>
        </p:pic>
      </p:grp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5DB89057-118B-4ADD-AC49-E00F28694DFB}"/>
              </a:ext>
            </a:extLst>
          </p:cNvPr>
          <p:cNvSpPr txBox="1"/>
          <p:nvPr/>
        </p:nvSpPr>
        <p:spPr>
          <a:xfrm>
            <a:off x="5880295" y="1335211"/>
            <a:ext cx="3026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 ... үйрендім</a:t>
            </a:r>
            <a:endParaRPr lang="en-US" sz="24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8" name="Group 39">
            <a:extLst>
              <a:ext uri="{FF2B5EF4-FFF2-40B4-BE49-F238E27FC236}">
                <a16:creationId xmlns:a16="http://schemas.microsoft.com/office/drawing/2014/main" xmlns="" id="{3FEA1948-A2C7-4B12-BBA5-DD5D8ABFD585}"/>
              </a:ext>
            </a:extLst>
          </p:cNvPr>
          <p:cNvGrpSpPr/>
          <p:nvPr/>
        </p:nvGrpSpPr>
        <p:grpSpPr>
          <a:xfrm flipH="1">
            <a:off x="12648539" y="1928924"/>
            <a:ext cx="2454688" cy="1889973"/>
            <a:chOff x="6509063" y="2168041"/>
            <a:chExt cx="3923459" cy="3020845"/>
          </a:xfrm>
        </p:grpSpPr>
        <p:sp>
          <p:nvSpPr>
            <p:cNvPr id="99" name="Oval 40">
              <a:extLst>
                <a:ext uri="{FF2B5EF4-FFF2-40B4-BE49-F238E27FC236}">
                  <a16:creationId xmlns:a16="http://schemas.microsoft.com/office/drawing/2014/main" xmlns="" id="{A0E6CE91-BCA0-41C3-9F4A-92294DC6117D}"/>
                </a:ext>
              </a:extLst>
            </p:cNvPr>
            <p:cNvSpPr/>
            <p:nvPr/>
          </p:nvSpPr>
          <p:spPr>
            <a:xfrm>
              <a:off x="6509063" y="4799707"/>
              <a:ext cx="2423333" cy="389179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100000">
                  <a:srgbClr val="5B9CCE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Trapezoid 41">
              <a:extLst>
                <a:ext uri="{FF2B5EF4-FFF2-40B4-BE49-F238E27FC236}">
                  <a16:creationId xmlns:a16="http://schemas.microsoft.com/office/drawing/2014/main" xmlns="" id="{57E17712-CB7F-4715-8356-4F3D8E2BE8B0}"/>
                </a:ext>
              </a:extLst>
            </p:cNvPr>
            <p:cNvSpPr/>
            <p:nvPr/>
          </p:nvSpPr>
          <p:spPr>
            <a:xfrm flipV="1">
              <a:off x="7352439" y="4533865"/>
              <a:ext cx="3080083" cy="589740"/>
            </a:xfrm>
            <a:prstGeom prst="trapezoid">
              <a:avLst>
                <a:gd name="adj" fmla="val 75408"/>
              </a:avLst>
            </a:prstGeom>
            <a:solidFill>
              <a:srgbClr val="008000"/>
            </a:solidFill>
            <a:ln>
              <a:noFill/>
            </a:ln>
            <a:effectLst>
              <a:innerShdw blurRad="2921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ight Triangle 42">
              <a:extLst>
                <a:ext uri="{FF2B5EF4-FFF2-40B4-BE49-F238E27FC236}">
                  <a16:creationId xmlns:a16="http://schemas.microsoft.com/office/drawing/2014/main" xmlns="" id="{FF22BF1A-F60E-4087-9822-0285FF00CF4F}"/>
                </a:ext>
              </a:extLst>
            </p:cNvPr>
            <p:cNvSpPr/>
            <p:nvPr/>
          </p:nvSpPr>
          <p:spPr>
            <a:xfrm>
              <a:off x="8903368" y="2502568"/>
              <a:ext cx="818148" cy="2031297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43">
              <a:extLst>
                <a:ext uri="{FF2B5EF4-FFF2-40B4-BE49-F238E27FC236}">
                  <a16:creationId xmlns:a16="http://schemas.microsoft.com/office/drawing/2014/main" xmlns="" id="{45D71540-FA4C-487A-B90C-2C954AC886EA}"/>
                </a:ext>
              </a:extLst>
            </p:cNvPr>
            <p:cNvSpPr/>
            <p:nvPr/>
          </p:nvSpPr>
          <p:spPr>
            <a:xfrm>
              <a:off x="8878244" y="2186388"/>
              <a:ext cx="27432" cy="237744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ight Triangle 16">
              <a:extLst>
                <a:ext uri="{FF2B5EF4-FFF2-40B4-BE49-F238E27FC236}">
                  <a16:creationId xmlns:a16="http://schemas.microsoft.com/office/drawing/2014/main" xmlns="" id="{A976CBE8-EE82-442B-89B6-624B36364E08}"/>
                </a:ext>
              </a:extLst>
            </p:cNvPr>
            <p:cNvSpPr/>
            <p:nvPr/>
          </p:nvSpPr>
          <p:spPr>
            <a:xfrm flipH="1">
              <a:off x="8054525" y="2502568"/>
              <a:ext cx="821312" cy="1555962"/>
            </a:xfrm>
            <a:custGeom>
              <a:avLst/>
              <a:gdLst>
                <a:gd name="connsiteX0" fmla="*/ 0 w 818148"/>
                <a:gd name="connsiteY0" fmla="*/ 1555962 h 1555962"/>
                <a:gd name="connsiteX1" fmla="*/ 0 w 818148"/>
                <a:gd name="connsiteY1" fmla="*/ 0 h 1555962"/>
                <a:gd name="connsiteX2" fmla="*/ 818148 w 818148"/>
                <a:gd name="connsiteY2" fmla="*/ 1555962 h 1555962"/>
                <a:gd name="connsiteX3" fmla="*/ 0 w 818148"/>
                <a:gd name="connsiteY3" fmla="*/ 1555962 h 1555962"/>
                <a:gd name="connsiteX0" fmla="*/ 0 w 820108"/>
                <a:gd name="connsiteY0" fmla="*/ 1555962 h 1555962"/>
                <a:gd name="connsiteX1" fmla="*/ 0 w 820108"/>
                <a:gd name="connsiteY1" fmla="*/ 0 h 1555962"/>
                <a:gd name="connsiteX2" fmla="*/ 818148 w 820108"/>
                <a:gd name="connsiteY2" fmla="*/ 1555962 h 1555962"/>
                <a:gd name="connsiteX3" fmla="*/ 0 w 820108"/>
                <a:gd name="connsiteY3" fmla="*/ 1555962 h 1555962"/>
                <a:gd name="connsiteX0" fmla="*/ 0 w 821312"/>
                <a:gd name="connsiteY0" fmla="*/ 1555962 h 1555962"/>
                <a:gd name="connsiteX1" fmla="*/ 0 w 821312"/>
                <a:gd name="connsiteY1" fmla="*/ 0 h 1555962"/>
                <a:gd name="connsiteX2" fmla="*/ 818148 w 821312"/>
                <a:gd name="connsiteY2" fmla="*/ 1555962 h 1555962"/>
                <a:gd name="connsiteX3" fmla="*/ 0 w 821312"/>
                <a:gd name="connsiteY3" fmla="*/ 1555962 h 1555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1312" h="1555962">
                  <a:moveTo>
                    <a:pt x="0" y="1555962"/>
                  </a:moveTo>
                  <a:lnTo>
                    <a:pt x="0" y="0"/>
                  </a:lnTo>
                  <a:cubicBezTo>
                    <a:pt x="513348" y="422402"/>
                    <a:pt x="858253" y="916992"/>
                    <a:pt x="818148" y="1555962"/>
                  </a:cubicBezTo>
                  <a:lnTo>
                    <a:pt x="0" y="15559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Wave 45">
              <a:extLst>
                <a:ext uri="{FF2B5EF4-FFF2-40B4-BE49-F238E27FC236}">
                  <a16:creationId xmlns:a16="http://schemas.microsoft.com/office/drawing/2014/main" xmlns="" id="{F1E04775-CE9D-41F1-A83B-F6DF308361B4}"/>
                </a:ext>
              </a:extLst>
            </p:cNvPr>
            <p:cNvSpPr/>
            <p:nvPr/>
          </p:nvSpPr>
          <p:spPr>
            <a:xfrm>
              <a:off x="8565037" y="2168041"/>
              <a:ext cx="326923" cy="203200"/>
            </a:xfrm>
            <a:prstGeom prst="wave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5" name="Graphic 46" descr="Venn diagram">
              <a:extLst>
                <a:ext uri="{FF2B5EF4-FFF2-40B4-BE49-F238E27FC236}">
                  <a16:creationId xmlns:a16="http://schemas.microsoft.com/office/drawing/2014/main" xmlns="" id="{846FCE17-8ADD-41F6-BFD3-85F84BDA75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/>
          </p:blipFill>
          <p:spPr>
            <a:xfrm>
              <a:off x="8282492" y="3518215"/>
              <a:ext cx="388795" cy="388795"/>
            </a:xfrm>
            <a:prstGeom prst="rect">
              <a:avLst/>
            </a:prstGeom>
          </p:spPr>
        </p:pic>
      </p:grpSp>
      <p:sp>
        <p:nvSpPr>
          <p:cNvPr id="106" name="TextBox 105">
            <a:extLst>
              <a:ext uri="{FF2B5EF4-FFF2-40B4-BE49-F238E27FC236}">
                <a16:creationId xmlns:a16="http://schemas.microsoft.com/office/drawing/2014/main" xmlns="" id="{F0102D10-2CE9-4035-9D59-7EFD28E6EB5F}"/>
              </a:ext>
            </a:extLst>
          </p:cNvPr>
          <p:cNvSpPr txBox="1"/>
          <p:nvPr/>
        </p:nvSpPr>
        <p:spPr>
          <a:xfrm>
            <a:off x="9059595" y="319974"/>
            <a:ext cx="2579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 ... өмірде қолдана аламын</a:t>
            </a:r>
            <a:endParaRPr lang="en-US" sz="24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411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7 L 0.45808 0.0296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04" y="148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81481E-6 L 0.38893 -0.00556 " pathEditMode="relative" rAng="0" ptsTypes="AA">
                                      <p:cBhvr>
                                        <p:cTn id="21" dur="5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40" y="-278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81481E-6 L -0.61836 -0.15116 " pathEditMode="relative" rAng="0" ptsTypes="AA">
                                      <p:cBhvr>
                                        <p:cTn id="35" dur="5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924" y="-7569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48148E-6 L -0.3319 -0.01967 " pathEditMode="relative" rAng="0" ptsTypes="AA">
                                      <p:cBhvr>
                                        <p:cTn id="49" dur="5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02" y="-995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8" grpId="0"/>
      <p:bldP spid="97" grpId="0"/>
      <p:bldP spid="10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E4E9D4F3-834D-4691-A440-4D2F0134BC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38"/>
          <a:stretch/>
        </p:blipFill>
        <p:spPr bwMode="auto">
          <a:xfrm>
            <a:off x="0" y="0"/>
            <a:ext cx="12192000" cy="6863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8905" y="860612"/>
            <a:ext cx="13124330" cy="482749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perspectiveContrastingRightFacing"/>
              <a:lightRig rig="threePt" dir="t"/>
            </a:scene3d>
          </a:bodyPr>
          <a:lstStyle/>
          <a:p>
            <a:r>
              <a:rPr lang="kk-KZ" sz="3200" b="1" i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 аяқталды. </a:t>
            </a:r>
            <a:endParaRPr lang="ru-RU" sz="3200" b="1" i="1" dirty="0">
              <a:ln w="22225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24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111</Words>
  <Application>Microsoft Office PowerPoint</Application>
  <PresentationFormat>Широкоэкранный</PresentationFormat>
  <Paragraphs>50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Гүлмира glmira.sydyova.86</dc:creator>
  <cp:lastModifiedBy>HP</cp:lastModifiedBy>
  <cp:revision>20</cp:revision>
  <dcterms:created xsi:type="dcterms:W3CDTF">2021-04-03T07:22:25Z</dcterms:created>
  <dcterms:modified xsi:type="dcterms:W3CDTF">2021-04-18T10:59:49Z</dcterms:modified>
</cp:coreProperties>
</file>